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7" r:id="rId4"/>
    <p:sldMasterId id="2147483705" r:id="rId5"/>
    <p:sldMasterId id="2147483717" r:id="rId6"/>
  </p:sldMasterIdLst>
  <p:notesMasterIdLst>
    <p:notesMasterId r:id="rId28"/>
  </p:notesMasterIdLst>
  <p:handoutMasterIdLst>
    <p:handoutMasterId r:id="rId29"/>
  </p:handoutMasterIdLst>
  <p:sldIdLst>
    <p:sldId id="556" r:id="rId7"/>
    <p:sldId id="275" r:id="rId8"/>
    <p:sldId id="576" r:id="rId9"/>
    <p:sldId id="1290" r:id="rId10"/>
    <p:sldId id="1291" r:id="rId11"/>
    <p:sldId id="1292" r:id="rId12"/>
    <p:sldId id="574" r:id="rId13"/>
    <p:sldId id="1293" r:id="rId14"/>
    <p:sldId id="1295" r:id="rId15"/>
    <p:sldId id="1298" r:id="rId16"/>
    <p:sldId id="1299" r:id="rId17"/>
    <p:sldId id="1300" r:id="rId18"/>
    <p:sldId id="1301" r:id="rId19"/>
    <p:sldId id="1302" r:id="rId20"/>
    <p:sldId id="1303" r:id="rId21"/>
    <p:sldId id="583" r:id="rId22"/>
    <p:sldId id="1296" r:id="rId23"/>
    <p:sldId id="1276" r:id="rId24"/>
    <p:sldId id="518" r:id="rId25"/>
    <p:sldId id="566" r:id="rId26"/>
    <p:sldId id="1297" r:id="rId27"/>
  </p:sldIdLst>
  <p:sldSz cx="12192000" cy="6858000"/>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52" userDrawn="1">
          <p15:clr>
            <a:srgbClr val="A4A3A4"/>
          </p15:clr>
        </p15:guide>
        <p15:guide id="2" pos="381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F7C"/>
    <a:srgbClr val="003F80"/>
    <a:srgbClr val="003399"/>
    <a:srgbClr val="013F79"/>
    <a:srgbClr val="003F7E"/>
    <a:srgbClr val="003F81"/>
    <a:srgbClr val="FFFFFF"/>
    <a:srgbClr val="FF3300"/>
    <a:srgbClr val="FF33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39" autoAdjust="0"/>
    <p:restoredTop sz="94710" autoAdjust="0"/>
  </p:normalViewPr>
  <p:slideViewPr>
    <p:cSldViewPr snapToGrid="0">
      <p:cViewPr varScale="1">
        <p:scale>
          <a:sx n="114" d="100"/>
          <a:sy n="114" d="100"/>
        </p:scale>
        <p:origin x="612" y="96"/>
      </p:cViewPr>
      <p:guideLst>
        <p:guide orient="horz" pos="4052"/>
        <p:guide pos="3819"/>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8" d="100"/>
          <a:sy n="58" d="100"/>
        </p:scale>
        <p:origin x="3274" y="67"/>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presProps" Target="presProps.xml"/><Relationship Id="rId8" Type="http://schemas.openxmlformats.org/officeDocument/2006/relationships/slide" Target="slides/slide2.xml"/></Relationships>
</file>

<file path=ppt/_rels/viewProps.xml.rels><?xml version="1.0" encoding="UTF-8" standalone="yes"?>
<Relationships xmlns="http://schemas.openxmlformats.org/package/2006/relationships"><Relationship Id="rId8" Type="http://schemas.openxmlformats.org/officeDocument/2006/relationships/slide" Target="slides/slide14.xml"/><Relationship Id="rId3" Type="http://schemas.openxmlformats.org/officeDocument/2006/relationships/slide" Target="slides/slide9.xml"/><Relationship Id="rId7" Type="http://schemas.openxmlformats.org/officeDocument/2006/relationships/slide" Target="slides/slide13.xml"/><Relationship Id="rId2" Type="http://schemas.openxmlformats.org/officeDocument/2006/relationships/slide" Target="slides/slide3.xml"/><Relationship Id="rId1" Type="http://schemas.openxmlformats.org/officeDocument/2006/relationships/slide" Target="slides/slide1.xml"/><Relationship Id="rId6" Type="http://schemas.openxmlformats.org/officeDocument/2006/relationships/slide" Target="slides/slide12.xml"/><Relationship Id="rId5" Type="http://schemas.openxmlformats.org/officeDocument/2006/relationships/slide" Target="slides/slide11.xml"/><Relationship Id="rId10" Type="http://schemas.openxmlformats.org/officeDocument/2006/relationships/slide" Target="slides/slide16.xml"/><Relationship Id="rId4" Type="http://schemas.openxmlformats.org/officeDocument/2006/relationships/slide" Target="slides/slide10.xml"/><Relationship Id="rId9" Type="http://schemas.openxmlformats.org/officeDocument/2006/relationships/slide" Target="slides/slide1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4307343" cy="338935"/>
          </a:xfrm>
          <a:prstGeom prst="rect">
            <a:avLst/>
          </a:prstGeom>
          <a:noFill/>
          <a:ln w="9525">
            <a:noFill/>
            <a:miter lim="800000"/>
            <a:headEnd/>
            <a:tailEnd/>
          </a:ln>
          <a:effectLst/>
        </p:spPr>
        <p:txBody>
          <a:bodyPr vert="horz" wrap="square" lIns="92771" tIns="46387" rIns="92771" bIns="46387" numCol="1" anchor="t" anchorCtr="0" compatLnSpc="1">
            <a:prstTxWarp prst="textNoShape">
              <a:avLst/>
            </a:prstTxWarp>
          </a:bodyPr>
          <a:lstStyle>
            <a:lvl1pPr algn="l" defTabSz="927799">
              <a:defRPr sz="1200" b="0"/>
            </a:lvl1pPr>
          </a:lstStyle>
          <a:p>
            <a:endParaRPr lang="en-US" altLang="zh-TW"/>
          </a:p>
        </p:txBody>
      </p:sp>
      <p:sp>
        <p:nvSpPr>
          <p:cNvPr id="62467" name="Rectangle 3"/>
          <p:cNvSpPr>
            <a:spLocks noGrp="1" noChangeArrowheads="1"/>
          </p:cNvSpPr>
          <p:nvPr>
            <p:ph type="dt" sz="quarter" idx="1"/>
          </p:nvPr>
        </p:nvSpPr>
        <p:spPr bwMode="auto">
          <a:xfrm>
            <a:off x="5631998" y="0"/>
            <a:ext cx="4307343" cy="338935"/>
          </a:xfrm>
          <a:prstGeom prst="rect">
            <a:avLst/>
          </a:prstGeom>
          <a:noFill/>
          <a:ln w="9525">
            <a:noFill/>
            <a:miter lim="800000"/>
            <a:headEnd/>
            <a:tailEnd/>
          </a:ln>
          <a:effectLst/>
        </p:spPr>
        <p:txBody>
          <a:bodyPr vert="horz" wrap="square" lIns="92771" tIns="46387" rIns="92771" bIns="46387" numCol="1" anchor="t" anchorCtr="0" compatLnSpc="1">
            <a:prstTxWarp prst="textNoShape">
              <a:avLst/>
            </a:prstTxWarp>
          </a:bodyPr>
          <a:lstStyle>
            <a:lvl1pPr algn="r" defTabSz="927799">
              <a:defRPr sz="1200" b="0"/>
            </a:lvl1pPr>
          </a:lstStyle>
          <a:p>
            <a:endParaRPr lang="en-US" altLang="zh-TW"/>
          </a:p>
        </p:txBody>
      </p:sp>
      <p:sp>
        <p:nvSpPr>
          <p:cNvPr id="62468" name="Rectangle 4"/>
          <p:cNvSpPr>
            <a:spLocks noGrp="1" noChangeArrowheads="1"/>
          </p:cNvSpPr>
          <p:nvPr>
            <p:ph type="ftr" sz="quarter" idx="2"/>
          </p:nvPr>
        </p:nvSpPr>
        <p:spPr bwMode="auto">
          <a:xfrm>
            <a:off x="0" y="6468265"/>
            <a:ext cx="4307343" cy="338935"/>
          </a:xfrm>
          <a:prstGeom prst="rect">
            <a:avLst/>
          </a:prstGeom>
          <a:noFill/>
          <a:ln w="9525">
            <a:noFill/>
            <a:miter lim="800000"/>
            <a:headEnd/>
            <a:tailEnd/>
          </a:ln>
          <a:effectLst/>
        </p:spPr>
        <p:txBody>
          <a:bodyPr vert="horz" wrap="square" lIns="92771" tIns="46387" rIns="92771" bIns="46387" numCol="1" anchor="b" anchorCtr="0" compatLnSpc="1">
            <a:prstTxWarp prst="textNoShape">
              <a:avLst/>
            </a:prstTxWarp>
          </a:bodyPr>
          <a:lstStyle>
            <a:lvl1pPr algn="l" defTabSz="927799">
              <a:defRPr sz="1200" b="0"/>
            </a:lvl1pPr>
          </a:lstStyle>
          <a:p>
            <a:endParaRPr lang="en-US" altLang="zh-TW"/>
          </a:p>
        </p:txBody>
      </p:sp>
      <p:sp>
        <p:nvSpPr>
          <p:cNvPr id="62469" name="Rectangle 5"/>
          <p:cNvSpPr>
            <a:spLocks noGrp="1" noChangeArrowheads="1"/>
          </p:cNvSpPr>
          <p:nvPr>
            <p:ph type="sldNum" sz="quarter" idx="3"/>
          </p:nvPr>
        </p:nvSpPr>
        <p:spPr bwMode="auto">
          <a:xfrm>
            <a:off x="5631998" y="6468265"/>
            <a:ext cx="4307343" cy="338935"/>
          </a:xfrm>
          <a:prstGeom prst="rect">
            <a:avLst/>
          </a:prstGeom>
          <a:noFill/>
          <a:ln w="9525">
            <a:noFill/>
            <a:miter lim="800000"/>
            <a:headEnd/>
            <a:tailEnd/>
          </a:ln>
          <a:effectLst/>
        </p:spPr>
        <p:txBody>
          <a:bodyPr vert="horz" wrap="square" lIns="92771" tIns="46387" rIns="92771" bIns="46387" numCol="1" anchor="b" anchorCtr="0" compatLnSpc="1">
            <a:prstTxWarp prst="textNoShape">
              <a:avLst/>
            </a:prstTxWarp>
          </a:bodyPr>
          <a:lstStyle>
            <a:lvl1pPr algn="r" defTabSz="927799">
              <a:defRPr sz="1200" b="0"/>
            </a:lvl1pPr>
          </a:lstStyle>
          <a:p>
            <a:fld id="{22B53418-F452-41DD-BCFE-8B80AC3010D1}" type="slidenum">
              <a:rPr lang="zh-TW" altLang="en-US"/>
              <a:pPr/>
              <a:t>‹#›</a:t>
            </a:fld>
            <a:endParaRPr lang="en-US" altLang="zh-TW"/>
          </a:p>
        </p:txBody>
      </p:sp>
    </p:spTree>
    <p:extLst>
      <p:ext uri="{BB962C8B-B14F-4D97-AF65-F5344CB8AC3E}">
        <p14:creationId xmlns:p14="http://schemas.microsoft.com/office/powerpoint/2010/main" val="12675497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4307343" cy="338935"/>
          </a:xfrm>
          <a:prstGeom prst="rect">
            <a:avLst/>
          </a:prstGeom>
          <a:noFill/>
          <a:ln w="9525">
            <a:noFill/>
            <a:miter lim="800000"/>
            <a:headEnd/>
            <a:tailEnd/>
          </a:ln>
          <a:effectLst/>
        </p:spPr>
        <p:txBody>
          <a:bodyPr vert="horz" wrap="square" lIns="92771" tIns="46387" rIns="92771" bIns="46387" numCol="1" anchor="t" anchorCtr="0" compatLnSpc="1">
            <a:prstTxWarp prst="textNoShape">
              <a:avLst/>
            </a:prstTxWarp>
          </a:bodyPr>
          <a:lstStyle>
            <a:lvl1pPr algn="l" defTabSz="927799">
              <a:defRPr sz="1200" b="0"/>
            </a:lvl1pPr>
          </a:lstStyle>
          <a:p>
            <a:endParaRPr lang="en-US" altLang="zh-TW"/>
          </a:p>
        </p:txBody>
      </p:sp>
      <p:sp>
        <p:nvSpPr>
          <p:cNvPr id="10243" name="Rectangle 3"/>
          <p:cNvSpPr>
            <a:spLocks noGrp="1" noChangeArrowheads="1"/>
          </p:cNvSpPr>
          <p:nvPr>
            <p:ph type="dt" idx="1"/>
          </p:nvPr>
        </p:nvSpPr>
        <p:spPr bwMode="auto">
          <a:xfrm>
            <a:off x="5631998" y="0"/>
            <a:ext cx="4307343" cy="338935"/>
          </a:xfrm>
          <a:prstGeom prst="rect">
            <a:avLst/>
          </a:prstGeom>
          <a:noFill/>
          <a:ln w="9525">
            <a:noFill/>
            <a:miter lim="800000"/>
            <a:headEnd/>
            <a:tailEnd/>
          </a:ln>
          <a:effectLst/>
        </p:spPr>
        <p:txBody>
          <a:bodyPr vert="horz" wrap="square" lIns="92771" tIns="46387" rIns="92771" bIns="46387" numCol="1" anchor="t" anchorCtr="0" compatLnSpc="1">
            <a:prstTxWarp prst="textNoShape">
              <a:avLst/>
            </a:prstTxWarp>
          </a:bodyPr>
          <a:lstStyle>
            <a:lvl1pPr algn="r" defTabSz="927799">
              <a:defRPr sz="1200" b="0"/>
            </a:lvl1pPr>
          </a:lstStyle>
          <a:p>
            <a:endParaRPr lang="en-US" altLang="zh-TW"/>
          </a:p>
        </p:txBody>
      </p:sp>
      <p:sp>
        <p:nvSpPr>
          <p:cNvPr id="10244" name="Rectangle 4"/>
          <p:cNvSpPr>
            <a:spLocks noGrp="1" noRot="1" noChangeAspect="1" noChangeArrowheads="1" noTextEdit="1"/>
          </p:cNvSpPr>
          <p:nvPr>
            <p:ph type="sldImg" idx="2"/>
          </p:nvPr>
        </p:nvSpPr>
        <p:spPr bwMode="auto">
          <a:xfrm>
            <a:off x="2708275" y="512763"/>
            <a:ext cx="4532313" cy="2549525"/>
          </a:xfrm>
          <a:prstGeom prst="rect">
            <a:avLst/>
          </a:prstGeom>
          <a:noFill/>
          <a:ln w="9525">
            <a:solidFill>
              <a:srgbClr val="000000"/>
            </a:solidFill>
            <a:miter lim="800000"/>
            <a:headEnd/>
            <a:tailEnd/>
          </a:ln>
          <a:effectLst/>
        </p:spPr>
      </p:sp>
      <p:sp>
        <p:nvSpPr>
          <p:cNvPr id="10245" name="Rectangle 5"/>
          <p:cNvSpPr>
            <a:spLocks noGrp="1" noChangeArrowheads="1"/>
          </p:cNvSpPr>
          <p:nvPr>
            <p:ph type="body" sz="quarter" idx="3"/>
          </p:nvPr>
        </p:nvSpPr>
        <p:spPr bwMode="auto">
          <a:xfrm>
            <a:off x="1324654" y="3233077"/>
            <a:ext cx="7290033" cy="3062026"/>
          </a:xfrm>
          <a:prstGeom prst="rect">
            <a:avLst/>
          </a:prstGeom>
          <a:noFill/>
          <a:ln w="9525">
            <a:noFill/>
            <a:miter lim="800000"/>
            <a:headEnd/>
            <a:tailEnd/>
          </a:ln>
          <a:effectLst/>
        </p:spPr>
        <p:txBody>
          <a:bodyPr vert="horz" wrap="square" lIns="92771" tIns="46387" rIns="92771" bIns="46387"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46" name="Rectangle 6"/>
          <p:cNvSpPr>
            <a:spLocks noGrp="1" noChangeArrowheads="1"/>
          </p:cNvSpPr>
          <p:nvPr>
            <p:ph type="ftr" sz="quarter" idx="4"/>
          </p:nvPr>
        </p:nvSpPr>
        <p:spPr bwMode="auto">
          <a:xfrm>
            <a:off x="0" y="6468265"/>
            <a:ext cx="4307343" cy="338935"/>
          </a:xfrm>
          <a:prstGeom prst="rect">
            <a:avLst/>
          </a:prstGeom>
          <a:noFill/>
          <a:ln w="9525">
            <a:noFill/>
            <a:miter lim="800000"/>
            <a:headEnd/>
            <a:tailEnd/>
          </a:ln>
          <a:effectLst/>
        </p:spPr>
        <p:txBody>
          <a:bodyPr vert="horz" wrap="square" lIns="92771" tIns="46387" rIns="92771" bIns="46387" numCol="1" anchor="b" anchorCtr="0" compatLnSpc="1">
            <a:prstTxWarp prst="textNoShape">
              <a:avLst/>
            </a:prstTxWarp>
          </a:bodyPr>
          <a:lstStyle>
            <a:lvl1pPr algn="l" defTabSz="927799">
              <a:defRPr sz="1200" b="0"/>
            </a:lvl1pPr>
          </a:lstStyle>
          <a:p>
            <a:endParaRPr lang="en-US" altLang="zh-TW"/>
          </a:p>
        </p:txBody>
      </p:sp>
      <p:sp>
        <p:nvSpPr>
          <p:cNvPr id="10247" name="Rectangle 7"/>
          <p:cNvSpPr>
            <a:spLocks noGrp="1" noChangeArrowheads="1"/>
          </p:cNvSpPr>
          <p:nvPr>
            <p:ph type="sldNum" sz="quarter" idx="5"/>
          </p:nvPr>
        </p:nvSpPr>
        <p:spPr bwMode="auto">
          <a:xfrm>
            <a:off x="5631998" y="6468265"/>
            <a:ext cx="4307343" cy="338935"/>
          </a:xfrm>
          <a:prstGeom prst="rect">
            <a:avLst/>
          </a:prstGeom>
          <a:noFill/>
          <a:ln w="9525">
            <a:noFill/>
            <a:miter lim="800000"/>
            <a:headEnd/>
            <a:tailEnd/>
          </a:ln>
          <a:effectLst/>
        </p:spPr>
        <p:txBody>
          <a:bodyPr vert="horz" wrap="square" lIns="92771" tIns="46387" rIns="92771" bIns="46387" numCol="1" anchor="b" anchorCtr="0" compatLnSpc="1">
            <a:prstTxWarp prst="textNoShape">
              <a:avLst/>
            </a:prstTxWarp>
          </a:bodyPr>
          <a:lstStyle>
            <a:lvl1pPr algn="r" defTabSz="927799">
              <a:defRPr sz="1200" b="0"/>
            </a:lvl1pPr>
          </a:lstStyle>
          <a:p>
            <a:fld id="{1FC14DE6-ED1D-4A09-89DC-AC03E4800BE7}" type="slidenum">
              <a:rPr lang="zh-TW" altLang="en-US"/>
              <a:pPr/>
              <a:t>‹#›</a:t>
            </a:fld>
            <a:endParaRPr lang="en-US" altLang="zh-TW"/>
          </a:p>
        </p:txBody>
      </p:sp>
    </p:spTree>
    <p:extLst>
      <p:ext uri="{BB962C8B-B14F-4D97-AF65-F5344CB8AC3E}">
        <p14:creationId xmlns:p14="http://schemas.microsoft.com/office/powerpoint/2010/main" val="5274377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a:defRPr/>
            </a:pPr>
            <a:fld id="{234743AF-C98D-412F-9651-1F6CB4288225}" type="slidenum">
              <a:rPr lang="zh-TW" altLang="en-US">
                <a:solidFill>
                  <a:srgbClr val="000000"/>
                </a:solidFill>
                <a:latin typeface="Calibri"/>
                <a:ea typeface="新細明體" panose="02020500000000000000" pitchFamily="18" charset="-120"/>
              </a:rPr>
              <a:pPr>
                <a:defRPr/>
              </a:pPr>
              <a:t>2</a:t>
            </a:fld>
            <a:endParaRPr lang="en-US" altLang="zh-TW">
              <a:solidFill>
                <a:srgbClr val="000000"/>
              </a:solidFill>
              <a:latin typeface="Calibri"/>
              <a:ea typeface="新細明體" panose="02020500000000000000" pitchFamily="18" charset="-120"/>
            </a:endParaRPr>
          </a:p>
        </p:txBody>
      </p:sp>
      <p:sp>
        <p:nvSpPr>
          <p:cNvPr id="86018" name="Rectangle 2"/>
          <p:cNvSpPr>
            <a:spLocks noGrp="1" noRot="1" noChangeAspect="1" noChangeArrowheads="1" noTextEdit="1"/>
          </p:cNvSpPr>
          <p:nvPr>
            <p:ph type="sldImg"/>
          </p:nvPr>
        </p:nvSpPr>
        <p:spPr>
          <a:xfrm>
            <a:off x="2708275" y="512763"/>
            <a:ext cx="4532313" cy="2549525"/>
          </a:xfrm>
          <a:ln/>
        </p:spPr>
      </p:sp>
      <p:sp>
        <p:nvSpPr>
          <p:cNvPr id="86019" name="Rectangle 3"/>
          <p:cNvSpPr>
            <a:spLocks noGrp="1" noChangeArrowheads="1"/>
          </p:cNvSpPr>
          <p:nvPr>
            <p:ph type="body" idx="1"/>
          </p:nvPr>
        </p:nvSpPr>
        <p:spPr/>
        <p:txBody>
          <a:bodyPr/>
          <a:lstStyle/>
          <a:p>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標題投影片">
    <p:spTree>
      <p:nvGrpSpPr>
        <p:cNvPr id="1" name=""/>
        <p:cNvGrpSpPr/>
        <p:nvPr/>
      </p:nvGrpSpPr>
      <p:grpSpPr>
        <a:xfrm>
          <a:off x="0" y="0"/>
          <a:ext cx="0" cy="0"/>
          <a:chOff x="0" y="0"/>
          <a:chExt cx="0" cy="0"/>
        </a:xfrm>
      </p:grpSpPr>
      <p:sp>
        <p:nvSpPr>
          <p:cNvPr id="14" name="Rectangle 6">
            <a:extLst>
              <a:ext uri="{FF2B5EF4-FFF2-40B4-BE49-F238E27FC236}">
                <a16:creationId xmlns:a16="http://schemas.microsoft.com/office/drawing/2014/main" id="{8A5FB165-FC29-102C-E72E-20BDB3441C64}"/>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Content Placeholder 2">
            <a:extLst>
              <a:ext uri="{FF2B5EF4-FFF2-40B4-BE49-F238E27FC236}">
                <a16:creationId xmlns:a16="http://schemas.microsoft.com/office/drawing/2014/main" id="{DB640D4B-EBF0-B2B5-5F9A-14E6ABF711BC}"/>
              </a:ext>
            </a:extLst>
          </p:cNvPr>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6" name="Title Placeholder 1">
            <a:extLst>
              <a:ext uri="{FF2B5EF4-FFF2-40B4-BE49-F238E27FC236}">
                <a16:creationId xmlns:a16="http://schemas.microsoft.com/office/drawing/2014/main" id="{D6829A15-0CA0-B280-A8CD-71A43BC8143E}"/>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cxnSp>
        <p:nvCxnSpPr>
          <p:cNvPr id="2" name="Straight Connector 9">
            <a:extLst>
              <a:ext uri="{FF2B5EF4-FFF2-40B4-BE49-F238E27FC236}">
                <a16:creationId xmlns:a16="http://schemas.microsoft.com/office/drawing/2014/main" id="{23836D53-8107-5467-1D0C-8FFA9E86F30F}"/>
              </a:ext>
            </a:extLst>
          </p:cNvPr>
          <p:cNvCxnSpPr>
            <a:cxnSpLocks/>
          </p:cNvCxnSpPr>
          <p:nvPr userDrawn="1"/>
        </p:nvCxnSpPr>
        <p:spPr>
          <a:xfrm>
            <a:off x="1736435" y="4614762"/>
            <a:ext cx="8848436"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495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endParaRPr lang="en-US" altLang="zh-TW"/>
          </a:p>
        </p:txBody>
      </p:sp>
      <p:sp>
        <p:nvSpPr>
          <p:cNvPr id="4" name="Footer Placeholder 3"/>
          <p:cNvSpPr>
            <a:spLocks noGrp="1"/>
          </p:cNvSpPr>
          <p:nvPr>
            <p:ph type="ftr" sz="quarter" idx="11"/>
          </p:nvPr>
        </p:nvSpPr>
        <p:spPr/>
        <p:txBody>
          <a:bodyPr/>
          <a:lstStyle/>
          <a:p>
            <a:r>
              <a:rPr lang="en-US" altLang="zh-TW"/>
              <a:t>1234</a:t>
            </a:r>
          </a:p>
        </p:txBody>
      </p:sp>
      <p:sp>
        <p:nvSpPr>
          <p:cNvPr id="5" name="Slide Number Placeholder 4"/>
          <p:cNvSpPr>
            <a:spLocks noGrp="1"/>
          </p:cNvSpPr>
          <p:nvPr>
            <p:ph type="sldNum" sz="quarter" idx="12"/>
          </p:nvPr>
        </p:nvSpPr>
        <p:spPr/>
        <p:txBody>
          <a:bodyPr/>
          <a:lstStyle/>
          <a:p>
            <a:fld id="{88A02921-1256-4CAA-88EA-C76E5D082C2F}" type="slidenum">
              <a:rPr lang="zh-TW" altLang="en-US" smtClean="0"/>
              <a:pPr/>
              <a:t>‹#›</a:t>
            </a:fld>
            <a:endParaRPr lang="en-US" altLang="zh-TW"/>
          </a:p>
        </p:txBody>
      </p:sp>
    </p:spTree>
    <p:extLst>
      <p:ext uri="{BB962C8B-B14F-4D97-AF65-F5344CB8AC3E}">
        <p14:creationId xmlns:p14="http://schemas.microsoft.com/office/powerpoint/2010/main" val="1669655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ltLang="zh-TW"/>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ltLang="zh-TW"/>
              <a:t>1234</a:t>
            </a:r>
          </a:p>
        </p:txBody>
      </p:sp>
      <p:sp>
        <p:nvSpPr>
          <p:cNvPr id="9" name="Slide Number Placeholder 8"/>
          <p:cNvSpPr>
            <a:spLocks noGrp="1"/>
          </p:cNvSpPr>
          <p:nvPr>
            <p:ph type="sldNum" sz="quarter" idx="12"/>
          </p:nvPr>
        </p:nvSpPr>
        <p:spPr/>
        <p:txBody>
          <a:bodyPr/>
          <a:lstStyle/>
          <a:p>
            <a:fld id="{6159F89F-55C1-444F-ACC8-C1BE3CDE8A11}" type="slidenum">
              <a:rPr lang="zh-TW" altLang="en-US" smtClean="0"/>
              <a:pPr/>
              <a:t>‹#›</a:t>
            </a:fld>
            <a:endParaRPr lang="en-US" altLang="zh-TW"/>
          </a:p>
        </p:txBody>
      </p:sp>
    </p:spTree>
    <p:extLst>
      <p:ext uri="{BB962C8B-B14F-4D97-AF65-F5344CB8AC3E}">
        <p14:creationId xmlns:p14="http://schemas.microsoft.com/office/powerpoint/2010/main" val="12317656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Tx" preserve="1">
  <p:cSld name="含輔助字幕的內容">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TW" altLang="en-US"/>
              <a:t>按一下以編輯母片標題樣式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ltLang="zh-TW"/>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altLang="zh-TW"/>
              <a:t>1234</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4212818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picTx" preserve="1">
  <p:cSld name="含輔助字幕的圖片">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endParaRPr lang="en-US" altLang="zh-TW"/>
          </a:p>
        </p:txBody>
      </p:sp>
      <p:sp>
        <p:nvSpPr>
          <p:cNvPr id="6" name="Footer Placeholder 5"/>
          <p:cNvSpPr>
            <a:spLocks noGrp="1"/>
          </p:cNvSpPr>
          <p:nvPr>
            <p:ph type="ftr" sz="quarter" idx="11"/>
          </p:nvPr>
        </p:nvSpPr>
        <p:spPr/>
        <p:txBody>
          <a:bodyPr/>
          <a:lstStyle/>
          <a:p>
            <a:r>
              <a:rPr lang="en-US" altLang="zh-TW"/>
              <a:t>1234</a:t>
            </a:r>
          </a:p>
        </p:txBody>
      </p:sp>
      <p:sp>
        <p:nvSpPr>
          <p:cNvPr id="7" name="Slide Number Placeholder 6"/>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804485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BC268FC8-2254-4476-B46A-765AF921CBE2}" type="slidenum">
              <a:rPr lang="zh-TW" altLang="en-US" smtClean="0"/>
              <a:pPr/>
              <a:t>‹#›</a:t>
            </a:fld>
            <a:endParaRPr lang="en-US" altLang="zh-TW"/>
          </a:p>
        </p:txBody>
      </p:sp>
    </p:spTree>
    <p:extLst>
      <p:ext uri="{BB962C8B-B14F-4D97-AF65-F5344CB8AC3E}">
        <p14:creationId xmlns:p14="http://schemas.microsoft.com/office/powerpoint/2010/main" val="34253521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F345292-D412-4B43-8017-E1E23C3248E7}" type="slidenum">
              <a:rPr lang="zh-TW" altLang="en-US" smtClean="0"/>
              <a:pPr/>
              <a:t>‹#›</a:t>
            </a:fld>
            <a:endParaRPr lang="en-US" altLang="zh-TW"/>
          </a:p>
        </p:txBody>
      </p:sp>
    </p:spTree>
    <p:extLst>
      <p:ext uri="{BB962C8B-B14F-4D97-AF65-F5344CB8AC3E}">
        <p14:creationId xmlns:p14="http://schemas.microsoft.com/office/powerpoint/2010/main" val="37581357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ront P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7132174-888F-440C-9143-1F1DFB64FA96}"/>
              </a:ext>
            </a:extLst>
          </p:cNvPr>
          <p:cNvSpPr>
            <a:spLocks noGrp="1"/>
          </p:cNvSpPr>
          <p:nvPr>
            <p:ph type="ctrTitle"/>
          </p:nvPr>
        </p:nvSpPr>
        <p:spPr>
          <a:xfrm>
            <a:off x="1737645" y="1806033"/>
            <a:ext cx="8799320" cy="1847536"/>
          </a:xfrm>
        </p:spPr>
        <p:txBody>
          <a:bodyPr anchor="ctr">
            <a:normAutofit/>
          </a:bodyPr>
          <a:lstStyle>
            <a:lvl1pPr algn="l">
              <a:lnSpc>
                <a:spcPct val="100000"/>
              </a:lnSpc>
              <a:defRPr sz="4500"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4F2EF876-0946-46B9-87B2-3199214A073D}"/>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1279008-1B12-4A1F-8DC4-B305832C7CB4}"/>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A9D7CDC0-50DE-498F-80DB-1A3B4BE2856F}"/>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8" name="內容版面配置區 7">
            <a:extLst>
              <a:ext uri="{FF2B5EF4-FFF2-40B4-BE49-F238E27FC236}">
                <a16:creationId xmlns:a16="http://schemas.microsoft.com/office/drawing/2014/main" id="{C4388B75-AF63-4DCA-847B-284ADD927C2B}"/>
              </a:ext>
            </a:extLst>
          </p:cNvPr>
          <p:cNvSpPr>
            <a:spLocks noGrp="1"/>
          </p:cNvSpPr>
          <p:nvPr>
            <p:ph sz="quarter" idx="13"/>
          </p:nvPr>
        </p:nvSpPr>
        <p:spPr>
          <a:xfrm>
            <a:off x="1737645" y="4715042"/>
            <a:ext cx="8798594" cy="708025"/>
          </a:xfrm>
        </p:spPr>
        <p:txBody>
          <a:bodyPr anchor="ctr">
            <a:normAutofit/>
          </a:bodyPr>
          <a:lstStyle>
            <a:lvl1pPr marL="0" indent="0" algn="l">
              <a:buNone/>
              <a:defRPr sz="1800" baseline="0">
                <a:solidFill>
                  <a:srgbClr val="003F7C"/>
                </a:solidFill>
                <a:latin typeface="Calibri" panose="020F0502020204030204" pitchFamily="34" charset="0"/>
                <a:ea typeface="微軟正黑體" panose="020B0604030504040204" pitchFamily="34" charset="-120"/>
              </a:defRPr>
            </a:lvl1pPr>
            <a:lvl2pPr marL="457200" indent="0">
              <a:buNone/>
              <a:defRPr sz="1800"/>
            </a:lvl2pPr>
          </a:lstStyle>
          <a:p>
            <a:pPr lvl="0"/>
            <a:r>
              <a:rPr lang="zh-TW" altLang="en-US" dirty="0"/>
              <a:t>按一下以編輯母片文字樣式</a:t>
            </a:r>
          </a:p>
        </p:txBody>
      </p:sp>
      <p:sp>
        <p:nvSpPr>
          <p:cNvPr id="10" name="文字版面配置區 9">
            <a:extLst>
              <a:ext uri="{FF2B5EF4-FFF2-40B4-BE49-F238E27FC236}">
                <a16:creationId xmlns:a16="http://schemas.microsoft.com/office/drawing/2014/main" id="{B5AE84F3-8F44-4934-9FCF-C577317BBD51}"/>
              </a:ext>
            </a:extLst>
          </p:cNvPr>
          <p:cNvSpPr>
            <a:spLocks noGrp="1"/>
          </p:cNvSpPr>
          <p:nvPr>
            <p:ph type="body" sz="quarter" idx="15"/>
          </p:nvPr>
        </p:nvSpPr>
        <p:spPr>
          <a:xfrm>
            <a:off x="1737645" y="3777242"/>
            <a:ext cx="8798594" cy="786050"/>
          </a:xfrm>
        </p:spPr>
        <p:txBody>
          <a:bodyPr>
            <a:normAutofit/>
          </a:bodyPr>
          <a:lstStyle>
            <a:lvl1pPr marL="0" indent="0" algn="l">
              <a:buNone/>
              <a:defRPr sz="3000" baseline="0">
                <a:latin typeface="Calibri" panose="020F0502020204030204" pitchFamily="34" charset="0"/>
                <a:ea typeface="微軟正黑體" panose="020B0604030504040204" pitchFamily="34" charset="-120"/>
              </a:defRPr>
            </a:lvl1pPr>
          </a:lstStyle>
          <a:p>
            <a:pPr lvl="0"/>
            <a:endParaRPr lang="zh-TW" altLang="en-US" dirty="0"/>
          </a:p>
        </p:txBody>
      </p:sp>
    </p:spTree>
    <p:extLst>
      <p:ext uri="{BB962C8B-B14F-4D97-AF65-F5344CB8AC3E}">
        <p14:creationId xmlns:p14="http://schemas.microsoft.com/office/powerpoint/2010/main" val="31756668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8" name="內容版面配置區 7">
            <a:extLst>
              <a:ext uri="{FF2B5EF4-FFF2-40B4-BE49-F238E27FC236}">
                <a16:creationId xmlns:a16="http://schemas.microsoft.com/office/drawing/2014/main" id="{0198EE10-893F-46D5-B58B-34DA1CAEF4B7}"/>
              </a:ext>
            </a:extLst>
          </p:cNvPr>
          <p:cNvSpPr>
            <a:spLocks noGrp="1"/>
          </p:cNvSpPr>
          <p:nvPr>
            <p:ph sz="quarter" idx="13"/>
          </p:nvPr>
        </p:nvSpPr>
        <p:spPr>
          <a:xfrm>
            <a:off x="512521" y="1254114"/>
            <a:ext cx="10603153" cy="4898858"/>
          </a:xfrm>
        </p:spPr>
        <p:txBody>
          <a:bodyPr>
            <a:normAutofit/>
          </a:bodyPr>
          <a:lstStyle>
            <a:lvl1pPr marL="514350" indent="-514350">
              <a:buFont typeface="+mj-lt"/>
              <a:buAutoNum type="arabicPeriod"/>
              <a:defRPr sz="3200" u="none">
                <a:solidFill>
                  <a:srgbClr val="003F7C"/>
                </a:solidFill>
                <a:latin typeface="微軟正黑體" panose="020B0604030504040204" pitchFamily="34" charset="-120"/>
                <a:ea typeface="微軟正黑體" panose="020B0604030504040204" pitchFamily="34" charset="-120"/>
              </a:defRPr>
            </a:lvl1pPr>
            <a:lvl2pPr marL="914400" indent="-457200">
              <a:buFont typeface="+mj-lt"/>
              <a:buAutoNum type="arabicPeriod"/>
              <a:defRPr sz="3200" baseline="0">
                <a:latin typeface="Calibri" panose="020F0502020204030204" pitchFamily="34" charset="0"/>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1"/>
            <a:r>
              <a:rPr lang="zh-TW" altLang="en-US" dirty="0"/>
              <a:t>按一下以編輯母片文字樣式</a:t>
            </a:r>
            <a:endParaRPr lang="en-US" altLang="zh-TW" dirty="0"/>
          </a:p>
          <a:p>
            <a:pPr lvl="1"/>
            <a:endParaRPr lang="en-US" altLang="zh-TW" dirty="0"/>
          </a:p>
        </p:txBody>
      </p:sp>
    </p:spTree>
    <p:extLst>
      <p:ext uri="{BB962C8B-B14F-4D97-AF65-F5344CB8AC3E}">
        <p14:creationId xmlns:p14="http://schemas.microsoft.com/office/powerpoint/2010/main" val="26045016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10" name="內容版面配置區 9">
            <a:extLst>
              <a:ext uri="{FF2B5EF4-FFF2-40B4-BE49-F238E27FC236}">
                <a16:creationId xmlns:a16="http://schemas.microsoft.com/office/drawing/2014/main" id="{2583C997-227C-49A2-B0A8-16CE091815A1}"/>
              </a:ext>
            </a:extLst>
          </p:cNvPr>
          <p:cNvSpPr>
            <a:spLocks noGrp="1"/>
          </p:cNvSpPr>
          <p:nvPr>
            <p:ph sz="quarter" idx="13"/>
          </p:nvPr>
        </p:nvSpPr>
        <p:spPr>
          <a:xfrm>
            <a:off x="487109" y="1208880"/>
            <a:ext cx="10628565" cy="4961183"/>
          </a:xfrm>
        </p:spPr>
        <p:txBody>
          <a:bodyPr/>
          <a:lstStyle>
            <a:lvl1pPr marL="514350" indent="-514350">
              <a:buFont typeface="Wingdings" panose="05000000000000000000" pitchFamily="2" charset="2"/>
              <a:buChar char="Ø"/>
              <a:defRPr baseline="0">
                <a:solidFill>
                  <a:srgbClr val="003F7C"/>
                </a:solidFill>
                <a:latin typeface="Calibri" panose="020F0502020204030204" pitchFamily="34" charset="0"/>
                <a:ea typeface="微軟正黑體" panose="020B0604030504040204" pitchFamily="34" charset="-120"/>
              </a:defRPr>
            </a:lvl1pPr>
            <a:lvl2pPr marL="914400" indent="-457200">
              <a:buFont typeface="Arial" panose="020B0604020202020204" pitchFamily="34" charset="0"/>
              <a:buChar char="•"/>
              <a:defRPr baseline="0">
                <a:solidFill>
                  <a:srgbClr val="003F7C"/>
                </a:solidFill>
                <a:latin typeface="Calibri" panose="020F0502020204030204" pitchFamily="34" charset="0"/>
                <a:ea typeface="微軟正黑體" panose="020B0604030504040204" pitchFamily="34" charset="-120"/>
              </a:defRPr>
            </a:lvl2pPr>
            <a:lvl3pPr marL="1371600" indent="-457200">
              <a:buFont typeface="Wingdings" panose="05000000000000000000" pitchFamily="2" charset="2"/>
              <a:buChar char="ü"/>
              <a:defRPr baseline="0">
                <a:solidFill>
                  <a:srgbClr val="003F7C"/>
                </a:solidFill>
                <a:latin typeface="Calibri" panose="020F0502020204030204" pitchFamily="34" charset="0"/>
                <a:ea typeface="微軟正黑體" panose="020B0604030504040204" pitchFamily="34" charset="-120"/>
              </a:defRPr>
            </a:lvl3pPr>
            <a:lvl4pPr marL="17145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4pPr>
            <a:lvl5pPr marL="21717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5pPr>
          </a:lstStyle>
          <a:p>
            <a:pPr lvl="0"/>
            <a:r>
              <a:rPr lang="zh-TW" altLang="en-US" dirty="0"/>
              <a:t>按一下以編輯母片文字樣式</a:t>
            </a:r>
          </a:p>
          <a:p>
            <a:pPr lvl="1"/>
            <a:r>
              <a:rPr lang="zh-TW" altLang="en-US" dirty="0"/>
              <a:t>第二層</a:t>
            </a:r>
          </a:p>
          <a:p>
            <a:pPr lvl="2"/>
            <a:r>
              <a:rPr lang="zh-TW" altLang="en-US" dirty="0"/>
              <a:t>第三層</a:t>
            </a:r>
          </a:p>
        </p:txBody>
      </p:sp>
    </p:spTree>
    <p:extLst>
      <p:ext uri="{BB962C8B-B14F-4D97-AF65-F5344CB8AC3E}">
        <p14:creationId xmlns:p14="http://schemas.microsoft.com/office/powerpoint/2010/main" val="39566047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age">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1360019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標題及內容">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7A65039A-802A-6CFC-0CA9-59FD9B3F2834}"/>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
        <p:nvSpPr>
          <p:cNvPr id="3" name="Content Placeholder 2"/>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pic>
        <p:nvPicPr>
          <p:cNvPr id="8" name="圖片 7">
            <a:extLst>
              <a:ext uri="{FF2B5EF4-FFF2-40B4-BE49-F238E27FC236}">
                <a16:creationId xmlns:a16="http://schemas.microsoft.com/office/drawing/2014/main" id="{3059DB8E-EA07-19B5-33F4-0F3FF3039645}"/>
              </a:ext>
            </a:extLst>
          </p:cNvPr>
          <p:cNvPicPr>
            <a:picLocks noChangeAspect="1"/>
          </p:cNvPicPr>
          <p:nvPr userDrawn="1"/>
        </p:nvPicPr>
        <p:blipFill>
          <a:blip r:embed="rId2"/>
          <a:stretch>
            <a:fillRect/>
          </a:stretch>
        </p:blipFill>
        <p:spPr>
          <a:xfrm>
            <a:off x="5596084" y="3304021"/>
            <a:ext cx="999831" cy="249958"/>
          </a:xfrm>
          <a:prstGeom prst="rect">
            <a:avLst/>
          </a:prstGeom>
        </p:spPr>
      </p:pic>
      <p:sp>
        <p:nvSpPr>
          <p:cNvPr id="7" name="Rectangle 6">
            <a:extLst>
              <a:ext uri="{FF2B5EF4-FFF2-40B4-BE49-F238E27FC236}">
                <a16:creationId xmlns:a16="http://schemas.microsoft.com/office/drawing/2014/main" id="{CAE5EC01-EA05-6869-F560-07DD87D0680D}"/>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日期版面配置區 11">
            <a:extLst>
              <a:ext uri="{FF2B5EF4-FFF2-40B4-BE49-F238E27FC236}">
                <a16:creationId xmlns:a16="http://schemas.microsoft.com/office/drawing/2014/main" id="{C2A09997-DBBB-2920-9EBD-876873C2FC49}"/>
              </a:ext>
            </a:extLst>
          </p:cNvPr>
          <p:cNvSpPr>
            <a:spLocks noGrp="1"/>
          </p:cNvSpPr>
          <p:nvPr>
            <p:ph type="dt" sz="half" idx="10"/>
          </p:nvPr>
        </p:nvSpPr>
        <p:spPr/>
        <p:txBody>
          <a:bodyPr/>
          <a:lstStyle/>
          <a:p>
            <a:r>
              <a:rPr lang="en-US" altLang="zh-TW"/>
              <a:t>©2022 Tong Hsing</a:t>
            </a:r>
            <a:endParaRPr lang="en-US" altLang="zh-TW" dirty="0"/>
          </a:p>
        </p:txBody>
      </p:sp>
      <p:sp>
        <p:nvSpPr>
          <p:cNvPr id="13" name="頁尾版面配置區 12">
            <a:extLst>
              <a:ext uri="{FF2B5EF4-FFF2-40B4-BE49-F238E27FC236}">
                <a16:creationId xmlns:a16="http://schemas.microsoft.com/office/drawing/2014/main" id="{A22D3ECF-6602-D9FD-A8D0-8AD9FF3087EE}"/>
              </a:ext>
            </a:extLst>
          </p:cNvPr>
          <p:cNvSpPr>
            <a:spLocks noGrp="1"/>
          </p:cNvSpPr>
          <p:nvPr>
            <p:ph type="ftr" sz="quarter" idx="11"/>
          </p:nvPr>
        </p:nvSpPr>
        <p:spPr/>
        <p:txBody>
          <a:bodyPr/>
          <a:lstStyle/>
          <a:p>
            <a:r>
              <a:rPr lang="en-US" altLang="zh-TW"/>
              <a:t>Tong hsing property</a:t>
            </a:r>
            <a:endParaRPr lang="en-US" altLang="zh-TW" dirty="0"/>
          </a:p>
        </p:txBody>
      </p:sp>
      <p:sp>
        <p:nvSpPr>
          <p:cNvPr id="14" name="投影片編號版面配置區 13">
            <a:extLst>
              <a:ext uri="{FF2B5EF4-FFF2-40B4-BE49-F238E27FC236}">
                <a16:creationId xmlns:a16="http://schemas.microsoft.com/office/drawing/2014/main" id="{1D08FA3A-9E79-1320-1D93-9F7C9AA6354F}"/>
              </a:ext>
            </a:extLst>
          </p:cNvPr>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7211598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84F0879-CB1B-4749-8429-2EBB552BE6F9}"/>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3" name="日期版面配置區 2">
            <a:extLst>
              <a:ext uri="{FF2B5EF4-FFF2-40B4-BE49-F238E27FC236}">
                <a16:creationId xmlns:a16="http://schemas.microsoft.com/office/drawing/2014/main" id="{EA039966-F47E-481B-93AA-BA485FBCFB90}"/>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4" name="頁尾版面配置區 3">
            <a:extLst>
              <a:ext uri="{FF2B5EF4-FFF2-40B4-BE49-F238E27FC236}">
                <a16:creationId xmlns:a16="http://schemas.microsoft.com/office/drawing/2014/main" id="{563189ED-5566-41FC-BCEB-685FDA8935EA}"/>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5" name="投影片編號版面配置區 4">
            <a:extLst>
              <a:ext uri="{FF2B5EF4-FFF2-40B4-BE49-F238E27FC236}">
                <a16:creationId xmlns:a16="http://schemas.microsoft.com/office/drawing/2014/main" id="{AEA977E1-2625-4E31-A8E3-CB1FA29D9E24}"/>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40309216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Q&amp;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
        <p:nvSpPr>
          <p:cNvPr id="5" name="Rectangle 11">
            <a:extLst>
              <a:ext uri="{FF2B5EF4-FFF2-40B4-BE49-F238E27FC236}">
                <a16:creationId xmlns:a16="http://schemas.microsoft.com/office/drawing/2014/main" id="{DC5CC44E-276E-49F6-97C0-22771F814437}"/>
              </a:ext>
            </a:extLst>
          </p:cNvPr>
          <p:cNvSpPr>
            <a:spLocks noChangeArrowheads="1"/>
          </p:cNvSpPr>
          <p:nvPr userDrawn="1"/>
        </p:nvSpPr>
        <p:spPr bwMode="auto">
          <a:xfrm>
            <a:off x="1523406" y="2585913"/>
            <a:ext cx="8702938" cy="1323439"/>
          </a:xfrm>
          <a:prstGeom prst="rect">
            <a:avLst/>
          </a:prstGeom>
          <a:noFill/>
          <a:ln w="9525">
            <a:noFill/>
            <a:miter lim="800000"/>
            <a:headEnd/>
            <a:tailEnd/>
          </a:ln>
          <a:effectLst/>
        </p:spPr>
        <p:txBody>
          <a:bodyPr wrap="square">
            <a:spAutoFit/>
          </a:bodyPr>
          <a:lstStyle/>
          <a:p>
            <a:pPr algn="ctr">
              <a:spcBef>
                <a:spcPct val="25000"/>
              </a:spcBef>
            </a:pPr>
            <a:r>
              <a:rPr lang="en-US" altLang="zh-TW" sz="8000" spc="-50" baseline="0" dirty="0">
                <a:solidFill>
                  <a:srgbClr val="003F7C"/>
                </a:solidFill>
                <a:latin typeface="Calibri" panose="020F0502020204030204" pitchFamily="34" charset="0"/>
                <a:ea typeface="微軟正黑體" panose="020B0604030504040204" pitchFamily="34" charset="-120"/>
                <a:cs typeface="+mj-cs"/>
              </a:rPr>
              <a:t>Q &amp; A</a:t>
            </a:r>
          </a:p>
        </p:txBody>
      </p:sp>
    </p:spTree>
    <p:extLst>
      <p:ext uri="{BB962C8B-B14F-4D97-AF65-F5344CB8AC3E}">
        <p14:creationId xmlns:p14="http://schemas.microsoft.com/office/powerpoint/2010/main" val="20021718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en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a:solidFill>
                  <a:schemeClr val="bg1"/>
                </a:solidFill>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a:solidFill>
                  <a:schemeClr val="bg1"/>
                </a:solidFill>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p>
            <a:r>
              <a:rPr lang="en-US" altLang="zh-TW" dirty="0"/>
              <a:t>P</a:t>
            </a:r>
            <a:fld id="{1BB26194-F2CA-4C1B-AA05-19E9019FDD20}" type="slidenum">
              <a:rPr lang="zh-TW" altLang="en-US" smtClean="0"/>
              <a:t>‹#›</a:t>
            </a:fld>
            <a:endParaRPr lang="zh-TW" altLang="en-US" dirty="0"/>
          </a:p>
        </p:txBody>
      </p:sp>
    </p:spTree>
    <p:extLst>
      <p:ext uri="{BB962C8B-B14F-4D97-AF65-F5344CB8AC3E}">
        <p14:creationId xmlns:p14="http://schemas.microsoft.com/office/powerpoint/2010/main" val="43128562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r>
              <a:rPr lang="en-US" altLang="zh-TW"/>
              <a:t>©2022 Tong Hsing</a:t>
            </a:r>
          </a:p>
        </p:txBody>
      </p:sp>
      <p:sp>
        <p:nvSpPr>
          <p:cNvPr id="5" name="Footer Placeholder 4"/>
          <p:cNvSpPr>
            <a:spLocks noGrp="1"/>
          </p:cNvSpPr>
          <p:nvPr>
            <p:ph type="ftr" sz="quarter" idx="11"/>
          </p:nvPr>
        </p:nvSpPr>
        <p:spPr/>
        <p:txBody>
          <a:bodyPr/>
          <a:lstStyle/>
          <a:p>
            <a:r>
              <a:rPr lang="en-US" altLang="zh-TW"/>
              <a:t>TONG HSING CONFIDENTIAL</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833243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章節標題">
    <p:spTree>
      <p:nvGrpSpPr>
        <p:cNvPr id="1" name=""/>
        <p:cNvGrpSpPr/>
        <p:nvPr/>
      </p:nvGrpSpPr>
      <p:grpSpPr>
        <a:xfrm>
          <a:off x="0" y="0"/>
          <a:ext cx="0" cy="0"/>
          <a:chOff x="0" y="0"/>
          <a:chExt cx="0" cy="0"/>
        </a:xfrm>
      </p:grpSpPr>
      <p:sp>
        <p:nvSpPr>
          <p:cNvPr id="10" name="Rectangle 6">
            <a:extLst>
              <a:ext uri="{FF2B5EF4-FFF2-40B4-BE49-F238E27FC236}">
                <a16:creationId xmlns:a16="http://schemas.microsoft.com/office/drawing/2014/main" id="{1500CC22-D46D-7276-E36F-32E0152BA3A4}"/>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Date Placeholder 3">
            <a:extLst>
              <a:ext uri="{FF2B5EF4-FFF2-40B4-BE49-F238E27FC236}">
                <a16:creationId xmlns:a16="http://schemas.microsoft.com/office/drawing/2014/main" id="{F8F97DA4-279C-B490-82C2-393F6E4ED362}"/>
              </a:ext>
            </a:extLst>
          </p:cNvPr>
          <p:cNvSpPr>
            <a:spLocks noGrp="1"/>
          </p:cNvSpPr>
          <p:nvPr>
            <p:ph type="dt" sz="half" idx="2"/>
          </p:nvPr>
        </p:nvSpPr>
        <p:spPr>
          <a:xfrm>
            <a:off x="230852" y="6485185"/>
            <a:ext cx="2472271" cy="365125"/>
          </a:xfrm>
          <a:prstGeom prst="rect">
            <a:avLst/>
          </a:prstGeom>
        </p:spPr>
        <p:txBody>
          <a:bodyPr vert="horz" lIns="91440" tIns="45720" rIns="91440" bIns="45720" rtlCol="0" anchor="ctr"/>
          <a:lstStyle>
            <a:lvl1pPr algn="l">
              <a:defRPr sz="1200">
                <a:solidFill>
                  <a:srgbClr val="FFFFFF"/>
                </a:solidFill>
              </a:defRPr>
            </a:lvl1pPr>
          </a:lstStyle>
          <a:p>
            <a:r>
              <a:rPr lang="en-US" altLang="zh-TW"/>
              <a:t>©2022 Tong</a:t>
            </a:r>
            <a:r>
              <a:rPr lang="zh-TW" altLang="en-US"/>
              <a:t> </a:t>
            </a:r>
            <a:r>
              <a:rPr lang="en-US" altLang="zh-TW"/>
              <a:t>Hsing</a:t>
            </a:r>
            <a:endParaRPr lang="en-US" altLang="zh-TW" dirty="0"/>
          </a:p>
        </p:txBody>
      </p:sp>
      <p:sp>
        <p:nvSpPr>
          <p:cNvPr id="12" name="Footer Placeholder 4">
            <a:extLst>
              <a:ext uri="{FF2B5EF4-FFF2-40B4-BE49-F238E27FC236}">
                <a16:creationId xmlns:a16="http://schemas.microsoft.com/office/drawing/2014/main" id="{CF9887D6-892E-2021-E8A2-1693A4D1C0A6}"/>
              </a:ext>
            </a:extLst>
          </p:cNvPr>
          <p:cNvSpPr>
            <a:spLocks noGrp="1"/>
          </p:cNvSpPr>
          <p:nvPr>
            <p:ph type="ftr" sz="quarter" idx="3"/>
          </p:nvPr>
        </p:nvSpPr>
        <p:spPr>
          <a:xfrm>
            <a:off x="3686185" y="6485185"/>
            <a:ext cx="4822804" cy="365125"/>
          </a:xfrm>
          <a:prstGeom prst="rect">
            <a:avLst/>
          </a:prstGeom>
        </p:spPr>
        <p:txBody>
          <a:bodyPr vert="horz" lIns="91440" tIns="45720" rIns="91440" bIns="45720" rtlCol="0" anchor="ctr"/>
          <a:lstStyle>
            <a:lvl1pPr algn="ctr">
              <a:defRPr sz="1200" cap="all" baseline="0">
                <a:solidFill>
                  <a:srgbClr val="FFFFFF"/>
                </a:solidFill>
              </a:defRPr>
            </a:lvl1pPr>
          </a:lstStyle>
          <a:p>
            <a:r>
              <a:rPr lang="en-US" altLang="zh-TW"/>
              <a:t>Tong hsing property</a:t>
            </a:r>
            <a:endParaRPr lang="en-US" altLang="zh-TW" dirty="0"/>
          </a:p>
        </p:txBody>
      </p:sp>
      <p:sp>
        <p:nvSpPr>
          <p:cNvPr id="13" name="Slide Number Placeholder 5">
            <a:extLst>
              <a:ext uri="{FF2B5EF4-FFF2-40B4-BE49-F238E27FC236}">
                <a16:creationId xmlns:a16="http://schemas.microsoft.com/office/drawing/2014/main" id="{CE43BE7D-43DB-CEB0-A28D-1DFFA9A10A0C}"/>
              </a:ext>
            </a:extLst>
          </p:cNvPr>
          <p:cNvSpPr>
            <a:spLocks noGrp="1"/>
          </p:cNvSpPr>
          <p:nvPr>
            <p:ph type="sldNum" sz="quarter" idx="4"/>
          </p:nvPr>
        </p:nvSpPr>
        <p:spPr>
          <a:xfrm>
            <a:off x="10684398" y="6485185"/>
            <a:ext cx="1312025" cy="365125"/>
          </a:xfrm>
          <a:prstGeom prst="rect">
            <a:avLst/>
          </a:prstGeom>
        </p:spPr>
        <p:txBody>
          <a:bodyPr vert="horz" lIns="91440" tIns="45720" rIns="91440" bIns="45720" rtlCol="0" anchor="ctr"/>
          <a:lstStyle>
            <a:lvl1pPr algn="r">
              <a:defRPr sz="1200">
                <a:solidFill>
                  <a:srgbClr val="FFFFFF"/>
                </a:solidFill>
              </a:defRPr>
            </a:lvl1pPr>
          </a:lstStyle>
          <a:p>
            <a:r>
              <a:rPr lang="en-US" altLang="zh-TW" dirty="0"/>
              <a:t>P</a:t>
            </a:r>
            <a:fld id="{02F5EDF9-E018-422D-89A0-3D0B9D287D10}" type="slidenum">
              <a:rPr lang="zh-TW" altLang="en-US" smtClean="0"/>
              <a:pPr/>
              <a:t>‹#›</a:t>
            </a:fld>
            <a:endParaRPr lang="en-US" altLang="zh-TW" dirty="0"/>
          </a:p>
        </p:txBody>
      </p:sp>
      <p:sp>
        <p:nvSpPr>
          <p:cNvPr id="14" name="Content Placeholder 2">
            <a:extLst>
              <a:ext uri="{FF2B5EF4-FFF2-40B4-BE49-F238E27FC236}">
                <a16:creationId xmlns:a16="http://schemas.microsoft.com/office/drawing/2014/main" id="{19EE28A5-C83B-0D68-4001-1391A90DBA65}"/>
              </a:ext>
            </a:extLst>
          </p:cNvPr>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2" name="Title Placeholder 1">
            <a:extLst>
              <a:ext uri="{FF2B5EF4-FFF2-40B4-BE49-F238E27FC236}">
                <a16:creationId xmlns:a16="http://schemas.microsoft.com/office/drawing/2014/main" id="{514965BC-FE07-131C-6077-D16A42A197E1}"/>
              </a:ext>
            </a:extLst>
          </p:cNvPr>
          <p:cNvSpPr txBox="1">
            <a:spLocks/>
          </p:cNvSpPr>
          <p:nvPr userDrawn="1"/>
        </p:nvSpPr>
        <p:spPr>
          <a:xfrm>
            <a:off x="409666" y="313431"/>
            <a:ext cx="9966960" cy="74101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rgbClr val="003F7C"/>
                </a:solidFill>
                <a:latin typeface="+mj-lt"/>
                <a:ea typeface="+mj-ea"/>
                <a:cs typeface="+mj-cs"/>
              </a:defRPr>
            </a:lvl1pPr>
          </a:lstStyle>
          <a:p>
            <a:r>
              <a:rPr lang="zh-TW" altLang="en-US"/>
              <a:t>按一下以編輯母片標題樣式</a:t>
            </a:r>
            <a:endParaRPr lang="en-US" dirty="0"/>
          </a:p>
        </p:txBody>
      </p:sp>
    </p:spTree>
    <p:extLst>
      <p:ext uri="{BB962C8B-B14F-4D97-AF65-F5344CB8AC3E}">
        <p14:creationId xmlns:p14="http://schemas.microsoft.com/office/powerpoint/2010/main" val="1809726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空白">
    <p:spTree>
      <p:nvGrpSpPr>
        <p:cNvPr id="1" name=""/>
        <p:cNvGrpSpPr/>
        <p:nvPr/>
      </p:nvGrpSpPr>
      <p:grpSpPr>
        <a:xfrm>
          <a:off x="0" y="0"/>
          <a:ext cx="0" cy="0"/>
          <a:chOff x="0" y="0"/>
          <a:chExt cx="0" cy="0"/>
        </a:xfrm>
      </p:grpSpPr>
      <p:sp>
        <p:nvSpPr>
          <p:cNvPr id="3" name="Rectangle 6">
            <a:extLst>
              <a:ext uri="{FF2B5EF4-FFF2-40B4-BE49-F238E27FC236}">
                <a16:creationId xmlns:a16="http://schemas.microsoft.com/office/drawing/2014/main" id="{3163B859-1C08-E369-8886-2E554B073067}"/>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Content Placeholder 2">
            <a:extLst>
              <a:ext uri="{FF2B5EF4-FFF2-40B4-BE49-F238E27FC236}">
                <a16:creationId xmlns:a16="http://schemas.microsoft.com/office/drawing/2014/main" id="{63E383EB-C4C0-7742-66BB-82DE15F83F20}"/>
              </a:ext>
            </a:extLst>
          </p:cNvPr>
          <p:cNvSpPr>
            <a:spLocks noGrp="1"/>
          </p:cNvSpPr>
          <p:nvPr>
            <p:ph idx="1"/>
          </p:nvPr>
        </p:nvSpPr>
        <p:spPr>
          <a:xfrm>
            <a:off x="1066800" y="1320333"/>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15" name="日期版面配置區 14">
            <a:extLst>
              <a:ext uri="{FF2B5EF4-FFF2-40B4-BE49-F238E27FC236}">
                <a16:creationId xmlns:a16="http://schemas.microsoft.com/office/drawing/2014/main" id="{DF8A3C6B-FAFD-663A-497B-CA322B7C3FE7}"/>
              </a:ext>
            </a:extLst>
          </p:cNvPr>
          <p:cNvSpPr>
            <a:spLocks noGrp="1"/>
          </p:cNvSpPr>
          <p:nvPr>
            <p:ph type="dt" sz="half" idx="10"/>
          </p:nvPr>
        </p:nvSpPr>
        <p:spPr>
          <a:xfrm>
            <a:off x="230852" y="6485185"/>
            <a:ext cx="2472271" cy="365125"/>
          </a:xfrm>
          <a:prstGeom prst="rect">
            <a:avLst/>
          </a:prstGeom>
        </p:spPr>
        <p:txBody>
          <a:bodyPr/>
          <a:lstStyle/>
          <a:p>
            <a:r>
              <a:rPr lang="en-US" altLang="zh-TW" dirty="0"/>
              <a:t>©2022 Tong </a:t>
            </a:r>
            <a:r>
              <a:rPr lang="en-US" altLang="zh-TW" dirty="0" err="1"/>
              <a:t>Hsing</a:t>
            </a:r>
            <a:endParaRPr lang="en-US" altLang="zh-TW" dirty="0"/>
          </a:p>
        </p:txBody>
      </p:sp>
      <p:sp>
        <p:nvSpPr>
          <p:cNvPr id="16" name="頁尾版面配置區 15">
            <a:extLst>
              <a:ext uri="{FF2B5EF4-FFF2-40B4-BE49-F238E27FC236}">
                <a16:creationId xmlns:a16="http://schemas.microsoft.com/office/drawing/2014/main" id="{77438D26-98C1-E38E-1DA2-EB12032EFF2F}"/>
              </a:ext>
            </a:extLst>
          </p:cNvPr>
          <p:cNvSpPr>
            <a:spLocks noGrp="1"/>
          </p:cNvSpPr>
          <p:nvPr>
            <p:ph type="ftr" sz="quarter" idx="11"/>
          </p:nvPr>
        </p:nvSpPr>
        <p:spPr>
          <a:xfrm>
            <a:off x="3686185" y="6485185"/>
            <a:ext cx="4822804" cy="365125"/>
          </a:xfrm>
          <a:prstGeom prst="rect">
            <a:avLst/>
          </a:prstGeom>
        </p:spPr>
        <p:txBody>
          <a:bodyPr/>
          <a:lstStyle/>
          <a:p>
            <a:r>
              <a:rPr lang="en-US" altLang="zh-TW" dirty="0"/>
              <a:t>Tong </a:t>
            </a:r>
            <a:r>
              <a:rPr lang="en-US" altLang="zh-TW" dirty="0" err="1"/>
              <a:t>hsing</a:t>
            </a:r>
            <a:r>
              <a:rPr lang="en-US" altLang="zh-TW"/>
              <a:t> property</a:t>
            </a:r>
            <a:endParaRPr lang="en-US" altLang="zh-TW" dirty="0"/>
          </a:p>
        </p:txBody>
      </p:sp>
      <p:sp>
        <p:nvSpPr>
          <p:cNvPr id="17" name="投影片編號版面配置區 16">
            <a:extLst>
              <a:ext uri="{FF2B5EF4-FFF2-40B4-BE49-F238E27FC236}">
                <a16:creationId xmlns:a16="http://schemas.microsoft.com/office/drawing/2014/main" id="{1F672578-CA3D-1537-47E7-139AF5897916}"/>
              </a:ext>
            </a:extLst>
          </p:cNvPr>
          <p:cNvSpPr>
            <a:spLocks noGrp="1"/>
          </p:cNvSpPr>
          <p:nvPr>
            <p:ph type="sldNum" sz="quarter" idx="12"/>
          </p:nvPr>
        </p:nvSpPr>
        <p:spPr>
          <a:xfrm>
            <a:off x="10684398" y="6485185"/>
            <a:ext cx="1312025" cy="365125"/>
          </a:xfrm>
          <a:prstGeom prst="rect">
            <a:avLst/>
          </a:prstGeom>
        </p:spPr>
        <p:txBody>
          <a:bodyPr/>
          <a:lstStyle/>
          <a:p>
            <a:r>
              <a:rPr lang="en-US" altLang="zh-TW"/>
              <a:t>P</a:t>
            </a:r>
            <a:fld id="{02F5EDF9-E018-422D-89A0-3D0B9D287D10}" type="slidenum">
              <a:rPr lang="zh-TW" altLang="en-US" smtClean="0"/>
              <a:pPr/>
              <a:t>‹#›</a:t>
            </a:fld>
            <a:endParaRPr lang="en-US" altLang="zh-TW" dirty="0"/>
          </a:p>
        </p:txBody>
      </p:sp>
      <p:pic>
        <p:nvPicPr>
          <p:cNvPr id="6" name="圖片 5">
            <a:extLst>
              <a:ext uri="{FF2B5EF4-FFF2-40B4-BE49-F238E27FC236}">
                <a16:creationId xmlns:a16="http://schemas.microsoft.com/office/drawing/2014/main" id="{347466EA-4B8B-2C38-3E9F-6BD266730EFF}"/>
              </a:ext>
            </a:extLst>
          </p:cNvPr>
          <p:cNvPicPr>
            <a:picLocks noChangeAspect="1"/>
          </p:cNvPicPr>
          <p:nvPr userDrawn="1"/>
        </p:nvPicPr>
        <p:blipFill>
          <a:blip r:embed="rId2"/>
          <a:stretch>
            <a:fillRect/>
          </a:stretch>
        </p:blipFill>
        <p:spPr>
          <a:xfrm>
            <a:off x="11361413" y="203086"/>
            <a:ext cx="698488" cy="584040"/>
          </a:xfrm>
          <a:prstGeom prst="rect">
            <a:avLst/>
          </a:prstGeom>
        </p:spPr>
      </p:pic>
      <p:sp>
        <p:nvSpPr>
          <p:cNvPr id="7" name="Title Placeholder 1">
            <a:extLst>
              <a:ext uri="{FF2B5EF4-FFF2-40B4-BE49-F238E27FC236}">
                <a16:creationId xmlns:a16="http://schemas.microsoft.com/office/drawing/2014/main" id="{EDC48840-A886-96C5-AEEC-E472FF9D57EE}"/>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Tree>
    <p:extLst>
      <p:ext uri="{BB962C8B-B14F-4D97-AF65-F5344CB8AC3E}">
        <p14:creationId xmlns:p14="http://schemas.microsoft.com/office/powerpoint/2010/main" val="1543293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8E4AAD29-88B3-44DF-AF09-46E00A761792}" type="slidenum">
              <a:rPr lang="zh-TW" altLang="en-US" smtClean="0"/>
              <a:pPr/>
              <a:t>‹#›</a:t>
            </a:fld>
            <a:endParaRPr lang="en-US" altLang="zh-TW"/>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7903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41311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3846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endParaRPr lang="en-US" altLang="zh-TW"/>
          </a:p>
        </p:txBody>
      </p:sp>
      <p:sp>
        <p:nvSpPr>
          <p:cNvPr id="6" name="Footer Placeholder 5"/>
          <p:cNvSpPr>
            <a:spLocks noGrp="1"/>
          </p:cNvSpPr>
          <p:nvPr>
            <p:ph type="ftr" sz="quarter" idx="11"/>
          </p:nvPr>
        </p:nvSpPr>
        <p:spPr/>
        <p:txBody>
          <a:bodyPr/>
          <a:lstStyle/>
          <a:p>
            <a:r>
              <a:rPr lang="en-US" altLang="zh-TW"/>
              <a:t>1234</a:t>
            </a:r>
          </a:p>
        </p:txBody>
      </p:sp>
      <p:sp>
        <p:nvSpPr>
          <p:cNvPr id="7" name="Slide Number Placeholder 6"/>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74693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1097280" y="2582335"/>
            <a:ext cx="4937760" cy="32867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6217920" y="2582334"/>
            <a:ext cx="4937760" cy="32867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endParaRPr lang="en-US" altLang="zh-TW"/>
          </a:p>
        </p:txBody>
      </p:sp>
      <p:sp>
        <p:nvSpPr>
          <p:cNvPr id="8" name="Footer Placeholder 7"/>
          <p:cNvSpPr>
            <a:spLocks noGrp="1"/>
          </p:cNvSpPr>
          <p:nvPr>
            <p:ph type="ftr" sz="quarter" idx="11"/>
          </p:nvPr>
        </p:nvSpPr>
        <p:spPr/>
        <p:txBody>
          <a:bodyPr/>
          <a:lstStyle/>
          <a:p>
            <a:r>
              <a:rPr lang="en-US" altLang="zh-TW"/>
              <a:t>1234</a:t>
            </a:r>
          </a:p>
        </p:txBody>
      </p:sp>
      <p:sp>
        <p:nvSpPr>
          <p:cNvPr id="9" name="Slide Number Placeholder 8"/>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2089694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10" Type="http://schemas.openxmlformats.org/officeDocument/2006/relationships/image" Target="../media/image3.jpg"/><Relationship Id="rId4" Type="http://schemas.openxmlformats.org/officeDocument/2006/relationships/slideLayout" Target="../slideLayouts/slideLayout19.xml"/><Relationship Id="rId9"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cxnSp>
        <p:nvCxnSpPr>
          <p:cNvPr id="10" name="Straight Connector 9"/>
          <p:cNvCxnSpPr/>
          <p:nvPr/>
        </p:nvCxnSpPr>
        <p:spPr>
          <a:xfrm>
            <a:off x="502026" y="1054442"/>
            <a:ext cx="9966960"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日期版面配置區 9">
            <a:extLst>
              <a:ext uri="{FF2B5EF4-FFF2-40B4-BE49-F238E27FC236}">
                <a16:creationId xmlns:a16="http://schemas.microsoft.com/office/drawing/2014/main" id="{500243AD-2329-2042-6E79-0EA2D33BFA6D}"/>
              </a:ext>
            </a:extLst>
          </p:cNvPr>
          <p:cNvSpPr txBox="1">
            <a:spLocks/>
          </p:cNvSpPr>
          <p:nvPr userDrawn="1"/>
        </p:nvSpPr>
        <p:spPr>
          <a:xfrm>
            <a:off x="12191" y="5570702"/>
            <a:ext cx="2472271" cy="365125"/>
          </a:xfrm>
          <a:prstGeom prst="rect">
            <a:avLst/>
          </a:prstGeom>
        </p:spPr>
        <p:txBody>
          <a:bodyPr/>
          <a:lstStyle>
            <a:defPPr>
              <a:defRPr lang="en-US"/>
            </a:defPPr>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altLang="zh-TW" dirty="0"/>
          </a:p>
        </p:txBody>
      </p:sp>
      <p:sp>
        <p:nvSpPr>
          <p:cNvPr id="8" name="Rectangle 6">
            <a:extLst>
              <a:ext uri="{FF2B5EF4-FFF2-40B4-BE49-F238E27FC236}">
                <a16:creationId xmlns:a16="http://schemas.microsoft.com/office/drawing/2014/main" id="{69ECF7CE-D396-6872-8C7B-105A8D97D4BD}"/>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Date Placeholder 3">
            <a:extLst>
              <a:ext uri="{FF2B5EF4-FFF2-40B4-BE49-F238E27FC236}">
                <a16:creationId xmlns:a16="http://schemas.microsoft.com/office/drawing/2014/main" id="{E46FCFFA-2E5F-B25E-9A3D-4AD052C19661}"/>
              </a:ext>
            </a:extLst>
          </p:cNvPr>
          <p:cNvSpPr>
            <a:spLocks noGrp="1"/>
          </p:cNvSpPr>
          <p:nvPr>
            <p:ph type="dt" sz="half" idx="2"/>
          </p:nvPr>
        </p:nvSpPr>
        <p:spPr>
          <a:xfrm>
            <a:off x="230852" y="6485185"/>
            <a:ext cx="2472271" cy="365125"/>
          </a:xfrm>
          <a:prstGeom prst="rect">
            <a:avLst/>
          </a:prstGeom>
        </p:spPr>
        <p:txBody>
          <a:bodyPr vert="horz" lIns="91440" tIns="45720" rIns="91440" bIns="45720" rtlCol="0" anchor="ctr"/>
          <a:lstStyle>
            <a:lvl1pPr algn="l">
              <a:defRPr sz="1200">
                <a:solidFill>
                  <a:srgbClr val="FFFFFF"/>
                </a:solidFill>
              </a:defRPr>
            </a:lvl1pPr>
          </a:lstStyle>
          <a:p>
            <a:r>
              <a:rPr lang="en-US" altLang="zh-TW" dirty="0"/>
              <a:t>©2022 Tong </a:t>
            </a:r>
            <a:r>
              <a:rPr lang="en-US" altLang="zh-TW" dirty="0" err="1"/>
              <a:t>Hsing</a:t>
            </a:r>
            <a:endParaRPr lang="en-US" altLang="zh-TW" dirty="0"/>
          </a:p>
        </p:txBody>
      </p:sp>
      <p:sp>
        <p:nvSpPr>
          <p:cNvPr id="12" name="Footer Placeholder 4">
            <a:extLst>
              <a:ext uri="{FF2B5EF4-FFF2-40B4-BE49-F238E27FC236}">
                <a16:creationId xmlns:a16="http://schemas.microsoft.com/office/drawing/2014/main" id="{61A30234-99BC-F1C0-BDAE-2BEBB3115FC3}"/>
              </a:ext>
            </a:extLst>
          </p:cNvPr>
          <p:cNvSpPr>
            <a:spLocks noGrp="1"/>
          </p:cNvSpPr>
          <p:nvPr>
            <p:ph type="ftr" sz="quarter" idx="3"/>
          </p:nvPr>
        </p:nvSpPr>
        <p:spPr>
          <a:xfrm>
            <a:off x="3686185" y="6485185"/>
            <a:ext cx="4822804" cy="365125"/>
          </a:xfrm>
          <a:prstGeom prst="rect">
            <a:avLst/>
          </a:prstGeom>
        </p:spPr>
        <p:txBody>
          <a:bodyPr vert="horz" lIns="91440" tIns="45720" rIns="91440" bIns="45720" rtlCol="0" anchor="ctr"/>
          <a:lstStyle>
            <a:lvl1pPr algn="ctr">
              <a:defRPr sz="1200" cap="all" baseline="0">
                <a:solidFill>
                  <a:srgbClr val="FFFFFF"/>
                </a:solidFill>
              </a:defRPr>
            </a:lvl1pPr>
          </a:lstStyle>
          <a:p>
            <a:r>
              <a:rPr lang="en-US" altLang="zh-TW"/>
              <a:t>Tong hsing property</a:t>
            </a:r>
            <a:endParaRPr lang="en-US" altLang="zh-TW" dirty="0"/>
          </a:p>
        </p:txBody>
      </p:sp>
      <p:sp>
        <p:nvSpPr>
          <p:cNvPr id="13" name="Slide Number Placeholder 5">
            <a:extLst>
              <a:ext uri="{FF2B5EF4-FFF2-40B4-BE49-F238E27FC236}">
                <a16:creationId xmlns:a16="http://schemas.microsoft.com/office/drawing/2014/main" id="{F76D3888-503C-3912-03CA-FFAC218F84FF}"/>
              </a:ext>
            </a:extLst>
          </p:cNvPr>
          <p:cNvSpPr>
            <a:spLocks noGrp="1"/>
          </p:cNvSpPr>
          <p:nvPr>
            <p:ph type="sldNum" sz="quarter" idx="4"/>
          </p:nvPr>
        </p:nvSpPr>
        <p:spPr>
          <a:xfrm>
            <a:off x="10684398" y="6485185"/>
            <a:ext cx="1312025" cy="365125"/>
          </a:xfrm>
          <a:prstGeom prst="rect">
            <a:avLst/>
          </a:prstGeom>
        </p:spPr>
        <p:txBody>
          <a:bodyPr vert="horz" lIns="91440" tIns="45720" rIns="91440" bIns="45720" rtlCol="0" anchor="ctr"/>
          <a:lstStyle>
            <a:lvl1pPr algn="r">
              <a:defRPr sz="1200">
                <a:solidFill>
                  <a:srgbClr val="FFFFFF"/>
                </a:solidFill>
              </a:defRPr>
            </a:lvl1pPr>
          </a:lstStyle>
          <a:p>
            <a:r>
              <a:rPr lang="en-US" altLang="zh-TW" dirty="0"/>
              <a:t>P</a:t>
            </a:r>
            <a:fld id="{02F5EDF9-E018-422D-89A0-3D0B9D287D10}" type="slidenum">
              <a:rPr lang="zh-TW" altLang="en-US" smtClean="0"/>
              <a:pPr/>
              <a:t>‹#›</a:t>
            </a:fld>
            <a:endParaRPr lang="en-US" altLang="zh-TW" dirty="0"/>
          </a:p>
        </p:txBody>
      </p:sp>
      <p:pic>
        <p:nvPicPr>
          <p:cNvPr id="4" name="圖片 3">
            <a:extLst>
              <a:ext uri="{FF2B5EF4-FFF2-40B4-BE49-F238E27FC236}">
                <a16:creationId xmlns:a16="http://schemas.microsoft.com/office/drawing/2014/main" id="{D758B7D2-3F48-3210-F607-1591CE615835}"/>
              </a:ext>
            </a:extLst>
          </p:cNvPr>
          <p:cNvPicPr>
            <a:picLocks noChangeAspect="1"/>
          </p:cNvPicPr>
          <p:nvPr userDrawn="1"/>
        </p:nvPicPr>
        <p:blipFill>
          <a:blip r:embed="rId6"/>
          <a:stretch>
            <a:fillRect/>
          </a:stretch>
        </p:blipFill>
        <p:spPr>
          <a:xfrm>
            <a:off x="11361413" y="203086"/>
            <a:ext cx="698488" cy="584040"/>
          </a:xfrm>
          <a:prstGeom prst="rect">
            <a:avLst/>
          </a:prstGeom>
        </p:spPr>
      </p:pic>
    </p:spTree>
    <p:extLst>
      <p:ext uri="{BB962C8B-B14F-4D97-AF65-F5344CB8AC3E}">
        <p14:creationId xmlns:p14="http://schemas.microsoft.com/office/powerpoint/2010/main" val="1924862566"/>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4" r:id="rId4"/>
  </p:sldLayoutIdLst>
  <p:hf hdr="0" ftr="0" dt="0"/>
  <p:txStyles>
    <p:titleStyle>
      <a:lvl1pPr algn="l" defTabSz="914400" rtl="0" eaLnBrk="1" latinLnBrk="0" hangingPunct="1">
        <a:lnSpc>
          <a:spcPct val="85000"/>
        </a:lnSpc>
        <a:spcBef>
          <a:spcPct val="0"/>
        </a:spcBef>
        <a:buNone/>
        <a:defRPr sz="4800" kern="1200" spc="-50" baseline="0">
          <a:solidFill>
            <a:srgbClr val="003F7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ltLang="zh-TW"/>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ltLang="zh-TW"/>
              <a:t>1234</a:t>
            </a: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2F5EDF9-E018-422D-89A0-3D0B9D287D10}" type="slidenum">
              <a:rPr lang="zh-TW" altLang="en-US" smtClean="0"/>
              <a:pPr/>
              <a:t>‹#›</a:t>
            </a:fld>
            <a:endParaRPr lang="en-US" altLang="zh-TW"/>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5418382"/>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lum/>
          </a:blip>
          <a:srcRect/>
          <a:stretch>
            <a:fillRect/>
          </a:stretch>
        </a:blipFill>
        <a:effectLst/>
      </p:bgPr>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AB3783B8-5E65-49CB-8093-9669E851331C}"/>
              </a:ext>
            </a:extLst>
          </p:cNvPr>
          <p:cNvSpPr>
            <a:spLocks noGrp="1"/>
          </p:cNvSpPr>
          <p:nvPr>
            <p:ph type="title"/>
          </p:nvPr>
        </p:nvSpPr>
        <p:spPr>
          <a:xfrm>
            <a:off x="487110" y="265456"/>
            <a:ext cx="10628565" cy="589123"/>
          </a:xfrm>
          <a:prstGeom prst="rect">
            <a:avLst/>
          </a:prstGeom>
        </p:spPr>
        <p:txBody>
          <a:bodyPr vert="horz" lIns="91440" tIns="45720" rIns="91440" bIns="45720" rtlCol="0" anchor="ctr">
            <a:normAutofit/>
          </a:bodyPr>
          <a:lstStyle/>
          <a:p>
            <a:r>
              <a:rPr lang="zh-TW" altLang="en-US" dirty="0"/>
              <a:t>按一下以編輯母片標題樣式</a:t>
            </a:r>
          </a:p>
        </p:txBody>
      </p:sp>
      <p:sp>
        <p:nvSpPr>
          <p:cNvPr id="3" name="文字版面配置區 2">
            <a:extLst>
              <a:ext uri="{FF2B5EF4-FFF2-40B4-BE49-F238E27FC236}">
                <a16:creationId xmlns:a16="http://schemas.microsoft.com/office/drawing/2014/main" id="{A1E3AB03-3017-43D5-A882-F66E4200720F}"/>
              </a:ext>
            </a:extLst>
          </p:cNvPr>
          <p:cNvSpPr>
            <a:spLocks noGrp="1"/>
          </p:cNvSpPr>
          <p:nvPr>
            <p:ph type="body" idx="1"/>
          </p:nvPr>
        </p:nvSpPr>
        <p:spPr>
          <a:xfrm>
            <a:off x="487110" y="1253330"/>
            <a:ext cx="10628564" cy="4891093"/>
          </a:xfrm>
          <a:prstGeom prst="rect">
            <a:avLst/>
          </a:prstGeom>
        </p:spPr>
        <p:txBody>
          <a:bodyPr vert="horz" lIns="91440" tIns="45720" rIns="9144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p:txBody>
      </p:sp>
      <p:sp>
        <p:nvSpPr>
          <p:cNvPr id="4" name="日期版面配置區 3">
            <a:extLst>
              <a:ext uri="{FF2B5EF4-FFF2-40B4-BE49-F238E27FC236}">
                <a16:creationId xmlns:a16="http://schemas.microsoft.com/office/drawing/2014/main" id="{458A00B1-E34E-4038-A014-C2DA12BD8861}"/>
              </a:ext>
            </a:extLst>
          </p:cNvPr>
          <p:cNvSpPr>
            <a:spLocks noGrp="1"/>
          </p:cNvSpPr>
          <p:nvPr>
            <p:ph type="dt" sz="half" idx="2"/>
          </p:nvPr>
        </p:nvSpPr>
        <p:spPr>
          <a:xfrm>
            <a:off x="205809" y="6484540"/>
            <a:ext cx="2743200" cy="365125"/>
          </a:xfrm>
          <a:prstGeom prst="rect">
            <a:avLst/>
          </a:prstGeom>
        </p:spPr>
        <p:txBody>
          <a:bodyPr vert="horz" lIns="91440" tIns="45720" rIns="91440" bIns="45720" rtlCol="0" anchor="ctr"/>
          <a:lstStyle>
            <a:lvl1pPr algn="l">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solidFill>
                  <a:schemeClr val="bg1"/>
                </a:solidFill>
              </a:rPr>
              <a:t>©2022 Tong Hsing</a:t>
            </a:r>
            <a:endParaRPr lang="en-US" altLang="zh-TW" dirty="0">
              <a:solidFill>
                <a:schemeClr val="bg1"/>
              </a:solidFill>
            </a:endParaRPr>
          </a:p>
        </p:txBody>
      </p:sp>
      <p:sp>
        <p:nvSpPr>
          <p:cNvPr id="5" name="頁尾版面配置區 4">
            <a:extLst>
              <a:ext uri="{FF2B5EF4-FFF2-40B4-BE49-F238E27FC236}">
                <a16:creationId xmlns:a16="http://schemas.microsoft.com/office/drawing/2014/main" id="{F3E38336-0CC9-4408-B9D6-FB6864C3576E}"/>
              </a:ext>
            </a:extLst>
          </p:cNvPr>
          <p:cNvSpPr>
            <a:spLocks noGrp="1"/>
          </p:cNvSpPr>
          <p:nvPr>
            <p:ph type="ftr" sz="quarter" idx="3"/>
          </p:nvPr>
        </p:nvSpPr>
        <p:spPr>
          <a:xfrm>
            <a:off x="4038600" y="6484540"/>
            <a:ext cx="4114800" cy="365125"/>
          </a:xfrm>
          <a:prstGeom prst="rect">
            <a:avLst/>
          </a:prstGeom>
        </p:spPr>
        <p:txBody>
          <a:bodyPr vert="horz" lIns="91440" tIns="45720" rIns="91440" bIns="45720" rtlCol="0" anchor="ctr"/>
          <a:lstStyle>
            <a:lvl1pPr algn="ctr">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solidFill>
                  <a:schemeClr val="bg1"/>
                </a:solidFill>
              </a:rPr>
              <a:t>TONG HSING CONFIDENTIAL</a:t>
            </a:r>
            <a:endParaRPr lang="en-US" altLang="zh-TW" dirty="0">
              <a:solidFill>
                <a:schemeClr val="bg1"/>
              </a:solidFill>
            </a:endParaRPr>
          </a:p>
        </p:txBody>
      </p:sp>
      <p:sp>
        <p:nvSpPr>
          <p:cNvPr id="6" name="投影片編號版面配置區 5">
            <a:extLst>
              <a:ext uri="{FF2B5EF4-FFF2-40B4-BE49-F238E27FC236}">
                <a16:creationId xmlns:a16="http://schemas.microsoft.com/office/drawing/2014/main" id="{4B52BC01-1F96-47EE-9709-C622A90B77CF}"/>
              </a:ext>
            </a:extLst>
          </p:cNvPr>
          <p:cNvSpPr>
            <a:spLocks noGrp="1"/>
          </p:cNvSpPr>
          <p:nvPr>
            <p:ph type="sldNum" sz="quarter" idx="4"/>
          </p:nvPr>
        </p:nvSpPr>
        <p:spPr>
          <a:xfrm>
            <a:off x="9295578" y="6484540"/>
            <a:ext cx="2743200" cy="365125"/>
          </a:xfrm>
          <a:prstGeom prst="rect">
            <a:avLst/>
          </a:prstGeom>
        </p:spPr>
        <p:txBody>
          <a:bodyPr vert="horz" lIns="91440" tIns="45720" rIns="91440" bIns="45720" rtlCol="0" anchor="ctr"/>
          <a:lstStyle>
            <a:lvl1pPr algn="r">
              <a:defRPr sz="1200" baseline="0">
                <a:solidFill>
                  <a:schemeClr val="bg1"/>
                </a:solidFill>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3534295929"/>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Lst>
  <p:hf hdr="0"/>
  <p:txStyles>
    <p:titleStyle>
      <a:lvl1pPr algn="l" defTabSz="914400" rtl="0" eaLnBrk="1" latinLnBrk="0" hangingPunct="1">
        <a:lnSpc>
          <a:spcPct val="100000"/>
        </a:lnSpc>
        <a:spcBef>
          <a:spcPct val="0"/>
        </a:spcBef>
        <a:buNone/>
        <a:defRPr lang="zh-TW" altLang="en-US" sz="4500" kern="1200" spc="-50" baseline="0" dirty="0">
          <a:solidFill>
            <a:srgbClr val="003F7C"/>
          </a:solidFill>
          <a:latin typeface="Calibri" panose="020F0502020204030204" pitchFamily="34" charset="0"/>
          <a:ea typeface="微軟正黑體" panose="020B0604030504040204" pitchFamily="34" charset="-120"/>
          <a:cs typeface="+mj-cs"/>
        </a:defRPr>
      </a:lvl1pPr>
    </p:titleStyle>
    <p:bodyStyle>
      <a:lvl1pPr marL="514350" indent="-514350" algn="l" defTabSz="914400" rtl="0" eaLnBrk="1" latinLnBrk="0" hangingPunct="1">
        <a:lnSpc>
          <a:spcPct val="100000"/>
        </a:lnSpc>
        <a:spcBef>
          <a:spcPts val="1000"/>
        </a:spcBef>
        <a:buFont typeface="Wingdings" panose="05000000000000000000" pitchFamily="2" charset="2"/>
        <a:buChar char="Ø"/>
        <a:defRPr sz="2800" kern="1200" baseline="0">
          <a:solidFill>
            <a:srgbClr val="003F7C"/>
          </a:solidFill>
          <a:latin typeface="Calibri" panose="020F0502020204030204" pitchFamily="34" charset="0"/>
          <a:ea typeface="微軟正黑體" panose="020B0604030504040204" pitchFamily="34" charset="-120"/>
          <a:cs typeface="+mn-cs"/>
        </a:defRPr>
      </a:lvl1pPr>
      <a:lvl2pPr marL="914400" indent="-457200" algn="l" defTabSz="914400" rtl="0" eaLnBrk="1" latinLnBrk="0" hangingPunct="1">
        <a:lnSpc>
          <a:spcPct val="100000"/>
        </a:lnSpc>
        <a:spcBef>
          <a:spcPts val="500"/>
        </a:spcBef>
        <a:buFont typeface="Arial" panose="020B0604020202020204" pitchFamily="34" charset="0"/>
        <a:buChar char="•"/>
        <a:defRPr sz="2400" kern="1200" baseline="0">
          <a:solidFill>
            <a:srgbClr val="003F7C"/>
          </a:solidFill>
          <a:latin typeface="Calibri" panose="020F0502020204030204" pitchFamily="34" charset="0"/>
          <a:ea typeface="微軟正黑體" panose="020B0604030504040204" pitchFamily="34" charset="-120"/>
          <a:cs typeface="+mn-cs"/>
        </a:defRPr>
      </a:lvl2pPr>
      <a:lvl3pPr marL="1371600" indent="-457200" algn="l" defTabSz="914400" rtl="0" eaLnBrk="1" latinLnBrk="0" hangingPunct="1">
        <a:lnSpc>
          <a:spcPct val="100000"/>
        </a:lnSpc>
        <a:spcBef>
          <a:spcPts val="500"/>
        </a:spcBef>
        <a:buFont typeface="Wingdings" panose="05000000000000000000" pitchFamily="2" charset="2"/>
        <a:buChar char="ü"/>
        <a:defRPr sz="2000" kern="1200" baseline="0">
          <a:solidFill>
            <a:srgbClr val="003F7C"/>
          </a:solidFill>
          <a:latin typeface="Calibri" panose="020F0502020204030204" pitchFamily="34" charset="0"/>
          <a:ea typeface="微軟正黑體" panose="020B0604030504040204" pitchFamily="34" charset="-12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png"/><Relationship Id="rId1" Type="http://schemas.openxmlformats.org/officeDocument/2006/relationships/slideLayout" Target="../slideLayouts/slideLayout4.xml"/><Relationship Id="rId6" Type="http://schemas.openxmlformats.org/officeDocument/2006/relationships/image" Target="../media/image22.png"/><Relationship Id="rId5" Type="http://schemas.openxmlformats.org/officeDocument/2006/relationships/image" Target="../media/image21.png"/><Relationship Id="rId10" Type="http://schemas.openxmlformats.org/officeDocument/2006/relationships/image" Target="../media/image26.png"/><Relationship Id="rId4" Type="http://schemas.openxmlformats.org/officeDocument/2006/relationships/image" Target="../media/image20.png"/><Relationship Id="rId9" Type="http://schemas.openxmlformats.org/officeDocument/2006/relationships/image" Target="../media/image2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9" name="Rectangle 11"/>
          <p:cNvSpPr>
            <a:spLocks noChangeArrowheads="1"/>
          </p:cNvSpPr>
          <p:nvPr/>
        </p:nvSpPr>
        <p:spPr bwMode="auto">
          <a:xfrm>
            <a:off x="1924629" y="2296660"/>
            <a:ext cx="8702938" cy="2746906"/>
          </a:xfrm>
          <a:prstGeom prst="rect">
            <a:avLst/>
          </a:prstGeom>
          <a:noFill/>
          <a:ln w="9525">
            <a:noFill/>
            <a:miter lim="800000"/>
            <a:headEnd/>
            <a:tailEnd/>
          </a:ln>
          <a:effectLst/>
        </p:spPr>
        <p:txBody>
          <a:bodyPr wrap="square">
            <a:spAutoFit/>
          </a:bodyPr>
          <a:lstStyle/>
          <a:p>
            <a:pPr algn="l">
              <a:spcBef>
                <a:spcPct val="25000"/>
              </a:spcBef>
            </a:pPr>
            <a:r>
              <a:rPr lang="en-US" altLang="zh-TW" sz="4500" spc="-50" dirty="0">
                <a:solidFill>
                  <a:srgbClr val="003F7C"/>
                </a:solidFill>
                <a:ea typeface="+mj-ea"/>
                <a:cs typeface="+mj-cs"/>
              </a:rPr>
              <a:t>TONG HSING ELECTRONIC IND., LTD.</a:t>
            </a:r>
          </a:p>
          <a:p>
            <a:pPr algn="l">
              <a:spcBef>
                <a:spcPct val="25000"/>
              </a:spcBef>
            </a:pPr>
            <a:endParaRPr lang="en-US" altLang="zh-TW" sz="2800" dirty="0">
              <a:solidFill>
                <a:srgbClr val="003F7C"/>
              </a:solidFill>
              <a:ea typeface="新細明體" pitchFamily="18" charset="-120"/>
            </a:endParaRPr>
          </a:p>
          <a:p>
            <a:pPr algn="l">
              <a:spcBef>
                <a:spcPct val="25000"/>
              </a:spcBef>
            </a:pPr>
            <a:r>
              <a:rPr lang="en-US" altLang="zh-TW" sz="2800" dirty="0">
                <a:solidFill>
                  <a:srgbClr val="003F7C"/>
                </a:solidFill>
                <a:ea typeface="新細明體" pitchFamily="18" charset="-120"/>
              </a:rPr>
              <a:t>Forth Quarter 2022</a:t>
            </a:r>
          </a:p>
          <a:p>
            <a:pPr algn="l">
              <a:spcBef>
                <a:spcPct val="25000"/>
              </a:spcBef>
            </a:pPr>
            <a:r>
              <a:rPr lang="en-US" altLang="zh-TW" sz="2800" dirty="0">
                <a:solidFill>
                  <a:srgbClr val="003F7C"/>
                </a:solidFill>
                <a:ea typeface="新細明體" pitchFamily="18" charset="-120"/>
              </a:rPr>
              <a:t>Earnings Result</a:t>
            </a:r>
            <a:r>
              <a:rPr lang="en-US" altLang="zh-TW" dirty="0">
                <a:solidFill>
                  <a:srgbClr val="003F7C"/>
                </a:solidFill>
                <a:ea typeface="新細明體" pitchFamily="18" charset="-120"/>
              </a:rPr>
              <a:t> </a:t>
            </a:r>
          </a:p>
          <a:p>
            <a:pPr algn="l">
              <a:spcBef>
                <a:spcPct val="25000"/>
              </a:spcBef>
            </a:pPr>
            <a:r>
              <a:rPr lang="en-US" altLang="zh-TW" dirty="0">
                <a:solidFill>
                  <a:srgbClr val="003F7C"/>
                </a:solidFill>
                <a:ea typeface="新細明體" pitchFamily="18" charset="-120"/>
              </a:rPr>
              <a:t>Mar 15</a:t>
            </a:r>
            <a:r>
              <a:rPr lang="en-US" altLang="zh-TW" baseline="30000" dirty="0">
                <a:solidFill>
                  <a:srgbClr val="003F7C"/>
                </a:solidFill>
                <a:ea typeface="新細明體" pitchFamily="18" charset="-120"/>
              </a:rPr>
              <a:t>th</a:t>
            </a:r>
            <a:r>
              <a:rPr lang="en-US" altLang="zh-TW" dirty="0">
                <a:solidFill>
                  <a:srgbClr val="003F7C"/>
                </a:solidFill>
                <a:ea typeface="新細明體" pitchFamily="18" charset="-120"/>
              </a:rPr>
              <a:t>, 2023 </a:t>
            </a:r>
            <a:endParaRPr lang="zh-TW" altLang="en-US" dirty="0">
              <a:solidFill>
                <a:srgbClr val="003F7C"/>
              </a:solidFill>
              <a:ea typeface="新細明體" pitchFamily="18" charset="-120"/>
            </a:endParaRPr>
          </a:p>
        </p:txBody>
      </p:sp>
      <p:sp>
        <p:nvSpPr>
          <p:cNvPr id="2" name="日期版面配置區 14">
            <a:extLst>
              <a:ext uri="{FF2B5EF4-FFF2-40B4-BE49-F238E27FC236}">
                <a16:creationId xmlns:a16="http://schemas.microsoft.com/office/drawing/2014/main" id="{1D808678-9C55-0F94-27FD-7A227E8EA428}"/>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sp>
        <p:nvSpPr>
          <p:cNvPr id="3" name="頁尾版面配置區 15">
            <a:extLst>
              <a:ext uri="{FF2B5EF4-FFF2-40B4-BE49-F238E27FC236}">
                <a16:creationId xmlns:a16="http://schemas.microsoft.com/office/drawing/2014/main" id="{EB38919C-6AD0-24FF-E16F-289852B623E2}"/>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4" name="投影片編號版面配置區 16">
            <a:extLst>
              <a:ext uri="{FF2B5EF4-FFF2-40B4-BE49-F238E27FC236}">
                <a16:creationId xmlns:a16="http://schemas.microsoft.com/office/drawing/2014/main" id="{A9F93149-E8E8-D9E4-B0C8-BA59454C87B0}"/>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a:t>
            </a:fld>
            <a:endParaRPr lang="en-US" altLang="zh-TW" sz="1200" dirty="0">
              <a:solidFill>
                <a:schemeClr val="bg1"/>
              </a:solidFill>
            </a:endParaRPr>
          </a:p>
        </p:txBody>
      </p:sp>
      <p:pic>
        <p:nvPicPr>
          <p:cNvPr id="6" name="圖片 5">
            <a:extLst>
              <a:ext uri="{FF2B5EF4-FFF2-40B4-BE49-F238E27FC236}">
                <a16:creationId xmlns:a16="http://schemas.microsoft.com/office/drawing/2014/main" id="{B5F145DF-A102-AAAA-6827-E1676819D5FA}"/>
              </a:ext>
            </a:extLst>
          </p:cNvPr>
          <p:cNvPicPr>
            <a:picLocks noChangeAspect="1"/>
          </p:cNvPicPr>
          <p:nvPr/>
        </p:nvPicPr>
        <p:blipFill>
          <a:blip r:embed="rId2"/>
          <a:stretch>
            <a:fillRect/>
          </a:stretch>
        </p:blipFill>
        <p:spPr>
          <a:xfrm>
            <a:off x="403962" y="308302"/>
            <a:ext cx="1312819" cy="109771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圖片 1">
            <a:extLst>
              <a:ext uri="{FF2B5EF4-FFF2-40B4-BE49-F238E27FC236}">
                <a16:creationId xmlns:a16="http://schemas.microsoft.com/office/drawing/2014/main" id="{90F675B8-43EC-B549-3AF6-698F3D6644DA}"/>
              </a:ext>
            </a:extLst>
          </p:cNvPr>
          <p:cNvPicPr>
            <a:picLocks noChangeAspect="1"/>
          </p:cNvPicPr>
          <p:nvPr/>
        </p:nvPicPr>
        <p:blipFill>
          <a:blip r:embed="rId2"/>
          <a:stretch>
            <a:fillRect/>
          </a:stretch>
        </p:blipFill>
        <p:spPr>
          <a:xfrm>
            <a:off x="414035" y="350253"/>
            <a:ext cx="12054190" cy="5945772"/>
          </a:xfrm>
          <a:prstGeom prst="rect">
            <a:avLst/>
          </a:prstGeom>
        </p:spPr>
      </p:pic>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5" name="標題 2">
            <a:extLst>
              <a:ext uri="{FF2B5EF4-FFF2-40B4-BE49-F238E27FC236}">
                <a16:creationId xmlns:a16="http://schemas.microsoft.com/office/drawing/2014/main" id="{211C1082-1C7C-DEBF-98CF-C322AC173F18}"/>
              </a:ext>
            </a:extLst>
          </p:cNvPr>
          <p:cNvSpPr txBox="1">
            <a:spLocks/>
          </p:cNvSpPr>
          <p:nvPr/>
        </p:nvSpPr>
        <p:spPr>
          <a:xfrm>
            <a:off x="496546" y="209753"/>
            <a:ext cx="9950824"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Tong </a:t>
            </a:r>
            <a:r>
              <a:rPr kumimoji="0" lang="en-US" altLang="zh-TW" sz="4500" b="0" i="0" u="none" strike="noStrike" kern="1200" cap="none" spc="-50" normalizeH="0" baseline="0" noProof="0" dirty="0" err="1">
                <a:ln>
                  <a:noFill/>
                </a:ln>
                <a:solidFill>
                  <a:srgbClr val="003F7C"/>
                </a:solidFill>
                <a:effectLst/>
                <a:uLnTx/>
                <a:uFillTx/>
                <a:latin typeface="Calibri" panose="020F0502020204030204"/>
                <a:ea typeface="新細明體" panose="02020500000000000000" pitchFamily="18" charset="-120"/>
                <a:cs typeface="+mj-cs"/>
              </a:rPr>
              <a:t>Hsing</a:t>
            </a: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 Revenue History</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endParaRPr>
          </a:p>
        </p:txBody>
      </p:sp>
      <p:sp>
        <p:nvSpPr>
          <p:cNvPr id="4" name="Text Box 108">
            <a:extLst>
              <a:ext uri="{FF2B5EF4-FFF2-40B4-BE49-F238E27FC236}">
                <a16:creationId xmlns:a16="http://schemas.microsoft.com/office/drawing/2014/main" id="{A0020D54-34B1-8A45-0C63-ADDFAF58480F}"/>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7" name="Text Box 17">
            <a:extLst>
              <a:ext uri="{FF2B5EF4-FFF2-40B4-BE49-F238E27FC236}">
                <a16:creationId xmlns:a16="http://schemas.microsoft.com/office/drawing/2014/main" id="{2EE75F20-72CE-E23B-F019-8179887FA4E9}"/>
              </a:ext>
            </a:extLst>
          </p:cNvPr>
          <p:cNvSpPr txBox="1">
            <a:spLocks noChangeArrowheads="1"/>
          </p:cNvSpPr>
          <p:nvPr/>
        </p:nvSpPr>
        <p:spPr bwMode="auto">
          <a:xfrm>
            <a:off x="3787554" y="3645445"/>
            <a:ext cx="844269"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+37</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
        <p:nvSpPr>
          <p:cNvPr id="8" name="Text Box 17">
            <a:extLst>
              <a:ext uri="{FF2B5EF4-FFF2-40B4-BE49-F238E27FC236}">
                <a16:creationId xmlns:a16="http://schemas.microsoft.com/office/drawing/2014/main" id="{B9067612-451A-F5A5-C910-A3A0C3FF225C}"/>
              </a:ext>
            </a:extLst>
          </p:cNvPr>
          <p:cNvSpPr txBox="1">
            <a:spLocks noChangeArrowheads="1"/>
          </p:cNvSpPr>
          <p:nvPr/>
        </p:nvSpPr>
        <p:spPr bwMode="auto">
          <a:xfrm>
            <a:off x="6279731" y="2916374"/>
            <a:ext cx="801918"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+36</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
        <p:nvSpPr>
          <p:cNvPr id="9" name="Text Box 17">
            <a:extLst>
              <a:ext uri="{FF2B5EF4-FFF2-40B4-BE49-F238E27FC236}">
                <a16:creationId xmlns:a16="http://schemas.microsoft.com/office/drawing/2014/main" id="{966DF5FD-A920-C041-1CE7-06DC976309AD}"/>
              </a:ext>
            </a:extLst>
          </p:cNvPr>
          <p:cNvSpPr txBox="1">
            <a:spLocks noChangeArrowheads="1"/>
          </p:cNvSpPr>
          <p:nvPr/>
        </p:nvSpPr>
        <p:spPr bwMode="auto">
          <a:xfrm>
            <a:off x="8700343" y="2747097"/>
            <a:ext cx="801917"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+1.5</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Tree>
    <p:extLst>
      <p:ext uri="{BB962C8B-B14F-4D97-AF65-F5344CB8AC3E}">
        <p14:creationId xmlns:p14="http://schemas.microsoft.com/office/powerpoint/2010/main" val="1971651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5" name="標題 2">
            <a:extLst>
              <a:ext uri="{FF2B5EF4-FFF2-40B4-BE49-F238E27FC236}">
                <a16:creationId xmlns:a16="http://schemas.microsoft.com/office/drawing/2014/main" id="{211C1082-1C7C-DEBF-98CF-C322AC173F18}"/>
              </a:ext>
            </a:extLst>
          </p:cNvPr>
          <p:cNvSpPr txBox="1">
            <a:spLocks/>
          </p:cNvSpPr>
          <p:nvPr/>
        </p:nvSpPr>
        <p:spPr>
          <a:xfrm>
            <a:off x="825934" y="85928"/>
            <a:ext cx="9950824"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Tong </a:t>
            </a:r>
            <a:r>
              <a:rPr kumimoji="0" lang="en-US" altLang="zh-TW" sz="4500" b="0" i="0" u="none" strike="noStrike" kern="1200" cap="none" spc="-50" normalizeH="0" baseline="0" noProof="0" dirty="0" err="1">
                <a:ln>
                  <a:noFill/>
                </a:ln>
                <a:solidFill>
                  <a:srgbClr val="003F7C"/>
                </a:solidFill>
                <a:effectLst/>
                <a:uLnTx/>
                <a:uFillTx/>
                <a:latin typeface="Calibri" panose="020F0502020204030204"/>
                <a:ea typeface="新細明體" panose="02020500000000000000" pitchFamily="18" charset="-120"/>
                <a:cs typeface="+mj-cs"/>
              </a:rPr>
              <a:t>Hsing</a:t>
            </a: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 Quarterly Revenue</a:t>
            </a:r>
          </a:p>
        </p:txBody>
      </p:sp>
      <p:sp>
        <p:nvSpPr>
          <p:cNvPr id="3" name="Text Box 108">
            <a:extLst>
              <a:ext uri="{FF2B5EF4-FFF2-40B4-BE49-F238E27FC236}">
                <a16:creationId xmlns:a16="http://schemas.microsoft.com/office/drawing/2014/main" id="{A472B6EF-5B8E-2FF8-8B70-C36D881238E2}"/>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日期版面配置區 14">
            <a:extLst>
              <a:ext uri="{FF2B5EF4-FFF2-40B4-BE49-F238E27FC236}">
                <a16:creationId xmlns:a16="http://schemas.microsoft.com/office/drawing/2014/main" id="{8CF48FC6-5D6A-E52D-D6B1-55AE03F5477F}"/>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6" name="圖片 5">
            <a:extLst>
              <a:ext uri="{FF2B5EF4-FFF2-40B4-BE49-F238E27FC236}">
                <a16:creationId xmlns:a16="http://schemas.microsoft.com/office/drawing/2014/main" id="{3ADF52B6-C840-801C-E81F-1BC282FEE990}"/>
              </a:ext>
            </a:extLst>
          </p:cNvPr>
          <p:cNvPicPr>
            <a:picLocks noChangeAspect="1"/>
          </p:cNvPicPr>
          <p:nvPr/>
        </p:nvPicPr>
        <p:blipFill>
          <a:blip r:embed="rId2"/>
          <a:stretch>
            <a:fillRect/>
          </a:stretch>
        </p:blipFill>
        <p:spPr>
          <a:xfrm>
            <a:off x="304799" y="1072356"/>
            <a:ext cx="11783983" cy="5280819"/>
          </a:xfrm>
          <a:prstGeom prst="rect">
            <a:avLst/>
          </a:prstGeom>
        </p:spPr>
      </p:pic>
    </p:spTree>
    <p:extLst>
      <p:ext uri="{BB962C8B-B14F-4D97-AF65-F5344CB8AC3E}">
        <p14:creationId xmlns:p14="http://schemas.microsoft.com/office/powerpoint/2010/main" val="29064953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2" name="Text Box 108">
            <a:extLst>
              <a:ext uri="{FF2B5EF4-FFF2-40B4-BE49-F238E27FC236}">
                <a16:creationId xmlns:a16="http://schemas.microsoft.com/office/drawing/2014/main" id="{8E34DA21-545B-38FE-76B2-8AC6B569F33E}"/>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標題 2">
            <a:extLst>
              <a:ext uri="{FF2B5EF4-FFF2-40B4-BE49-F238E27FC236}">
                <a16:creationId xmlns:a16="http://schemas.microsoft.com/office/drawing/2014/main" id="{87CE70BD-4ABB-FC0A-DD64-7A30CE886A2E}"/>
              </a:ext>
            </a:extLst>
          </p:cNvPr>
          <p:cNvSpPr txBox="1">
            <a:spLocks/>
          </p:cNvSpPr>
          <p:nvPr/>
        </p:nvSpPr>
        <p:spPr>
          <a:xfrm>
            <a:off x="896750" y="133553"/>
            <a:ext cx="9950824"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RF Module Quarterly Revenue Trend </a:t>
            </a:r>
          </a:p>
        </p:txBody>
      </p:sp>
      <p:sp>
        <p:nvSpPr>
          <p:cNvPr id="3" name="日期版面配置區 14">
            <a:extLst>
              <a:ext uri="{FF2B5EF4-FFF2-40B4-BE49-F238E27FC236}">
                <a16:creationId xmlns:a16="http://schemas.microsoft.com/office/drawing/2014/main" id="{CD0ED1E9-D649-C5F6-6856-4BE20C36374E}"/>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5" name="圖片 4">
            <a:extLst>
              <a:ext uri="{FF2B5EF4-FFF2-40B4-BE49-F238E27FC236}">
                <a16:creationId xmlns:a16="http://schemas.microsoft.com/office/drawing/2014/main" id="{44EF6624-1640-F3A9-64C4-F2E8E900E3B9}"/>
              </a:ext>
            </a:extLst>
          </p:cNvPr>
          <p:cNvPicPr>
            <a:picLocks noChangeAspect="1"/>
          </p:cNvPicPr>
          <p:nvPr/>
        </p:nvPicPr>
        <p:blipFill>
          <a:blip r:embed="rId2"/>
          <a:stretch>
            <a:fillRect/>
          </a:stretch>
        </p:blipFill>
        <p:spPr>
          <a:xfrm>
            <a:off x="-66675" y="1000126"/>
            <a:ext cx="12120183" cy="5400674"/>
          </a:xfrm>
          <a:prstGeom prst="rect">
            <a:avLst/>
          </a:prstGeom>
        </p:spPr>
      </p:pic>
    </p:spTree>
    <p:extLst>
      <p:ext uri="{BB962C8B-B14F-4D97-AF65-F5344CB8AC3E}">
        <p14:creationId xmlns:p14="http://schemas.microsoft.com/office/powerpoint/2010/main" val="5021468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2" name="Text Box 108">
            <a:extLst>
              <a:ext uri="{FF2B5EF4-FFF2-40B4-BE49-F238E27FC236}">
                <a16:creationId xmlns:a16="http://schemas.microsoft.com/office/drawing/2014/main" id="{739915DA-4E16-C8D6-6864-16309E747453}"/>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3" name="標題 2">
            <a:extLst>
              <a:ext uri="{FF2B5EF4-FFF2-40B4-BE49-F238E27FC236}">
                <a16:creationId xmlns:a16="http://schemas.microsoft.com/office/drawing/2014/main" id="{38F9736B-2CC2-D2CA-CA66-8E351678B308}"/>
              </a:ext>
            </a:extLst>
          </p:cNvPr>
          <p:cNvSpPr txBox="1">
            <a:spLocks/>
          </p:cNvSpPr>
          <p:nvPr/>
        </p:nvSpPr>
        <p:spPr>
          <a:xfrm>
            <a:off x="896750" y="133553"/>
            <a:ext cx="9950824"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Hybrid Module Quarterly Revenue Trend</a:t>
            </a:r>
          </a:p>
        </p:txBody>
      </p:sp>
      <p:sp>
        <p:nvSpPr>
          <p:cNvPr id="5" name="日期版面配置區 14">
            <a:extLst>
              <a:ext uri="{FF2B5EF4-FFF2-40B4-BE49-F238E27FC236}">
                <a16:creationId xmlns:a16="http://schemas.microsoft.com/office/drawing/2014/main" id="{30F9E2EE-1A69-D68F-0771-12D5B8D20E59}"/>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6" name="圖片 5">
            <a:extLst>
              <a:ext uri="{FF2B5EF4-FFF2-40B4-BE49-F238E27FC236}">
                <a16:creationId xmlns:a16="http://schemas.microsoft.com/office/drawing/2014/main" id="{CFB3C090-089B-4EF0-7D1C-062F8C7AC4AB}"/>
              </a:ext>
            </a:extLst>
          </p:cNvPr>
          <p:cNvPicPr>
            <a:picLocks noChangeAspect="1"/>
          </p:cNvPicPr>
          <p:nvPr/>
        </p:nvPicPr>
        <p:blipFill>
          <a:blip r:embed="rId2"/>
          <a:stretch>
            <a:fillRect/>
          </a:stretch>
        </p:blipFill>
        <p:spPr>
          <a:xfrm>
            <a:off x="-66674" y="791728"/>
            <a:ext cx="12155458" cy="5570786"/>
          </a:xfrm>
          <a:prstGeom prst="rect">
            <a:avLst/>
          </a:prstGeom>
        </p:spPr>
      </p:pic>
    </p:spTree>
    <p:extLst>
      <p:ext uri="{BB962C8B-B14F-4D97-AF65-F5344CB8AC3E}">
        <p14:creationId xmlns:p14="http://schemas.microsoft.com/office/powerpoint/2010/main" val="36651889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2" name="Text Box 108">
            <a:extLst>
              <a:ext uri="{FF2B5EF4-FFF2-40B4-BE49-F238E27FC236}">
                <a16:creationId xmlns:a16="http://schemas.microsoft.com/office/drawing/2014/main" id="{739915DA-4E16-C8D6-6864-16309E747453}"/>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標題 2">
            <a:extLst>
              <a:ext uri="{FF2B5EF4-FFF2-40B4-BE49-F238E27FC236}">
                <a16:creationId xmlns:a16="http://schemas.microsoft.com/office/drawing/2014/main" id="{AAD94FED-39B7-CAE9-FBB7-439196E3CCC3}"/>
              </a:ext>
            </a:extLst>
          </p:cNvPr>
          <p:cNvSpPr txBox="1">
            <a:spLocks/>
          </p:cNvSpPr>
          <p:nvPr/>
        </p:nvSpPr>
        <p:spPr>
          <a:xfrm>
            <a:off x="390525" y="133553"/>
            <a:ext cx="10457049"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Ceramic Substrate Quarterly Revenue Trend</a:t>
            </a:r>
          </a:p>
        </p:txBody>
      </p:sp>
      <p:sp>
        <p:nvSpPr>
          <p:cNvPr id="3" name="日期版面配置區 14">
            <a:extLst>
              <a:ext uri="{FF2B5EF4-FFF2-40B4-BE49-F238E27FC236}">
                <a16:creationId xmlns:a16="http://schemas.microsoft.com/office/drawing/2014/main" id="{FBA9EB13-FFBC-FBE0-8DD8-E9BA2E8D96A6}"/>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6" name="圖片 5">
            <a:extLst>
              <a:ext uri="{FF2B5EF4-FFF2-40B4-BE49-F238E27FC236}">
                <a16:creationId xmlns:a16="http://schemas.microsoft.com/office/drawing/2014/main" id="{78C3CDF0-9AF9-CEC6-E144-5A99CA8D0C0F}"/>
              </a:ext>
            </a:extLst>
          </p:cNvPr>
          <p:cNvPicPr>
            <a:picLocks noChangeAspect="1"/>
          </p:cNvPicPr>
          <p:nvPr/>
        </p:nvPicPr>
        <p:blipFill>
          <a:blip r:embed="rId2"/>
          <a:stretch>
            <a:fillRect/>
          </a:stretch>
        </p:blipFill>
        <p:spPr>
          <a:xfrm>
            <a:off x="138492" y="764580"/>
            <a:ext cx="11950291" cy="5645746"/>
          </a:xfrm>
          <a:prstGeom prst="rect">
            <a:avLst/>
          </a:prstGeom>
        </p:spPr>
      </p:pic>
    </p:spTree>
    <p:extLst>
      <p:ext uri="{BB962C8B-B14F-4D97-AF65-F5344CB8AC3E}">
        <p14:creationId xmlns:p14="http://schemas.microsoft.com/office/powerpoint/2010/main" val="8185006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2" name="Text Box 108">
            <a:extLst>
              <a:ext uri="{FF2B5EF4-FFF2-40B4-BE49-F238E27FC236}">
                <a16:creationId xmlns:a16="http://schemas.microsoft.com/office/drawing/2014/main" id="{739915DA-4E16-C8D6-6864-16309E747453}"/>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標題 2">
            <a:extLst>
              <a:ext uri="{FF2B5EF4-FFF2-40B4-BE49-F238E27FC236}">
                <a16:creationId xmlns:a16="http://schemas.microsoft.com/office/drawing/2014/main" id="{AAD94FED-39B7-CAE9-FBB7-439196E3CCC3}"/>
              </a:ext>
            </a:extLst>
          </p:cNvPr>
          <p:cNvSpPr txBox="1">
            <a:spLocks/>
          </p:cNvSpPr>
          <p:nvPr/>
        </p:nvSpPr>
        <p:spPr>
          <a:xfrm>
            <a:off x="390525" y="133553"/>
            <a:ext cx="10457049"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Image Product Quarterly Revenue Trend</a:t>
            </a:r>
          </a:p>
        </p:txBody>
      </p:sp>
      <p:sp>
        <p:nvSpPr>
          <p:cNvPr id="5" name="日期版面配置區 14">
            <a:extLst>
              <a:ext uri="{FF2B5EF4-FFF2-40B4-BE49-F238E27FC236}">
                <a16:creationId xmlns:a16="http://schemas.microsoft.com/office/drawing/2014/main" id="{4A018FB7-5F68-0B05-2283-E9AFC773AF38}"/>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6" name="圖片 5">
            <a:extLst>
              <a:ext uri="{FF2B5EF4-FFF2-40B4-BE49-F238E27FC236}">
                <a16:creationId xmlns:a16="http://schemas.microsoft.com/office/drawing/2014/main" id="{7F027F11-2A63-33E8-11E6-E6C3B0803439}"/>
              </a:ext>
            </a:extLst>
          </p:cNvPr>
          <p:cNvPicPr>
            <a:picLocks noChangeAspect="1"/>
          </p:cNvPicPr>
          <p:nvPr/>
        </p:nvPicPr>
        <p:blipFill>
          <a:blip r:embed="rId2"/>
          <a:stretch>
            <a:fillRect/>
          </a:stretch>
        </p:blipFill>
        <p:spPr>
          <a:xfrm>
            <a:off x="138492" y="1072357"/>
            <a:ext cx="12053508" cy="5275588"/>
          </a:xfrm>
          <a:prstGeom prst="rect">
            <a:avLst/>
          </a:prstGeom>
        </p:spPr>
      </p:pic>
    </p:spTree>
    <p:extLst>
      <p:ext uri="{BB962C8B-B14F-4D97-AF65-F5344CB8AC3E}">
        <p14:creationId xmlns:p14="http://schemas.microsoft.com/office/powerpoint/2010/main" val="25565747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Table of Contents </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endParaRP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en-US" altLang="zh-TW" sz="3200" b="0" i="0" u="none" strike="noStrike" kern="1200" cap="none" spc="0" normalizeH="0" baseline="0" noProof="0" dirty="0">
                <a:ln>
                  <a:noFill/>
                </a:ln>
                <a:solidFill>
                  <a:srgbClr val="C0C0C0"/>
                </a:solidFill>
                <a:effectLst/>
                <a:uLnTx/>
                <a:uFillTx/>
                <a:latin typeface="Calibri" panose="020F0502020204030204"/>
                <a:ea typeface="新細明體" pitchFamily="18" charset="-120"/>
                <a:cs typeface="Calibri Light" panose="020F0302020204030204" pitchFamily="34" charset="0"/>
              </a:rPr>
              <a:t>Financial Update</a:t>
            </a: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en-US" altLang="zh-TW" sz="3200" b="0" i="0" u="sng" strike="noStrike" kern="1200" cap="none" spc="0" normalizeH="0" baseline="0" noProof="0" dirty="0">
                <a:ln>
                  <a:noFill/>
                </a:ln>
                <a:solidFill>
                  <a:prstClr val="white">
                    <a:lumMod val="65000"/>
                  </a:prstClr>
                </a:solidFill>
                <a:effectLst/>
                <a:uLnTx/>
                <a:uFillTx/>
                <a:latin typeface="Calibri" panose="020F0502020204030204"/>
                <a:ea typeface="新細明體" pitchFamily="18" charset="-120"/>
                <a:cs typeface="Calibri Light" panose="020F0302020204030204" pitchFamily="34" charset="0"/>
              </a:rPr>
              <a:t>Business Update</a:t>
            </a: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en-US" altLang="zh-TW" sz="3200" b="0" i="0" u="sng" strike="noStrike" kern="1200" cap="none" spc="0" normalizeH="0" baseline="0" noProof="0" dirty="0">
                <a:ln>
                  <a:noFill/>
                </a:ln>
                <a:solidFill>
                  <a:srgbClr val="013E7D"/>
                </a:solidFill>
                <a:effectLst/>
                <a:uLnTx/>
                <a:uFillTx/>
                <a:latin typeface="Calibri" panose="020F0502020204030204"/>
                <a:ea typeface="新細明體" pitchFamily="18" charset="-120"/>
                <a:cs typeface="Calibri Light" panose="020F0302020204030204" pitchFamily="34" charset="0"/>
              </a:rPr>
              <a:t>Message Take Out </a:t>
            </a: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4" name="日期版面配置區 14">
            <a:extLst>
              <a:ext uri="{FF2B5EF4-FFF2-40B4-BE49-F238E27FC236}">
                <a16:creationId xmlns:a16="http://schemas.microsoft.com/office/drawing/2014/main" id="{FEA4B169-9FB1-6721-D2E1-709545CB1C07}"/>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7643463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3" name="Text Box 5"/>
          <p:cNvSpPr txBox="1">
            <a:spLocks noChangeArrowheads="1"/>
          </p:cNvSpPr>
          <p:nvPr/>
        </p:nvSpPr>
        <p:spPr bwMode="auto">
          <a:xfrm>
            <a:off x="2339975" y="186819"/>
            <a:ext cx="7226300" cy="584775"/>
          </a:xfrm>
          <a:prstGeom prst="rect">
            <a:avLst/>
          </a:prstGeom>
          <a:noFill/>
          <a:ln w="9525">
            <a:noFill/>
            <a:miter lim="800000"/>
            <a:headEnd/>
            <a:tailEnd/>
          </a:ln>
          <a:effectLst/>
        </p:spPr>
        <p:txBody>
          <a:bodyPr>
            <a:spAutoFit/>
          </a:bodyPr>
          <a:lstStyle/>
          <a:p>
            <a:pPr marL="457200" marR="0" lvl="0" indent="-457200" algn="ctr" defTabSz="457200" rtl="0" eaLnBrk="1" fontAlgn="auto" latinLnBrk="0" hangingPunct="1">
              <a:lnSpc>
                <a:spcPct val="100000"/>
              </a:lnSpc>
              <a:spcBef>
                <a:spcPct val="80000"/>
              </a:spcBef>
              <a:spcAft>
                <a:spcPts val="0"/>
              </a:spcAft>
              <a:buClrTx/>
              <a:buSzTx/>
              <a:buFontTx/>
              <a:buNone/>
              <a:tabLst/>
              <a:defRPr/>
            </a:pPr>
            <a:r>
              <a:rPr kumimoji="0" lang="en-US" altLang="zh-TW" sz="3200" b="0" i="0" u="none" strike="noStrike" kern="1200" cap="none" spc="0" normalizeH="0" baseline="0" noProof="0" dirty="0">
                <a:ln>
                  <a:noFill/>
                </a:ln>
                <a:solidFill>
                  <a:prstClr val="black"/>
                </a:solidFill>
                <a:effectLst>
                  <a:outerShdw blurRad="38100" dist="38100" dir="2700000" algn="tl">
                    <a:srgbClr val="C0C0C0"/>
                  </a:outerShdw>
                </a:effectLst>
                <a:uLnTx/>
                <a:uFillTx/>
                <a:latin typeface="Calibri" panose="020F0502020204030204"/>
                <a:ea typeface="新細明體" pitchFamily="18" charset="-120"/>
                <a:cs typeface="Calibri Light" panose="020F0302020204030204" pitchFamily="34" charset="0"/>
              </a:rPr>
              <a:t>Message Take Out</a:t>
            </a:r>
            <a:endParaRPr kumimoji="0" lang="zh-TW" altLang="en-US" sz="3200" b="0" i="0" u="none" strike="noStrike" kern="1200" cap="none" spc="0" normalizeH="0" baseline="0" noProof="0" dirty="0">
              <a:ln>
                <a:noFill/>
              </a:ln>
              <a:solidFill>
                <a:prstClr val="black"/>
              </a:solidFill>
              <a:effectLst/>
              <a:uLnTx/>
              <a:uFillTx/>
              <a:latin typeface="Calibri" panose="020F0502020204030204"/>
              <a:ea typeface="新細明體" pitchFamily="18" charset="-120"/>
              <a:cs typeface="Calibri Light" panose="020F0302020204030204" pitchFamily="34" charset="0"/>
            </a:endParaRPr>
          </a:p>
        </p:txBody>
      </p:sp>
      <p:sp>
        <p:nvSpPr>
          <p:cNvPr id="2" name="日期版面配置區 1">
            <a:extLst>
              <a:ext uri="{FF2B5EF4-FFF2-40B4-BE49-F238E27FC236}">
                <a16:creationId xmlns:a16="http://schemas.microsoft.com/office/drawing/2014/main" id="{4B1A190E-1FB3-3B2C-71CF-EAD13D2CFE69}"/>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5" name="投影片編號版面配置區 4">
            <a:extLst>
              <a:ext uri="{FF2B5EF4-FFF2-40B4-BE49-F238E27FC236}">
                <a16:creationId xmlns:a16="http://schemas.microsoft.com/office/drawing/2014/main" id="{2AC614FD-480E-8D08-97F0-B1C2E21D246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grpSp>
        <p:nvGrpSpPr>
          <p:cNvPr id="3" name="群組 2">
            <a:extLst>
              <a:ext uri="{FF2B5EF4-FFF2-40B4-BE49-F238E27FC236}">
                <a16:creationId xmlns:a16="http://schemas.microsoft.com/office/drawing/2014/main" id="{9CEE50C5-DB18-49AC-C934-355DC06CF104}"/>
              </a:ext>
            </a:extLst>
          </p:cNvPr>
          <p:cNvGrpSpPr/>
          <p:nvPr/>
        </p:nvGrpSpPr>
        <p:grpSpPr>
          <a:xfrm>
            <a:off x="3864670" y="909672"/>
            <a:ext cx="4462659" cy="5462489"/>
            <a:chOff x="3864670" y="909672"/>
            <a:chExt cx="4462659" cy="5462489"/>
          </a:xfrm>
        </p:grpSpPr>
        <p:pic>
          <p:nvPicPr>
            <p:cNvPr id="6" name="圖片 5">
              <a:extLst>
                <a:ext uri="{FF2B5EF4-FFF2-40B4-BE49-F238E27FC236}">
                  <a16:creationId xmlns:a16="http://schemas.microsoft.com/office/drawing/2014/main" id="{C572087A-3BF9-816C-5A4F-7B6E203A5496}"/>
                </a:ext>
              </a:extLst>
            </p:cNvPr>
            <p:cNvPicPr>
              <a:picLocks noChangeAspect="1"/>
            </p:cNvPicPr>
            <p:nvPr/>
          </p:nvPicPr>
          <p:blipFill>
            <a:blip r:embed="rId2"/>
            <a:stretch>
              <a:fillRect/>
            </a:stretch>
          </p:blipFill>
          <p:spPr>
            <a:xfrm>
              <a:off x="3864670" y="909672"/>
              <a:ext cx="4462659" cy="5462489"/>
            </a:xfrm>
            <a:prstGeom prst="rect">
              <a:avLst/>
            </a:prstGeom>
          </p:spPr>
        </p:pic>
        <p:sp>
          <p:nvSpPr>
            <p:cNvPr id="8" name="文字方塊 7">
              <a:extLst>
                <a:ext uri="{FF2B5EF4-FFF2-40B4-BE49-F238E27FC236}">
                  <a16:creationId xmlns:a16="http://schemas.microsoft.com/office/drawing/2014/main" id="{DF881D50-075C-27D9-4A35-96537175F423}"/>
                </a:ext>
              </a:extLst>
            </p:cNvPr>
            <p:cNvSpPr txBox="1"/>
            <p:nvPr/>
          </p:nvSpPr>
          <p:spPr>
            <a:xfrm>
              <a:off x="5213350" y="909672"/>
              <a:ext cx="1990725"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40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rPr>
                <a:t>Sales %</a:t>
              </a:r>
              <a:endParaRPr kumimoji="0" lang="zh-TW" altLang="en-US" sz="40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endParaRPr>
            </a:p>
          </p:txBody>
        </p:sp>
      </p:grpSp>
      <p:sp>
        <p:nvSpPr>
          <p:cNvPr id="7" name="頁尾版面配置區 15">
            <a:extLst>
              <a:ext uri="{FF2B5EF4-FFF2-40B4-BE49-F238E27FC236}">
                <a16:creationId xmlns:a16="http://schemas.microsoft.com/office/drawing/2014/main" id="{0CB871B9-326E-3631-F0B7-7F15C4C368E3}"/>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Tree>
    <p:extLst>
      <p:ext uri="{BB962C8B-B14F-4D97-AF65-F5344CB8AC3E}">
        <p14:creationId xmlns:p14="http://schemas.microsoft.com/office/powerpoint/2010/main" val="2631844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2" name="Rectangle 4"/>
          <p:cNvSpPr>
            <a:spLocks noGrp="1" noChangeArrowheads="1"/>
          </p:cNvSpPr>
          <p:nvPr>
            <p:ph type="title" idx="4294967295"/>
          </p:nvPr>
        </p:nvSpPr>
        <p:spPr>
          <a:xfrm>
            <a:off x="0" y="152400"/>
            <a:ext cx="7112000" cy="914400"/>
          </a:xfrm>
        </p:spPr>
        <p:txBody>
          <a:bodyPr/>
          <a:lstStyle/>
          <a:p>
            <a:r>
              <a:rPr lang="zh-TW" altLang="en-US">
                <a:ea typeface="新細明體" pitchFamily="18" charset="-120"/>
              </a:rPr>
              <a:t>	</a:t>
            </a:r>
          </a:p>
        </p:txBody>
      </p:sp>
      <p:sp>
        <p:nvSpPr>
          <p:cNvPr id="135173" name="Text Box 5"/>
          <p:cNvSpPr txBox="1">
            <a:spLocks noChangeArrowheads="1"/>
          </p:cNvSpPr>
          <p:nvPr/>
        </p:nvSpPr>
        <p:spPr bwMode="auto">
          <a:xfrm>
            <a:off x="2339975" y="186819"/>
            <a:ext cx="7226300" cy="584775"/>
          </a:xfrm>
          <a:prstGeom prst="rect">
            <a:avLst/>
          </a:prstGeom>
          <a:noFill/>
          <a:ln w="9525">
            <a:noFill/>
            <a:miter lim="800000"/>
            <a:headEnd/>
            <a:tailEnd/>
          </a:ln>
          <a:effectLst/>
        </p:spPr>
        <p:txBody>
          <a:bodyPr>
            <a:spAutoFit/>
          </a:bodyPr>
          <a:lstStyle/>
          <a:p>
            <a:pPr marL="457200" marR="0" lvl="0" indent="-457200" algn="ctr" defTabSz="457200" rtl="0" eaLnBrk="1" fontAlgn="auto" latinLnBrk="0" hangingPunct="1">
              <a:lnSpc>
                <a:spcPct val="100000"/>
              </a:lnSpc>
              <a:spcBef>
                <a:spcPct val="80000"/>
              </a:spcBef>
              <a:spcAft>
                <a:spcPts val="0"/>
              </a:spcAft>
              <a:buClrTx/>
              <a:buSzTx/>
              <a:buFontTx/>
              <a:buNone/>
              <a:tabLst/>
              <a:defRPr/>
            </a:pPr>
            <a:r>
              <a:rPr kumimoji="0" lang="en-US" altLang="zh-TW" sz="3200" b="0" i="0" u="none" strike="noStrike" kern="1200" cap="none" spc="0" normalizeH="0" baseline="0" noProof="0" dirty="0">
                <a:ln>
                  <a:noFill/>
                </a:ln>
                <a:solidFill>
                  <a:prstClr val="black"/>
                </a:solidFill>
                <a:effectLst>
                  <a:outerShdw blurRad="38100" dist="38100" dir="2700000" algn="tl">
                    <a:srgbClr val="C0C0C0"/>
                  </a:outerShdw>
                </a:effectLst>
                <a:uLnTx/>
                <a:uFillTx/>
                <a:latin typeface="Calibri" panose="020F0502020204030204"/>
                <a:ea typeface="新細明體" pitchFamily="18" charset="-120"/>
                <a:cs typeface="Calibri Light" panose="020F0302020204030204" pitchFamily="34" charset="0"/>
              </a:rPr>
              <a:t>Message Take Out</a:t>
            </a:r>
            <a:endParaRPr kumimoji="0" lang="zh-TW" altLang="en-US" sz="3200" b="0" i="0" u="none" strike="noStrike" kern="1200" cap="none" spc="0" normalizeH="0" baseline="0" noProof="0" dirty="0">
              <a:ln>
                <a:noFill/>
              </a:ln>
              <a:solidFill>
                <a:prstClr val="black"/>
              </a:solidFill>
              <a:effectLst/>
              <a:uLnTx/>
              <a:uFillTx/>
              <a:latin typeface="Calibri" panose="020F0502020204030204"/>
              <a:ea typeface="新細明體" pitchFamily="18" charset="-120"/>
              <a:cs typeface="Calibri Light" panose="020F0302020204030204" pitchFamily="34" charset="0"/>
            </a:endParaRPr>
          </a:p>
        </p:txBody>
      </p:sp>
      <p:sp>
        <p:nvSpPr>
          <p:cNvPr id="135177" name="Text Box 9"/>
          <p:cNvSpPr txBox="1">
            <a:spLocks noChangeArrowheads="1"/>
          </p:cNvSpPr>
          <p:nvPr/>
        </p:nvSpPr>
        <p:spPr bwMode="auto">
          <a:xfrm>
            <a:off x="3730625" y="2014538"/>
            <a:ext cx="184150" cy="457200"/>
          </a:xfrm>
          <a:prstGeom prst="rect">
            <a:avLst/>
          </a:prstGeom>
          <a:noFill/>
          <a:ln w="9525">
            <a:noFill/>
            <a:miter lim="800000"/>
            <a:headEnd/>
            <a:tailEnd/>
          </a:ln>
          <a:effectLst/>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itchFamily="18" charset="-120"/>
              <a:cs typeface="+mn-cs"/>
            </a:endParaRPr>
          </a:p>
        </p:txBody>
      </p:sp>
      <p:sp>
        <p:nvSpPr>
          <p:cNvPr id="4" name="投影片編號版面配置區 3">
            <a:extLst>
              <a:ext uri="{FF2B5EF4-FFF2-40B4-BE49-F238E27FC236}">
                <a16:creationId xmlns:a16="http://schemas.microsoft.com/office/drawing/2014/main" id="{286E5821-FCA5-A2E0-BFE7-092AB52529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7" name="日期版面配置區 14">
            <a:extLst>
              <a:ext uri="{FF2B5EF4-FFF2-40B4-BE49-F238E27FC236}">
                <a16:creationId xmlns:a16="http://schemas.microsoft.com/office/drawing/2014/main" id="{1A309D81-CB98-2621-F74F-30AD142CD0B2}"/>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8" name="頁尾版面配置區 15">
            <a:extLst>
              <a:ext uri="{FF2B5EF4-FFF2-40B4-BE49-F238E27FC236}">
                <a16:creationId xmlns:a16="http://schemas.microsoft.com/office/drawing/2014/main" id="{A1596283-F710-ED1F-75DD-3510D5BABD2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9" name="文字方塊 8">
            <a:extLst>
              <a:ext uri="{FF2B5EF4-FFF2-40B4-BE49-F238E27FC236}">
                <a16:creationId xmlns:a16="http://schemas.microsoft.com/office/drawing/2014/main" id="{A4BC70D3-DA49-0D03-B27E-BCB806DD2362}"/>
              </a:ext>
            </a:extLst>
          </p:cNvPr>
          <p:cNvSpPr txBox="1"/>
          <p:nvPr/>
        </p:nvSpPr>
        <p:spPr>
          <a:xfrm>
            <a:off x="1247775" y="2133600"/>
            <a:ext cx="10439400" cy="34163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Calibri" panose="020F0502020204030204"/>
                <a:ea typeface="標楷體" panose="03000509000000000000" pitchFamily="65" charset="-120"/>
                <a:cs typeface="+mn-cs"/>
              </a:rPr>
              <a:t>1.</a:t>
            </a:r>
            <a:r>
              <a:rPr kumimoji="0" lang="zh-TW" altLang="en-US" sz="3600" b="0" i="0" u="none" strike="noStrike" kern="1200" cap="none" spc="0" normalizeH="0" baseline="0" noProof="0" dirty="0">
                <a:ln>
                  <a:noFill/>
                </a:ln>
                <a:solidFill>
                  <a:prstClr val="black"/>
                </a:solidFill>
                <a:effectLst/>
                <a:uLnTx/>
                <a:uFillTx/>
                <a:latin typeface="Calibri" panose="020F0502020204030204"/>
                <a:ea typeface="標楷體" panose="03000509000000000000" pitchFamily="65" charset="-120"/>
                <a:cs typeface="+mn-cs"/>
              </a:rPr>
              <a:t> </a:t>
            </a:r>
            <a:r>
              <a:rPr kumimoji="0" lang="en-US" altLang="zh-TW" sz="3600" b="0" i="0" u="none" strike="noStrike" kern="1200" cap="none" spc="0" normalizeH="0" baseline="0" noProof="0" dirty="0">
                <a:ln>
                  <a:noFill/>
                </a:ln>
                <a:solidFill>
                  <a:prstClr val="black"/>
                </a:solidFill>
                <a:effectLst/>
                <a:uLnTx/>
                <a:uFillTx/>
                <a:latin typeface="Calibri" panose="020F0502020204030204"/>
                <a:ea typeface="標楷體" panose="03000509000000000000" pitchFamily="65" charset="-120"/>
                <a:cs typeface="+mn-cs"/>
              </a:rPr>
              <a:t>New Bade Site progress.</a:t>
            </a:r>
            <a:endParaRPr kumimoji="0" lang="en-US" altLang="zh-TW" sz="3600" b="0" i="0" u="none" strike="noStrike" kern="1200" cap="none" spc="0" normalizeH="0" baseline="0" noProof="0" dirty="0">
              <a:ln>
                <a:noFill/>
              </a:ln>
              <a:solidFill>
                <a:srgbClr val="FF0000"/>
              </a:solidFill>
              <a:effectLst/>
              <a:uLnTx/>
              <a:uFillTx/>
              <a:latin typeface="Calibri" panose="020F0502020204030204"/>
              <a:ea typeface="標楷體" panose="03000509000000000000" pitchFamily="65" charset="-12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zh-TW" sz="3600" b="0" i="0" u="none" strike="noStrike" kern="1200" cap="none" spc="0" normalizeH="0" baseline="0" noProof="0" dirty="0">
              <a:ln>
                <a:noFill/>
              </a:ln>
              <a:solidFill>
                <a:prstClr val="black"/>
              </a:solidFill>
              <a:effectLst/>
              <a:uLnTx/>
              <a:uFillTx/>
              <a:latin typeface="Calibri" panose="020F0502020204030204"/>
              <a:ea typeface="標楷體" panose="03000509000000000000" pitchFamily="65" charset="-12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3600" b="0" i="0" u="none" strike="noStrike" kern="1200" cap="none" spc="0" normalizeH="0" baseline="0" noProof="0" dirty="0">
                <a:ln>
                  <a:noFill/>
                </a:ln>
                <a:solidFill>
                  <a:prstClr val="black"/>
                </a:solidFill>
                <a:effectLst/>
                <a:uLnTx/>
                <a:uFillTx/>
                <a:latin typeface="Calibri" panose="020F0502020204030204"/>
                <a:ea typeface="標楷體" panose="03000509000000000000" pitchFamily="65" charset="-120"/>
                <a:cs typeface="+mn-cs"/>
              </a:rPr>
              <a:t>2.</a:t>
            </a:r>
            <a:r>
              <a:rPr kumimoji="0" lang="zh-TW" altLang="en-US" sz="3600" b="0" i="0" u="none" strike="noStrike" kern="1200" cap="none" spc="0" normalizeH="0" baseline="0" noProof="0" dirty="0">
                <a:ln>
                  <a:noFill/>
                </a:ln>
                <a:solidFill>
                  <a:prstClr val="black"/>
                </a:solidFill>
                <a:effectLst/>
                <a:uLnTx/>
                <a:uFillTx/>
                <a:latin typeface="Calibri" panose="020F0502020204030204"/>
                <a:ea typeface="標楷體" panose="03000509000000000000" pitchFamily="65" charset="-120"/>
                <a:cs typeface="+mn-cs"/>
              </a:rPr>
              <a:t> </a:t>
            </a:r>
            <a:r>
              <a:rPr kumimoji="0" lang="en-US" altLang="zh-TW" sz="3600" b="0" i="0" u="none" strike="noStrike" kern="1200" cap="none" spc="0" normalizeH="0" baseline="0" noProof="0" dirty="0">
                <a:ln>
                  <a:noFill/>
                </a:ln>
                <a:solidFill>
                  <a:prstClr val="black"/>
                </a:solidFill>
                <a:effectLst/>
                <a:uLnTx/>
                <a:uFillTx/>
                <a:latin typeface="Calibri" panose="020F0502020204030204"/>
                <a:ea typeface="標楷體" panose="03000509000000000000" pitchFamily="65" charset="-120"/>
                <a:cs typeface="+mn-cs"/>
              </a:rPr>
              <a:t>Automotive CIS package type illustration.</a:t>
            </a:r>
            <a:endParaRPr kumimoji="0" lang="en-US" altLang="zh-TW" sz="3600" b="0" i="0" u="none" strike="noStrike" kern="1200" cap="none" spc="0" normalizeH="0" baseline="0" noProof="0" dirty="0">
              <a:ln>
                <a:noFill/>
              </a:ln>
              <a:solidFill>
                <a:srgbClr val="FF0000"/>
              </a:solidFill>
              <a:effectLst/>
              <a:uLnTx/>
              <a:uFillTx/>
              <a:latin typeface="Calibri" panose="020F0502020204030204"/>
              <a:ea typeface="標楷體" panose="03000509000000000000" pitchFamily="65" charset="-12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3600" b="0" i="0" u="none" strike="noStrike" kern="1200" cap="none" spc="0" normalizeH="0" baseline="0" noProof="0" dirty="0">
                <a:ln>
                  <a:noFill/>
                </a:ln>
                <a:solidFill>
                  <a:srgbClr val="FF0000"/>
                </a:solidFill>
                <a:effectLst/>
                <a:uLnTx/>
                <a:uFillTx/>
                <a:latin typeface="Calibri" panose="020F0502020204030204"/>
                <a:ea typeface="標楷體" panose="03000509000000000000" pitchFamily="65" charset="-120"/>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3600" b="0" i="0" u="none" strike="noStrike" kern="1200" cap="none" spc="0" normalizeH="0" baseline="0" noProof="0" dirty="0">
                <a:ln>
                  <a:noFill/>
                </a:ln>
                <a:solidFill>
                  <a:prstClr val="black"/>
                </a:solidFill>
                <a:effectLst/>
                <a:uLnTx/>
                <a:uFillTx/>
                <a:latin typeface="Calibri" panose="020F0502020204030204"/>
                <a:ea typeface="標楷體" panose="03000509000000000000" pitchFamily="65" charset="-120"/>
                <a:cs typeface="+mn-cs"/>
              </a:rPr>
              <a:t>3.Power Semiconductor Module road map.</a:t>
            </a:r>
            <a:r>
              <a:rPr kumimoji="0" lang="en-US" altLang="zh-TW" sz="3600" b="0" i="0" u="none" strike="noStrike" kern="1200" cap="none" spc="0" normalizeH="0" baseline="0" noProof="0" dirty="0">
                <a:ln>
                  <a:noFill/>
                </a:ln>
                <a:solidFill>
                  <a:srgbClr val="FF0000"/>
                </a:solidFill>
                <a:effectLst/>
                <a:uLnTx/>
                <a:uFillTx/>
                <a:latin typeface="Calibri" panose="020F0502020204030204"/>
                <a:ea typeface="標楷體" panose="03000509000000000000" pitchFamily="65" charset="-120"/>
                <a:cs typeface="+mn-cs"/>
              </a:rPr>
              <a:t> </a:t>
            </a:r>
            <a:endParaRPr kumimoji="0" lang="en-US" altLang="zh-TW" sz="3600" b="0" i="0" u="none" strike="noStrike" kern="1200" cap="none" spc="0" normalizeH="0" baseline="0" noProof="0" dirty="0">
              <a:ln>
                <a:noFill/>
              </a:ln>
              <a:solidFill>
                <a:prstClr val="black"/>
              </a:solidFill>
              <a:effectLst/>
              <a:uLnTx/>
              <a:uFillTx/>
              <a:latin typeface="Calibri" panose="020F0502020204030204"/>
              <a:ea typeface="標楷體" panose="03000509000000000000" pitchFamily="65" charset="-12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3600" b="0" i="0" u="none" strike="noStrike" kern="1200" cap="none" spc="0" normalizeH="0" baseline="0" noProof="0" dirty="0">
              <a:ln>
                <a:noFill/>
              </a:ln>
              <a:solidFill>
                <a:prstClr val="black"/>
              </a:solidFill>
              <a:effectLst/>
              <a:uLnTx/>
              <a:uFillTx/>
              <a:latin typeface="Calibri" panose="020F0502020204030204"/>
              <a:ea typeface="標楷體" panose="03000509000000000000" pitchFamily="65" charset="-120"/>
              <a:cs typeface="+mn-cs"/>
            </a:endParaRPr>
          </a:p>
        </p:txBody>
      </p:sp>
    </p:spTree>
    <p:extLst>
      <p:ext uri="{BB962C8B-B14F-4D97-AF65-F5344CB8AC3E}">
        <p14:creationId xmlns:p14="http://schemas.microsoft.com/office/powerpoint/2010/main" val="10218438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77DD7D7A-400C-04F4-8333-27A530F1950A}"/>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135172" name="Rectangle 4"/>
          <p:cNvSpPr>
            <a:spLocks noGrp="1" noChangeArrowheads="1"/>
          </p:cNvSpPr>
          <p:nvPr>
            <p:ph type="title" idx="4294967295"/>
          </p:nvPr>
        </p:nvSpPr>
        <p:spPr>
          <a:xfrm>
            <a:off x="0" y="152400"/>
            <a:ext cx="7112000" cy="914400"/>
          </a:xfrm>
        </p:spPr>
        <p:txBody>
          <a:bodyPr/>
          <a:lstStyle/>
          <a:p>
            <a:r>
              <a:rPr lang="zh-TW" altLang="en-US">
                <a:ea typeface="新細明體" pitchFamily="18" charset="-120"/>
              </a:rPr>
              <a:t>	</a:t>
            </a:r>
          </a:p>
        </p:txBody>
      </p:sp>
      <p:sp>
        <p:nvSpPr>
          <p:cNvPr id="135173" name="Text Box 5"/>
          <p:cNvSpPr txBox="1">
            <a:spLocks noChangeArrowheads="1"/>
          </p:cNvSpPr>
          <p:nvPr/>
        </p:nvSpPr>
        <p:spPr bwMode="auto">
          <a:xfrm>
            <a:off x="2339975" y="186819"/>
            <a:ext cx="7226300" cy="1323439"/>
          </a:xfrm>
          <a:prstGeom prst="rect">
            <a:avLst/>
          </a:prstGeom>
          <a:noFill/>
          <a:ln w="9525">
            <a:noFill/>
            <a:miter lim="800000"/>
            <a:headEnd/>
            <a:tailEnd/>
          </a:ln>
          <a:effectLst/>
        </p:spPr>
        <p:txBody>
          <a:bodyPr>
            <a:spAutoFit/>
          </a:bodyPr>
          <a:lstStyle/>
          <a:p>
            <a:pPr marL="457200" marR="0" lvl="0" indent="-457200" algn="ctr" defTabSz="457200" rtl="0" eaLnBrk="1" fontAlgn="auto" latinLnBrk="0" hangingPunct="1">
              <a:lnSpc>
                <a:spcPct val="100000"/>
              </a:lnSpc>
              <a:spcBef>
                <a:spcPct val="80000"/>
              </a:spcBef>
              <a:spcAft>
                <a:spcPts val="0"/>
              </a:spcAft>
              <a:buClrTx/>
              <a:buSzTx/>
              <a:buFontTx/>
              <a:buNone/>
              <a:tabLst/>
              <a:defRPr/>
            </a:pPr>
            <a:r>
              <a:rPr kumimoji="0" lang="en-US" altLang="zh-TW" sz="3200" b="0" i="0" u="none" strike="noStrike" kern="1200" cap="none" spc="0" normalizeH="0" baseline="0" noProof="0" dirty="0">
                <a:ln>
                  <a:noFill/>
                </a:ln>
                <a:solidFill>
                  <a:prstClr val="black"/>
                </a:solidFill>
                <a:effectLst>
                  <a:outerShdw blurRad="38100" dist="38100" dir="2700000" algn="tl">
                    <a:srgbClr val="C0C0C0"/>
                  </a:outerShdw>
                </a:effectLst>
                <a:uLnTx/>
                <a:uFillTx/>
                <a:latin typeface="Calibri" panose="020F0502020204030204"/>
                <a:ea typeface="新細明體" pitchFamily="18" charset="-120"/>
                <a:cs typeface="Calibri Light" panose="020F0302020204030204" pitchFamily="34" charset="0"/>
              </a:rPr>
              <a:t>Outlook</a:t>
            </a:r>
          </a:p>
          <a:p>
            <a:pPr marL="457200" marR="0" lvl="0" indent="-457200" algn="ctr" defTabSz="457200" rtl="0" eaLnBrk="1" fontAlgn="auto" latinLnBrk="0" hangingPunct="1">
              <a:lnSpc>
                <a:spcPct val="100000"/>
              </a:lnSpc>
              <a:spcBef>
                <a:spcPct val="50000"/>
              </a:spcBef>
              <a:spcAft>
                <a:spcPts val="0"/>
              </a:spcAft>
              <a:buClrTx/>
              <a:buSzTx/>
              <a:buFontTx/>
              <a:buNone/>
              <a:tabLst/>
              <a:defRPr/>
            </a:pPr>
            <a:endParaRPr kumimoji="0" lang="zh-TW" altLang="en-US" sz="3200" b="0" i="0" u="none" strike="noStrike" kern="1200" cap="none" spc="0" normalizeH="0" baseline="0" noProof="0" dirty="0">
              <a:ln>
                <a:noFill/>
              </a:ln>
              <a:solidFill>
                <a:prstClr val="black"/>
              </a:solidFill>
              <a:effectLst/>
              <a:uLnTx/>
              <a:uFillTx/>
              <a:latin typeface="Calibri" panose="020F0502020204030204"/>
              <a:ea typeface="新細明體" pitchFamily="18" charset="-120"/>
              <a:cs typeface="Calibri Light" panose="020F0302020204030204" pitchFamily="34" charset="0"/>
            </a:endParaRPr>
          </a:p>
        </p:txBody>
      </p:sp>
      <p:sp>
        <p:nvSpPr>
          <p:cNvPr id="135177" name="Text Box 9"/>
          <p:cNvSpPr txBox="1">
            <a:spLocks noChangeArrowheads="1"/>
          </p:cNvSpPr>
          <p:nvPr/>
        </p:nvSpPr>
        <p:spPr bwMode="auto">
          <a:xfrm>
            <a:off x="3730625" y="2014538"/>
            <a:ext cx="184150" cy="457200"/>
          </a:xfrm>
          <a:prstGeom prst="rect">
            <a:avLst/>
          </a:prstGeom>
          <a:noFill/>
          <a:ln w="9525">
            <a:noFill/>
            <a:miter lim="800000"/>
            <a:headEnd/>
            <a:tailEnd/>
          </a:ln>
          <a:effectLst/>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itchFamily="18" charset="-120"/>
              <a:cs typeface="+mn-cs"/>
            </a:endParaRPr>
          </a:p>
        </p:txBody>
      </p:sp>
      <p:sp>
        <p:nvSpPr>
          <p:cNvPr id="4" name="投影片編號版面配置區 3">
            <a:extLst>
              <a:ext uri="{FF2B5EF4-FFF2-40B4-BE49-F238E27FC236}">
                <a16:creationId xmlns:a16="http://schemas.microsoft.com/office/drawing/2014/main" id="{67E1B085-191B-6B6D-DCF8-74EBB96C457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5" name="頁尾版面配置區 15">
            <a:extLst>
              <a:ext uri="{FF2B5EF4-FFF2-40B4-BE49-F238E27FC236}">
                <a16:creationId xmlns:a16="http://schemas.microsoft.com/office/drawing/2014/main" id="{2DAA1823-0ACB-E70E-0A24-01110F43D1D8}"/>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6" name="文字方塊 5">
            <a:extLst>
              <a:ext uri="{FF2B5EF4-FFF2-40B4-BE49-F238E27FC236}">
                <a16:creationId xmlns:a16="http://schemas.microsoft.com/office/drawing/2014/main" id="{28884D8D-4E2E-C90A-1D21-BD494F7D775B}"/>
              </a:ext>
            </a:extLst>
          </p:cNvPr>
          <p:cNvSpPr txBox="1"/>
          <p:nvPr/>
        </p:nvSpPr>
        <p:spPr>
          <a:xfrm>
            <a:off x="1133475" y="2286001"/>
            <a:ext cx="10258425" cy="230832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36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rPr>
              <a:t>“Due to seasonality and the high inventory level of consumer products, we expect a double-digit Q/Q decline in Q1”</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52879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5000" name="Rectangle 84999">
            <a:extLst>
              <a:ext uri="{FF2B5EF4-FFF2-40B4-BE49-F238E27FC236}">
                <a16:creationId xmlns:a16="http://schemas.microsoft.com/office/drawing/2014/main" id="{DE1F88EA-5B85-4782-9A95-9C738F48E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002" name="Rectangle 85001">
            <a:extLst>
              <a:ext uri="{FF2B5EF4-FFF2-40B4-BE49-F238E27FC236}">
                <a16:creationId xmlns:a16="http://schemas.microsoft.com/office/drawing/2014/main" id="{E9A9E663-1F8A-406B-B295-B1EF8596D1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85004" name="Straight Connector 85003">
            <a:extLst>
              <a:ext uri="{FF2B5EF4-FFF2-40B4-BE49-F238E27FC236}">
                <a16:creationId xmlns:a16="http://schemas.microsoft.com/office/drawing/2014/main" id="{EC97561C-9294-4114-A5D6-9CF6CF68AC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85006" name="Rectangle 85005">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4995" name="Rectangle 3"/>
          <p:cNvSpPr>
            <a:spLocks noChangeArrowheads="1"/>
          </p:cNvSpPr>
          <p:nvPr/>
        </p:nvSpPr>
        <p:spPr bwMode="auto">
          <a:xfrm>
            <a:off x="990932" y="286603"/>
            <a:ext cx="6750987"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600"/>
              </a:spcAft>
              <a:buClrTx/>
              <a:buSzTx/>
              <a:buFontTx/>
              <a:buNone/>
              <a:tabLst/>
              <a:defRPr/>
            </a:pPr>
            <a:r>
              <a:rPr kumimoji="0" lang="en-US" altLang="zh-TW" sz="4800" b="0" i="0" u="sng" strike="noStrike" kern="1200" cap="none" spc="-50" normalizeH="0" baseline="0" noProof="0">
                <a:ln>
                  <a:noFill/>
                </a:ln>
                <a:solidFill>
                  <a:srgbClr val="013E7D"/>
                </a:solidFill>
                <a:effectLst/>
                <a:uLnTx/>
                <a:uFillTx/>
                <a:latin typeface="Calibri Light" panose="020F0302020204030204"/>
                <a:ea typeface="新細明體" panose="02020500000000000000" pitchFamily="18" charset="-120"/>
                <a:cs typeface="+mn-cs"/>
              </a:rPr>
              <a:t>Disclaimer</a:t>
            </a:r>
          </a:p>
        </p:txBody>
      </p:sp>
      <p:sp>
        <p:nvSpPr>
          <p:cNvPr id="84994" name="Text Box 2"/>
          <p:cNvSpPr txBox="1">
            <a:spLocks noChangeArrowheads="1"/>
          </p:cNvSpPr>
          <p:nvPr/>
        </p:nvSpPr>
        <p:spPr bwMode="auto">
          <a:xfrm>
            <a:off x="710320" y="2029509"/>
            <a:ext cx="6697715" cy="3845131"/>
          </a:xfrm>
          <a:prstGeom prst="rect">
            <a:avLst/>
          </a:prstGeom>
        </p:spPr>
        <p:txBody>
          <a:bodyPr vert="horz" lIns="0" tIns="45720" rIns="0" bIns="45720" rtlCol="0">
            <a:noAutofit/>
          </a:bodyPr>
          <a:lstStyle/>
          <a:p>
            <a:pPr marL="457200" marR="0" lvl="0" indent="-457200" algn="l" defTabSz="914400" rtl="0" eaLnBrk="1" fontAlgn="auto" latinLnBrk="0" hangingPunct="1">
              <a:lnSpc>
                <a:spcPct val="90000"/>
              </a:lnSpc>
              <a:spcBef>
                <a:spcPts val="0"/>
              </a:spcBef>
              <a:spcAft>
                <a:spcPts val="600"/>
              </a:spcAft>
              <a:buClr>
                <a:srgbClr val="00B0F0"/>
              </a:buClr>
              <a:buSzTx/>
              <a:buFont typeface="Calibri" panose="020F0502020204030204" pitchFamily="34" charset="0"/>
              <a:buNone/>
              <a:tabLst/>
              <a:defRPr/>
            </a:pP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This presentation contains forward-looking statements. These forward-looking statements are subject to risks, uncertainties and assumptions, some of which are beyond our control. Actual results may differ materially from those expressed or implied by these forward-looking statements. Because of these risks, uncertainties and assumptions, the forward-looking events and circumstances discussed in this presentation might not occur in the way we expect, or at all. You should not place undue reliance on any forward-looking information. </a:t>
            </a:r>
          </a:p>
          <a:p>
            <a:pPr marL="457200" marR="0" lvl="0" indent="-457200" algn="l" defTabSz="914400" rtl="0" eaLnBrk="1" fontAlgn="auto" latinLnBrk="0" hangingPunct="1">
              <a:lnSpc>
                <a:spcPct val="90000"/>
              </a:lnSpc>
              <a:spcBef>
                <a:spcPts val="0"/>
              </a:spcBef>
              <a:spcAft>
                <a:spcPts val="600"/>
              </a:spcAft>
              <a:buClr>
                <a:srgbClr val="00B0F0"/>
              </a:buClr>
              <a:buSzTx/>
              <a:buFont typeface="Calibri" panose="020F0502020204030204" pitchFamily="34" charset="0"/>
              <a:buNone/>
              <a:tabLst/>
              <a:defRPr/>
            </a:pPr>
            <a:endPar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endParaRPr>
          </a:p>
          <a:p>
            <a:pPr marL="457200" marR="0" lvl="0" indent="-457200" algn="l" defTabSz="914400" rtl="0" eaLnBrk="1" fontAlgn="auto" latinLnBrk="0" hangingPunct="1">
              <a:lnSpc>
                <a:spcPct val="90000"/>
              </a:lnSpc>
              <a:spcBef>
                <a:spcPts val="0"/>
              </a:spcBef>
              <a:spcAft>
                <a:spcPts val="600"/>
              </a:spcAft>
              <a:buClr>
                <a:srgbClr val="00B0F0"/>
              </a:buClr>
              <a:buSzTx/>
              <a:buFont typeface="Calibri" panose="020F0502020204030204" pitchFamily="34" charset="0"/>
              <a:buNone/>
              <a:tabLst/>
              <a:defRPr/>
            </a:pP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In preparing the information herein,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have relied upon and assumed, without independent verification, the accuracy and completeness of all information available from public sources or which was provided to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or which was otherwise reviewed by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Neither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nor its advisors have made any representation or warranty as to the accuracy or completeness of such information and nor do they assume any undertaking to supplement such information as further information becomes available or in light of changing circumstances. None of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nor any of their respective affiliates, advisers or representatives shall have any liability whatsoever(in negligence or otherwise) for any loss howsoever arising from any use of this presentation or its contents or otherwise arising in connection with this presentation. Neither this presentation nor any of its contents may be reproduced to a third party without the prior written consent of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a:t>
            </a:r>
          </a:p>
        </p:txBody>
      </p:sp>
      <p:sp>
        <p:nvSpPr>
          <p:cNvPr id="85008" name="Rectangle 85007">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010" name="Rectangle 85009">
            <a:extLst>
              <a:ext uri="{FF2B5EF4-FFF2-40B4-BE49-F238E27FC236}">
                <a16:creationId xmlns:a16="http://schemas.microsoft.com/office/drawing/2014/main" id="{087519CD-2FFF-42E3-BB0C-FEAA828BA5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2823"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投影片編號版面配置區 2">
            <a:extLst>
              <a:ext uri="{FF2B5EF4-FFF2-40B4-BE49-F238E27FC236}">
                <a16:creationId xmlns:a16="http://schemas.microsoft.com/office/drawing/2014/main" id="{EFCF4ABF-09DF-A2F0-5647-193E8C89344C}"/>
              </a:ext>
            </a:extLst>
          </p:cNvPr>
          <p:cNvSpPr>
            <a:spLocks noGrp="1"/>
          </p:cNvSpPr>
          <p:nvPr>
            <p:ph type="sldNum" sz="quarter" idx="12"/>
          </p:nvPr>
        </p:nvSpPr>
        <p:spPr>
          <a:xfrm>
            <a:off x="9900458" y="6459785"/>
            <a:ext cx="1312025" cy="365125"/>
          </a:xfrm>
        </p:spPr>
        <p:txBody>
          <a:bodyPr vert="horz" lIns="91440" tIns="45720" rIns="91440" bIns="45720" rtlCol="0" anchor="ctr">
            <a:norm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fld id="{6159F89F-55C1-444F-ACC8-C1BE3CDE8A11}" type="slidenum">
              <a:rPr kumimoji="0" lang="en-US" altLang="zh-TW" sz="1050" b="0" i="0" u="none" strike="noStrike" kern="1200" cap="none" spc="0" normalizeH="0" baseline="0" noProof="0" smtClean="0">
                <a:ln>
                  <a:noFill/>
                </a:ln>
                <a:solidFill>
                  <a:srgbClr val="FFFFFF"/>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600"/>
                </a:spcAft>
                <a:buClrTx/>
                <a:buSzTx/>
                <a:buFontTx/>
                <a:buNone/>
                <a:tabLst/>
                <a:defRPr/>
              </a:pPr>
              <a:t>2</a:t>
            </a:fld>
            <a:endParaRPr kumimoji="0" lang="en-US" altLang="zh-TW" sz="1050" b="0" i="0" u="none" strike="noStrike" kern="1200" cap="none" spc="0" normalizeH="0" baseline="0" noProof="0">
              <a:ln>
                <a:noFill/>
              </a:ln>
              <a:solidFill>
                <a:srgbClr val="FFFFFF"/>
              </a:solidFill>
              <a:effectLst/>
              <a:uLnTx/>
              <a:uFillTx/>
              <a:latin typeface="Calibri" panose="020F0502020204030204"/>
              <a:ea typeface="新細明體" panose="02020500000000000000" pitchFamily="18" charset="-120"/>
              <a:cs typeface="+mn-c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版面配置區 14">
            <a:extLst>
              <a:ext uri="{FF2B5EF4-FFF2-40B4-BE49-F238E27FC236}">
                <a16:creationId xmlns:a16="http://schemas.microsoft.com/office/drawing/2014/main" id="{00C49925-4755-9AF2-F588-457AF619E9A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4" name="頁尾版面配置區 15">
            <a:extLst>
              <a:ext uri="{FF2B5EF4-FFF2-40B4-BE49-F238E27FC236}">
                <a16:creationId xmlns:a16="http://schemas.microsoft.com/office/drawing/2014/main" id="{2AC242E3-157F-2B64-79D6-9114B1BFDDCF}"/>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5" name="投影片編號版面配置區 16">
            <a:extLst>
              <a:ext uri="{FF2B5EF4-FFF2-40B4-BE49-F238E27FC236}">
                <a16:creationId xmlns:a16="http://schemas.microsoft.com/office/drawing/2014/main" id="{73A3C9D4-EA0C-E1F4-4FFC-44EC15F3D674}"/>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6" name="Rectangle 11">
            <a:extLst>
              <a:ext uri="{FF2B5EF4-FFF2-40B4-BE49-F238E27FC236}">
                <a16:creationId xmlns:a16="http://schemas.microsoft.com/office/drawing/2014/main" id="{79B863AB-F355-29A0-E110-99349CB773DB}"/>
              </a:ext>
            </a:extLst>
          </p:cNvPr>
          <p:cNvSpPr>
            <a:spLocks noChangeArrowheads="1"/>
          </p:cNvSpPr>
          <p:nvPr/>
        </p:nvSpPr>
        <p:spPr bwMode="auto">
          <a:xfrm>
            <a:off x="1523406" y="2585913"/>
            <a:ext cx="8702938" cy="1323439"/>
          </a:xfrm>
          <a:prstGeom prst="rect">
            <a:avLst/>
          </a:prstGeom>
          <a:noFill/>
          <a:ln w="9525">
            <a:noFill/>
            <a:miter lim="800000"/>
            <a:headEnd/>
            <a:tailEnd/>
          </a:ln>
          <a:effectLst/>
        </p:spPr>
        <p:txBody>
          <a:bodyPr wrap="square">
            <a:spAutoFit/>
          </a:bodyPr>
          <a:lstStyle/>
          <a:p>
            <a:pPr marL="0" marR="0" lvl="0" indent="0" algn="ctr" defTabSz="457200" rtl="0" eaLnBrk="1" fontAlgn="auto" latinLnBrk="0" hangingPunct="1">
              <a:lnSpc>
                <a:spcPct val="100000"/>
              </a:lnSpc>
              <a:spcBef>
                <a:spcPct val="25000"/>
              </a:spcBef>
              <a:spcAft>
                <a:spcPts val="0"/>
              </a:spcAft>
              <a:buClrTx/>
              <a:buSzTx/>
              <a:buFontTx/>
              <a:buNone/>
              <a:tabLst/>
              <a:defRPr/>
            </a:pPr>
            <a:r>
              <a:rPr kumimoji="0" lang="en-US" altLang="zh-TW" sz="80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Q &amp; A</a:t>
            </a:r>
          </a:p>
        </p:txBody>
      </p:sp>
    </p:spTree>
    <p:extLst>
      <p:ext uri="{BB962C8B-B14F-4D97-AF65-F5344CB8AC3E}">
        <p14:creationId xmlns:p14="http://schemas.microsoft.com/office/powerpoint/2010/main" val="19590054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版面配置區 14">
            <a:extLst>
              <a:ext uri="{FF2B5EF4-FFF2-40B4-BE49-F238E27FC236}">
                <a16:creationId xmlns:a16="http://schemas.microsoft.com/office/drawing/2014/main" id="{00C49925-4755-9AF2-F588-457AF619E9A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4" name="頁尾版面配置區 15">
            <a:extLst>
              <a:ext uri="{FF2B5EF4-FFF2-40B4-BE49-F238E27FC236}">
                <a16:creationId xmlns:a16="http://schemas.microsoft.com/office/drawing/2014/main" id="{2AC242E3-157F-2B64-79D6-9114B1BFDDCF}"/>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5" name="投影片編號版面配置區 16">
            <a:extLst>
              <a:ext uri="{FF2B5EF4-FFF2-40B4-BE49-F238E27FC236}">
                <a16:creationId xmlns:a16="http://schemas.microsoft.com/office/drawing/2014/main" id="{73A3C9D4-EA0C-E1F4-4FFC-44EC15F3D674}"/>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6" name="Rectangle 11">
            <a:extLst>
              <a:ext uri="{FF2B5EF4-FFF2-40B4-BE49-F238E27FC236}">
                <a16:creationId xmlns:a16="http://schemas.microsoft.com/office/drawing/2014/main" id="{79B863AB-F355-29A0-E110-99349CB773DB}"/>
              </a:ext>
            </a:extLst>
          </p:cNvPr>
          <p:cNvSpPr>
            <a:spLocks noChangeArrowheads="1"/>
          </p:cNvSpPr>
          <p:nvPr/>
        </p:nvSpPr>
        <p:spPr bwMode="auto">
          <a:xfrm>
            <a:off x="1548399" y="890892"/>
            <a:ext cx="8702938" cy="784830"/>
          </a:xfrm>
          <a:prstGeom prst="rect">
            <a:avLst/>
          </a:prstGeom>
          <a:noFill/>
          <a:ln w="9525">
            <a:noFill/>
            <a:miter lim="800000"/>
            <a:headEnd/>
            <a:tailEnd/>
          </a:ln>
          <a:effectLst/>
        </p:spPr>
        <p:txBody>
          <a:bodyPr wrap="square">
            <a:spAutoFit/>
          </a:bodyPr>
          <a:lstStyle/>
          <a:p>
            <a:pPr marL="0" marR="0" lvl="0" indent="0" algn="ctr" defTabSz="457200" rtl="0" eaLnBrk="1" fontAlgn="auto" latinLnBrk="0" hangingPunct="1">
              <a:lnSpc>
                <a:spcPct val="100000"/>
              </a:lnSpc>
              <a:spcBef>
                <a:spcPct val="25000"/>
              </a:spcBef>
              <a:spcAft>
                <a:spcPts val="0"/>
              </a:spcAft>
              <a:buClrTx/>
              <a:buSzTx/>
              <a:buFontTx/>
              <a:buNone/>
              <a:tabLst/>
              <a:defRPr/>
            </a:pPr>
            <a:r>
              <a:rPr kumimoji="0" lang="en-US" altLang="zh-TW" sz="4500" b="0" i="0" u="sng"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Thank you for Listening!</a:t>
            </a:r>
          </a:p>
        </p:txBody>
      </p:sp>
      <p:sp>
        <p:nvSpPr>
          <p:cNvPr id="7" name="矩形 6">
            <a:extLst>
              <a:ext uri="{FF2B5EF4-FFF2-40B4-BE49-F238E27FC236}">
                <a16:creationId xmlns:a16="http://schemas.microsoft.com/office/drawing/2014/main" id="{015855D1-5234-C996-ACFF-42967F632B75}"/>
              </a:ext>
            </a:extLst>
          </p:cNvPr>
          <p:cNvSpPr/>
          <p:nvPr/>
        </p:nvSpPr>
        <p:spPr>
          <a:xfrm>
            <a:off x="1307329" y="2061771"/>
            <a:ext cx="9363075" cy="33004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panose="020F0502020204030204"/>
              <a:ea typeface="新細明體" panose="02020500000000000000" pitchFamily="18" charset="-120"/>
              <a:cs typeface="+mn-cs"/>
            </a:endParaRPr>
          </a:p>
        </p:txBody>
      </p:sp>
      <p:grpSp>
        <p:nvGrpSpPr>
          <p:cNvPr id="8" name="群組 7">
            <a:extLst>
              <a:ext uri="{FF2B5EF4-FFF2-40B4-BE49-F238E27FC236}">
                <a16:creationId xmlns:a16="http://schemas.microsoft.com/office/drawing/2014/main" id="{8194648A-4486-9B6F-EBDA-87F6A5A2F2CC}"/>
              </a:ext>
            </a:extLst>
          </p:cNvPr>
          <p:cNvGrpSpPr/>
          <p:nvPr/>
        </p:nvGrpSpPr>
        <p:grpSpPr>
          <a:xfrm>
            <a:off x="2430146" y="2386972"/>
            <a:ext cx="7117440" cy="2393357"/>
            <a:chOff x="3018577" y="1664401"/>
            <a:chExt cx="6835466" cy="2390867"/>
          </a:xfrm>
        </p:grpSpPr>
        <p:pic>
          <p:nvPicPr>
            <p:cNvPr id="9" name="圖片 8">
              <a:extLst>
                <a:ext uri="{FF2B5EF4-FFF2-40B4-BE49-F238E27FC236}">
                  <a16:creationId xmlns:a16="http://schemas.microsoft.com/office/drawing/2014/main" id="{39CE2FC3-8C93-8E29-9B1D-8EFB07864B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18577" y="1784350"/>
              <a:ext cx="1333500" cy="1047750"/>
            </a:xfrm>
            <a:prstGeom prst="rect">
              <a:avLst/>
            </a:prstGeom>
          </p:spPr>
        </p:pic>
        <p:pic>
          <p:nvPicPr>
            <p:cNvPr id="10" name="圖片 9">
              <a:extLst>
                <a:ext uri="{FF2B5EF4-FFF2-40B4-BE49-F238E27FC236}">
                  <a16:creationId xmlns:a16="http://schemas.microsoft.com/office/drawing/2014/main" id="{FFE54FA7-7DF7-D6EA-3133-05CED33210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71188" y="1664401"/>
              <a:ext cx="1556759" cy="1223168"/>
            </a:xfrm>
            <a:prstGeom prst="rect">
              <a:avLst/>
            </a:prstGeom>
          </p:spPr>
        </p:pic>
        <p:pic>
          <p:nvPicPr>
            <p:cNvPr id="11" name="圖片 10">
              <a:extLst>
                <a:ext uri="{FF2B5EF4-FFF2-40B4-BE49-F238E27FC236}">
                  <a16:creationId xmlns:a16="http://schemas.microsoft.com/office/drawing/2014/main" id="{A0301995-2889-11B1-F93B-2465E5A3C46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66052" y="2761875"/>
              <a:ext cx="1556759" cy="1223168"/>
            </a:xfrm>
            <a:prstGeom prst="rect">
              <a:avLst/>
            </a:prstGeom>
          </p:spPr>
        </p:pic>
        <p:pic>
          <p:nvPicPr>
            <p:cNvPr id="12" name="圖片 11">
              <a:extLst>
                <a:ext uri="{FF2B5EF4-FFF2-40B4-BE49-F238E27FC236}">
                  <a16:creationId xmlns:a16="http://schemas.microsoft.com/office/drawing/2014/main" id="{E2F120FF-8FF7-AE4D-9B8D-E5524C270CB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97284" y="1696641"/>
              <a:ext cx="1556759" cy="1223168"/>
            </a:xfrm>
            <a:prstGeom prst="rect">
              <a:avLst/>
            </a:prstGeom>
          </p:spPr>
        </p:pic>
        <p:pic>
          <p:nvPicPr>
            <p:cNvPr id="13" name="圖片 12">
              <a:extLst>
                <a:ext uri="{FF2B5EF4-FFF2-40B4-BE49-F238E27FC236}">
                  <a16:creationId xmlns:a16="http://schemas.microsoft.com/office/drawing/2014/main" id="{110055FF-BECD-48A9-6E7A-0E0667AE689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90179" y="2832100"/>
              <a:ext cx="1556759" cy="1223168"/>
            </a:xfrm>
            <a:prstGeom prst="rect">
              <a:avLst/>
            </a:prstGeom>
          </p:spPr>
        </p:pic>
        <p:pic>
          <p:nvPicPr>
            <p:cNvPr id="14" name="圖片 13">
              <a:extLst>
                <a:ext uri="{FF2B5EF4-FFF2-40B4-BE49-F238E27FC236}">
                  <a16:creationId xmlns:a16="http://schemas.microsoft.com/office/drawing/2014/main" id="{20061980-DD1C-697C-FE37-92602C07CA4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007078" y="2816459"/>
              <a:ext cx="1477312" cy="1160745"/>
            </a:xfrm>
            <a:prstGeom prst="rect">
              <a:avLst/>
            </a:prstGeom>
          </p:spPr>
        </p:pic>
        <p:pic>
          <p:nvPicPr>
            <p:cNvPr id="15" name="圖片 14">
              <a:extLst>
                <a:ext uri="{FF2B5EF4-FFF2-40B4-BE49-F238E27FC236}">
                  <a16:creationId xmlns:a16="http://schemas.microsoft.com/office/drawing/2014/main" id="{55A81CA4-9321-BBB2-5FBA-85217EA9647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70792" y="2844918"/>
              <a:ext cx="1404872" cy="1103828"/>
            </a:xfrm>
            <a:prstGeom prst="rect">
              <a:avLst/>
            </a:prstGeom>
          </p:spPr>
        </p:pic>
        <p:pic>
          <p:nvPicPr>
            <p:cNvPr id="16" name="圖片 15">
              <a:extLst>
                <a:ext uri="{FF2B5EF4-FFF2-40B4-BE49-F238E27FC236}">
                  <a16:creationId xmlns:a16="http://schemas.microsoft.com/office/drawing/2014/main" id="{E3140810-0CAC-F80B-5B36-F8E21E437F77}"/>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357696" y="1719444"/>
              <a:ext cx="1404872" cy="1103828"/>
            </a:xfrm>
            <a:prstGeom prst="rect">
              <a:avLst/>
            </a:prstGeom>
          </p:spPr>
        </p:pic>
        <p:pic>
          <p:nvPicPr>
            <p:cNvPr id="17" name="圖片 16">
              <a:extLst>
                <a:ext uri="{FF2B5EF4-FFF2-40B4-BE49-F238E27FC236}">
                  <a16:creationId xmlns:a16="http://schemas.microsoft.com/office/drawing/2014/main" id="{C08807F7-0763-0848-E567-4C0660E1167B}"/>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154182" y="1780565"/>
              <a:ext cx="1237021" cy="971945"/>
            </a:xfrm>
            <a:prstGeom prst="rect">
              <a:avLst/>
            </a:prstGeom>
          </p:spPr>
        </p:pic>
      </p:grpSp>
      <p:sp>
        <p:nvSpPr>
          <p:cNvPr id="18" name="文字方塊 17">
            <a:extLst>
              <a:ext uri="{FF2B5EF4-FFF2-40B4-BE49-F238E27FC236}">
                <a16:creationId xmlns:a16="http://schemas.microsoft.com/office/drawing/2014/main" id="{46CF5CAF-7432-977D-4864-AD6A00F06DD7}"/>
              </a:ext>
            </a:extLst>
          </p:cNvPr>
          <p:cNvSpPr txBox="1"/>
          <p:nvPr/>
        </p:nvSpPr>
        <p:spPr>
          <a:xfrm>
            <a:off x="1295794" y="4859607"/>
            <a:ext cx="9357919" cy="492443"/>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2600" b="0" i="1" u="none" strike="noStrike" kern="1200" cap="none" spc="0" normalizeH="0" baseline="0" noProof="0" dirty="0">
                <a:ln>
                  <a:noFill/>
                </a:ln>
                <a:solidFill>
                  <a:srgbClr val="003F7C"/>
                </a:solidFill>
                <a:effectLst/>
                <a:uLnTx/>
                <a:uFillTx/>
                <a:latin typeface="Bookman Old Style" panose="02050604050505020204" pitchFamily="18" charset="0"/>
                <a:ea typeface="新細明體" panose="02020500000000000000" pitchFamily="18" charset="-120"/>
                <a:cs typeface="+mn-cs"/>
              </a:rPr>
              <a:t>Reality / Integrity / Customer First </a:t>
            </a:r>
            <a:endParaRPr kumimoji="0" lang="zh-TW" altLang="en-US" sz="2600" b="0" i="1" u="none" strike="noStrike" kern="1200" cap="none" spc="0" normalizeH="0" baseline="0" noProof="0" dirty="0">
              <a:ln>
                <a:noFill/>
              </a:ln>
              <a:solidFill>
                <a:srgbClr val="003F7C"/>
              </a:solidFill>
              <a:effectLst/>
              <a:uLnTx/>
              <a:uFillTx/>
              <a:latin typeface="Bookman Old Style" panose="02050604050505020204" pitchFamily="18" charset="0"/>
              <a:ea typeface="新細明體" panose="02020500000000000000" pitchFamily="18" charset="-120"/>
              <a:cs typeface="+mn-cs"/>
            </a:endParaRPr>
          </a:p>
        </p:txBody>
      </p:sp>
      <p:sp>
        <p:nvSpPr>
          <p:cNvPr id="19" name="文字方塊 18">
            <a:extLst>
              <a:ext uri="{FF2B5EF4-FFF2-40B4-BE49-F238E27FC236}">
                <a16:creationId xmlns:a16="http://schemas.microsoft.com/office/drawing/2014/main" id="{26BBEE90-5D8A-1D1C-2588-1A3AED71D2CA}"/>
              </a:ext>
            </a:extLst>
          </p:cNvPr>
          <p:cNvSpPr txBox="1"/>
          <p:nvPr/>
        </p:nvSpPr>
        <p:spPr>
          <a:xfrm>
            <a:off x="3893301" y="5729784"/>
            <a:ext cx="4469044"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2000" b="0" i="0" u="none" strike="noStrike" kern="1200" cap="none" spc="0" normalizeH="0" baseline="0" noProof="0" dirty="0">
                <a:ln>
                  <a:noFill/>
                </a:ln>
                <a:solidFill>
                  <a:srgbClr val="003F7C"/>
                </a:solidFill>
                <a:effectLst/>
                <a:uLnTx/>
                <a:uFillTx/>
                <a:latin typeface="Calibri" panose="020F0502020204030204"/>
                <a:ea typeface="新細明體" panose="02020500000000000000" pitchFamily="18" charset="-120"/>
                <a:cs typeface="+mn-cs"/>
              </a:rPr>
              <a:t>Please Visit Us @ https://www.theil.com </a:t>
            </a:r>
            <a:endParaRPr kumimoji="0" lang="zh-TW" altLang="en-US" sz="2000" b="0" i="0" u="none" strike="noStrike" kern="1200" cap="none" spc="0" normalizeH="0" baseline="0" noProof="0" dirty="0">
              <a:ln>
                <a:noFill/>
              </a:ln>
              <a:solidFill>
                <a:srgbClr val="003F7C"/>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408462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Table of Contents </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endParaRP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indent="-457200">
              <a:spcBef>
                <a:spcPct val="80000"/>
              </a:spcBef>
              <a:buFontTx/>
              <a:buAutoNum type="arabicPeriod"/>
            </a:pPr>
            <a:r>
              <a:rPr lang="en-US" altLang="zh-TW" sz="3200" u="sng" dirty="0">
                <a:solidFill>
                  <a:srgbClr val="013E7D"/>
                </a:solidFill>
                <a:latin typeface="Calibri" panose="020F0502020204030204"/>
                <a:ea typeface="新細明體" pitchFamily="18" charset="-120"/>
                <a:cs typeface="Calibri Light" panose="020F0302020204030204" pitchFamily="34" charset="0"/>
              </a:rPr>
              <a:t>Financial Update</a:t>
            </a: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lang="en-US" altLang="zh-TW" sz="3200" dirty="0">
                <a:solidFill>
                  <a:srgbClr val="C0C0C0"/>
                </a:solidFill>
                <a:latin typeface="Calibri" panose="020F0502020204030204"/>
                <a:ea typeface="新細明體" pitchFamily="18" charset="-120"/>
                <a:cs typeface="Calibri Light" panose="020F0302020204030204" pitchFamily="34" charset="0"/>
              </a:rPr>
              <a:t>Business Update</a:t>
            </a: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en-US" altLang="zh-TW" sz="3200" b="0" i="0" u="none" strike="noStrike" kern="1200" cap="none" spc="0" normalizeH="0" baseline="0" noProof="0" dirty="0">
                <a:ln>
                  <a:noFill/>
                </a:ln>
                <a:solidFill>
                  <a:srgbClr val="C0C0C0"/>
                </a:solidFill>
                <a:effectLst/>
                <a:uLnTx/>
                <a:uFillTx/>
                <a:latin typeface="Calibri" panose="020F0502020204030204"/>
                <a:ea typeface="新細明體" pitchFamily="18" charset="-120"/>
                <a:cs typeface="Calibri Light" panose="020F0302020204030204" pitchFamily="34" charset="0"/>
              </a:rPr>
              <a:t>Message Take Out </a:t>
            </a:r>
          </a:p>
        </p:txBody>
      </p:sp>
      <p:sp>
        <p:nvSpPr>
          <p:cNvPr id="2" name="日期版面配置區 14">
            <a:extLst>
              <a:ext uri="{FF2B5EF4-FFF2-40B4-BE49-F238E27FC236}">
                <a16:creationId xmlns:a16="http://schemas.microsoft.com/office/drawing/2014/main" id="{6246D6E9-B30C-AEAE-1CD4-85ED536F9AB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Tree>
    <p:extLst>
      <p:ext uri="{BB962C8B-B14F-4D97-AF65-F5344CB8AC3E}">
        <p14:creationId xmlns:p14="http://schemas.microsoft.com/office/powerpoint/2010/main" val="3368261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766763" y="72212"/>
            <a:ext cx="10496550" cy="78483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4Q 22 Income Statement Q/Q Comparison</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endParaRPr>
          </a:p>
        </p:txBody>
      </p:sp>
      <p:sp>
        <p:nvSpPr>
          <p:cNvPr id="2" name="日期版面配置區 1">
            <a:extLst>
              <a:ext uri="{FF2B5EF4-FFF2-40B4-BE49-F238E27FC236}">
                <a16:creationId xmlns:a16="http://schemas.microsoft.com/office/drawing/2014/main" id="{313F30A8-25C6-C9AD-2C06-8BB3BC3F9281}"/>
              </a:ext>
            </a:extLst>
          </p:cNvPr>
          <p:cNvSpPr>
            <a:spLocks noGrp="1"/>
          </p:cNvSpPr>
          <p:nvPr>
            <p:ph type="dt" sz="half" idx="10"/>
          </p:nvPr>
        </p:nvSpPr>
        <p:spPr>
          <a:xfrm>
            <a:off x="205809" y="6494065"/>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chemeClr val="bg1"/>
                </a:solidFill>
                <a:effectLst/>
                <a:uLnTx/>
                <a:uFillTx/>
                <a:latin typeface="Calibri" panose="020F0502020204030204" pitchFamily="34" charset="0"/>
                <a:ea typeface="微軟正黑體" panose="020B0604030504040204" pitchFamily="34" charset="-120"/>
                <a:cs typeface="+mn-cs"/>
              </a:rPr>
              <a:t>©2023 Tong </a:t>
            </a:r>
            <a:r>
              <a:rPr kumimoji="0" lang="en-US" altLang="zh-TW" sz="1200" b="0" i="0" u="none" strike="noStrike" kern="1200" cap="none" spc="0" normalizeH="0" baseline="0" noProof="0" dirty="0" err="1">
                <a:ln>
                  <a:noFill/>
                </a:ln>
                <a:solidFill>
                  <a:schemeClr val="bg1"/>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schemeClr val="bg1"/>
              </a:solidFill>
              <a:effectLst/>
              <a:uLnTx/>
              <a:uFillTx/>
              <a:latin typeface="Calibri" panose="020F0502020204030204" pitchFamily="34" charset="0"/>
              <a:ea typeface="微軟正黑體" panose="020B0604030504040204" pitchFamily="34" charset="-120"/>
              <a:cs typeface="+mn-cs"/>
            </a:endParaRPr>
          </a:p>
        </p:txBody>
      </p:sp>
      <p:sp>
        <p:nvSpPr>
          <p:cNvPr id="3" name="Text Box 8">
            <a:extLst>
              <a:ext uri="{FF2B5EF4-FFF2-40B4-BE49-F238E27FC236}">
                <a16:creationId xmlns:a16="http://schemas.microsoft.com/office/drawing/2014/main" id="{43A08EFD-8DBE-7D6F-D8FE-595837CFA603}"/>
              </a:ext>
            </a:extLst>
          </p:cNvPr>
          <p:cNvSpPr txBox="1">
            <a:spLocks noChangeArrowheads="1"/>
          </p:cNvSpPr>
          <p:nvPr/>
        </p:nvSpPr>
        <p:spPr bwMode="auto">
          <a:xfrm>
            <a:off x="138492" y="5811938"/>
            <a:ext cx="6056312"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*2022 Q4 Weighted Average Outstanding Shares : 163.301Million</a:t>
            </a:r>
          </a:p>
        </p:txBody>
      </p:sp>
      <p:sp>
        <p:nvSpPr>
          <p:cNvPr id="7" name="Text Box 8">
            <a:extLst>
              <a:ext uri="{FF2B5EF4-FFF2-40B4-BE49-F238E27FC236}">
                <a16:creationId xmlns:a16="http://schemas.microsoft.com/office/drawing/2014/main" id="{9E19654B-69E2-5F96-7D58-E251B6E3B3FE}"/>
              </a:ext>
            </a:extLst>
          </p:cNvPr>
          <p:cNvSpPr txBox="1">
            <a:spLocks noChangeArrowheads="1"/>
          </p:cNvSpPr>
          <p:nvPr/>
        </p:nvSpPr>
        <p:spPr bwMode="auto">
          <a:xfrm>
            <a:off x="138492" y="6080322"/>
            <a:ext cx="6056312"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*2022 Q3 Weighted Average Outstanding Shares : 178.570Million</a:t>
            </a:r>
          </a:p>
        </p:txBody>
      </p:sp>
      <p:pic>
        <p:nvPicPr>
          <p:cNvPr id="6" name="圖片 5">
            <a:extLst>
              <a:ext uri="{FF2B5EF4-FFF2-40B4-BE49-F238E27FC236}">
                <a16:creationId xmlns:a16="http://schemas.microsoft.com/office/drawing/2014/main" id="{874C75F0-5E7B-5234-79BE-A69F7492BBB7}"/>
              </a:ext>
            </a:extLst>
          </p:cNvPr>
          <p:cNvPicPr>
            <a:picLocks noChangeAspect="1"/>
          </p:cNvPicPr>
          <p:nvPr/>
        </p:nvPicPr>
        <p:blipFill>
          <a:blip r:embed="rId2"/>
          <a:stretch>
            <a:fillRect/>
          </a:stretch>
        </p:blipFill>
        <p:spPr>
          <a:xfrm>
            <a:off x="342900" y="1186491"/>
            <a:ext cx="11506199" cy="4663153"/>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766763" y="72212"/>
            <a:ext cx="10496550" cy="78483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4Q 22 Income Statement Y/Y Comparison</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endParaRPr>
          </a:p>
        </p:txBody>
      </p:sp>
      <p:sp>
        <p:nvSpPr>
          <p:cNvPr id="6" name="Text Box 8">
            <a:extLst>
              <a:ext uri="{FF2B5EF4-FFF2-40B4-BE49-F238E27FC236}">
                <a16:creationId xmlns:a16="http://schemas.microsoft.com/office/drawing/2014/main" id="{3CC4FA84-815E-07B6-B225-C997D7364372}"/>
              </a:ext>
            </a:extLst>
          </p:cNvPr>
          <p:cNvSpPr txBox="1">
            <a:spLocks noChangeArrowheads="1"/>
          </p:cNvSpPr>
          <p:nvPr/>
        </p:nvSpPr>
        <p:spPr bwMode="auto">
          <a:xfrm>
            <a:off x="138492" y="5811938"/>
            <a:ext cx="6056312"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*2022 Q4 Weighted Average Outstanding Shares : 163.301Million</a:t>
            </a:r>
          </a:p>
        </p:txBody>
      </p:sp>
      <p:sp>
        <p:nvSpPr>
          <p:cNvPr id="7" name="Text Box 8">
            <a:extLst>
              <a:ext uri="{FF2B5EF4-FFF2-40B4-BE49-F238E27FC236}">
                <a16:creationId xmlns:a16="http://schemas.microsoft.com/office/drawing/2014/main" id="{77128E15-EEA4-41B7-7159-7E2FD815F93C}"/>
              </a:ext>
            </a:extLst>
          </p:cNvPr>
          <p:cNvSpPr txBox="1">
            <a:spLocks noChangeArrowheads="1"/>
          </p:cNvSpPr>
          <p:nvPr/>
        </p:nvSpPr>
        <p:spPr bwMode="auto">
          <a:xfrm>
            <a:off x="138492" y="6080322"/>
            <a:ext cx="6056312"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*2021 Q4 Weighted Average Outstanding Shares : 178.538Million</a:t>
            </a:r>
          </a:p>
        </p:txBody>
      </p:sp>
      <p:sp>
        <p:nvSpPr>
          <p:cNvPr id="2" name="日期版面配置區 1">
            <a:extLst>
              <a:ext uri="{FF2B5EF4-FFF2-40B4-BE49-F238E27FC236}">
                <a16:creationId xmlns:a16="http://schemas.microsoft.com/office/drawing/2014/main" id="{A4C0D915-1182-84D2-4525-2131B43DC460}"/>
              </a:ext>
            </a:extLst>
          </p:cNvPr>
          <p:cNvSpPr>
            <a:spLocks noGrp="1"/>
          </p:cNvSpPr>
          <p:nvPr>
            <p:ph type="dt" sz="half" idx="10"/>
          </p:nvPr>
        </p:nvSpPr>
        <p:spPr>
          <a:xfrm>
            <a:off x="205809" y="6494065"/>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chemeClr val="bg1"/>
                </a:solidFill>
                <a:effectLst/>
                <a:uLnTx/>
                <a:uFillTx/>
                <a:latin typeface="Calibri" panose="020F0502020204030204" pitchFamily="34" charset="0"/>
                <a:ea typeface="微軟正黑體" panose="020B0604030504040204" pitchFamily="34" charset="-120"/>
                <a:cs typeface="+mn-cs"/>
              </a:rPr>
              <a:t>©2023 Tong </a:t>
            </a:r>
            <a:r>
              <a:rPr kumimoji="0" lang="en-US" altLang="zh-TW" sz="1200" b="0" i="0" u="none" strike="noStrike" kern="1200" cap="none" spc="0" normalizeH="0" baseline="0" noProof="0" dirty="0" err="1">
                <a:ln>
                  <a:noFill/>
                </a:ln>
                <a:solidFill>
                  <a:schemeClr val="bg1"/>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schemeClr val="bg1"/>
              </a:solidFill>
              <a:effectLst/>
              <a:uLnTx/>
              <a:uFillTx/>
              <a:latin typeface="Calibri" panose="020F0502020204030204" pitchFamily="34" charset="0"/>
              <a:ea typeface="微軟正黑體" panose="020B0604030504040204" pitchFamily="34" charset="-120"/>
              <a:cs typeface="+mn-cs"/>
            </a:endParaRPr>
          </a:p>
        </p:txBody>
      </p:sp>
      <p:pic>
        <p:nvPicPr>
          <p:cNvPr id="3" name="圖片 2">
            <a:extLst>
              <a:ext uri="{FF2B5EF4-FFF2-40B4-BE49-F238E27FC236}">
                <a16:creationId xmlns:a16="http://schemas.microsoft.com/office/drawing/2014/main" id="{72057E67-75B3-66DB-6435-4A78A9B68948}"/>
              </a:ext>
            </a:extLst>
          </p:cNvPr>
          <p:cNvPicPr>
            <a:picLocks noChangeAspect="1"/>
          </p:cNvPicPr>
          <p:nvPr/>
        </p:nvPicPr>
        <p:blipFill>
          <a:blip r:embed="rId2"/>
          <a:stretch>
            <a:fillRect/>
          </a:stretch>
        </p:blipFill>
        <p:spPr>
          <a:xfrm>
            <a:off x="304800" y="857042"/>
            <a:ext cx="11658600" cy="4954896"/>
          </a:xfrm>
          <a:prstGeom prst="rect">
            <a:avLst/>
          </a:prstGeom>
        </p:spPr>
      </p:pic>
    </p:spTree>
    <p:extLst>
      <p:ext uri="{BB962C8B-B14F-4D97-AF65-F5344CB8AC3E}">
        <p14:creationId xmlns:p14="http://schemas.microsoft.com/office/powerpoint/2010/main" val="3966712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538163" y="174690"/>
            <a:ext cx="10496550" cy="646331"/>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36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2022 Income Statement Y/Y Comparison</a:t>
            </a:r>
          </a:p>
        </p:txBody>
      </p:sp>
      <p:sp>
        <p:nvSpPr>
          <p:cNvPr id="6" name="Text Box 8">
            <a:extLst>
              <a:ext uri="{FF2B5EF4-FFF2-40B4-BE49-F238E27FC236}">
                <a16:creationId xmlns:a16="http://schemas.microsoft.com/office/drawing/2014/main" id="{3CC4FA84-815E-07B6-B225-C997D7364372}"/>
              </a:ext>
            </a:extLst>
          </p:cNvPr>
          <p:cNvSpPr txBox="1">
            <a:spLocks noChangeArrowheads="1"/>
          </p:cNvSpPr>
          <p:nvPr/>
        </p:nvSpPr>
        <p:spPr bwMode="auto">
          <a:xfrm>
            <a:off x="138491" y="5829347"/>
            <a:ext cx="6471858"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*2022 Year end Weighted Average Outstanding Shares : 174.721Million</a:t>
            </a:r>
          </a:p>
        </p:txBody>
      </p:sp>
      <p:sp>
        <p:nvSpPr>
          <p:cNvPr id="7" name="Text Box 8">
            <a:extLst>
              <a:ext uri="{FF2B5EF4-FFF2-40B4-BE49-F238E27FC236}">
                <a16:creationId xmlns:a16="http://schemas.microsoft.com/office/drawing/2014/main" id="{77128E15-EEA4-41B7-7159-7E2FD815F93C}"/>
              </a:ext>
            </a:extLst>
          </p:cNvPr>
          <p:cNvSpPr txBox="1">
            <a:spLocks noChangeArrowheads="1"/>
          </p:cNvSpPr>
          <p:nvPr/>
        </p:nvSpPr>
        <p:spPr bwMode="auto">
          <a:xfrm>
            <a:off x="138491" y="6080322"/>
            <a:ext cx="6328983"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*2021 Year end Weighted Average Outstanding Shares : 178.490Million</a:t>
            </a:r>
          </a:p>
        </p:txBody>
      </p:sp>
      <p:sp>
        <p:nvSpPr>
          <p:cNvPr id="2" name="日期版面配置區 1">
            <a:extLst>
              <a:ext uri="{FF2B5EF4-FFF2-40B4-BE49-F238E27FC236}">
                <a16:creationId xmlns:a16="http://schemas.microsoft.com/office/drawing/2014/main" id="{0E48DFDE-6CCE-89F0-FDBC-D60EA68480A7}"/>
              </a:ext>
            </a:extLst>
          </p:cNvPr>
          <p:cNvSpPr>
            <a:spLocks noGrp="1"/>
          </p:cNvSpPr>
          <p:nvPr>
            <p:ph type="dt" sz="half" idx="10"/>
          </p:nvPr>
        </p:nvSpPr>
        <p:spPr>
          <a:xfrm>
            <a:off x="205809" y="6494065"/>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chemeClr val="bg1"/>
                </a:solidFill>
                <a:effectLst/>
                <a:uLnTx/>
                <a:uFillTx/>
                <a:latin typeface="Calibri" panose="020F0502020204030204" pitchFamily="34" charset="0"/>
                <a:ea typeface="微軟正黑體" panose="020B0604030504040204" pitchFamily="34" charset="-120"/>
                <a:cs typeface="+mn-cs"/>
              </a:rPr>
              <a:t>©2023 Tong </a:t>
            </a:r>
            <a:r>
              <a:rPr kumimoji="0" lang="en-US" altLang="zh-TW" sz="1200" b="0" i="0" u="none" strike="noStrike" kern="1200" cap="none" spc="0" normalizeH="0" baseline="0" noProof="0" dirty="0" err="1">
                <a:ln>
                  <a:noFill/>
                </a:ln>
                <a:solidFill>
                  <a:schemeClr val="bg1"/>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schemeClr val="bg1"/>
              </a:solidFill>
              <a:effectLst/>
              <a:uLnTx/>
              <a:uFillTx/>
              <a:latin typeface="Calibri" panose="020F0502020204030204" pitchFamily="34" charset="0"/>
              <a:ea typeface="微軟正黑體" panose="020B0604030504040204" pitchFamily="34" charset="-120"/>
              <a:cs typeface="+mn-cs"/>
            </a:endParaRPr>
          </a:p>
        </p:txBody>
      </p:sp>
      <p:pic>
        <p:nvPicPr>
          <p:cNvPr id="5" name="圖片 4">
            <a:extLst>
              <a:ext uri="{FF2B5EF4-FFF2-40B4-BE49-F238E27FC236}">
                <a16:creationId xmlns:a16="http://schemas.microsoft.com/office/drawing/2014/main" id="{A930C09B-E2BC-9891-0F02-601781ECA7D0}"/>
              </a:ext>
            </a:extLst>
          </p:cNvPr>
          <p:cNvPicPr>
            <a:picLocks noChangeAspect="1"/>
          </p:cNvPicPr>
          <p:nvPr/>
        </p:nvPicPr>
        <p:blipFill>
          <a:blip r:embed="rId2"/>
          <a:stretch>
            <a:fillRect/>
          </a:stretch>
        </p:blipFill>
        <p:spPr>
          <a:xfrm>
            <a:off x="285750" y="1071996"/>
            <a:ext cx="11601449" cy="4757351"/>
          </a:xfrm>
          <a:prstGeom prst="rect">
            <a:avLst/>
          </a:prstGeom>
        </p:spPr>
      </p:pic>
    </p:spTree>
    <p:extLst>
      <p:ext uri="{BB962C8B-B14F-4D97-AF65-F5344CB8AC3E}">
        <p14:creationId xmlns:p14="http://schemas.microsoft.com/office/powerpoint/2010/main" val="2277097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280208" y="236757"/>
            <a:ext cx="10496550" cy="646331"/>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36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Balance Sheet Highlight –12.31.2022</a:t>
            </a:r>
          </a:p>
        </p:txBody>
      </p:sp>
      <p:sp>
        <p:nvSpPr>
          <p:cNvPr id="2" name="日期版面配置區 1">
            <a:extLst>
              <a:ext uri="{FF2B5EF4-FFF2-40B4-BE49-F238E27FC236}">
                <a16:creationId xmlns:a16="http://schemas.microsoft.com/office/drawing/2014/main" id="{1981E2CE-77EA-2172-683D-AAB8CC51B4FC}"/>
              </a:ext>
            </a:extLst>
          </p:cNvPr>
          <p:cNvSpPr>
            <a:spLocks noGrp="1"/>
          </p:cNvSpPr>
          <p:nvPr>
            <p:ph type="dt" sz="half" idx="10"/>
          </p:nvPr>
        </p:nvSpPr>
        <p:spPr>
          <a:xfrm>
            <a:off x="205809" y="6494065"/>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FFFFFF"/>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srgbClr val="FFFFFF"/>
                </a:solidFill>
                <a:effectLst/>
                <a:uLnTx/>
                <a:uFillTx/>
                <a:latin typeface="Calibri" panose="020F0502020204030204"/>
                <a:ea typeface="新細明體" panose="02020500000000000000" pitchFamily="18" charset="-120"/>
                <a:cs typeface="+mn-cs"/>
              </a:rPr>
              <a:t>Hsing</a:t>
            </a:r>
            <a:endParaRPr kumimoji="0" lang="zh-TW" altLang="en-US" sz="1200" b="0" i="0" u="none" strike="noStrike" kern="1200" cap="none" spc="0" normalizeH="0" baseline="0" noProof="0" dirty="0">
              <a:ln>
                <a:noFill/>
              </a:ln>
              <a:solidFill>
                <a:srgbClr val="FFFFFF"/>
              </a:solidFill>
              <a:effectLst/>
              <a:uLnTx/>
              <a:uFillTx/>
              <a:latin typeface="Calibri" panose="020F0502020204030204"/>
              <a:ea typeface="新細明體" panose="02020500000000000000" pitchFamily="18" charset="-120"/>
              <a:cs typeface="+mn-cs"/>
            </a:endParaRPr>
          </a:p>
        </p:txBody>
      </p:sp>
      <p:pic>
        <p:nvPicPr>
          <p:cNvPr id="5" name="圖片 4">
            <a:extLst>
              <a:ext uri="{FF2B5EF4-FFF2-40B4-BE49-F238E27FC236}">
                <a16:creationId xmlns:a16="http://schemas.microsoft.com/office/drawing/2014/main" id="{8FAED3C4-73AA-9EBA-575A-F890A6A9FA97}"/>
              </a:ext>
            </a:extLst>
          </p:cNvPr>
          <p:cNvPicPr>
            <a:picLocks noChangeAspect="1"/>
          </p:cNvPicPr>
          <p:nvPr/>
        </p:nvPicPr>
        <p:blipFill>
          <a:blip r:embed="rId2"/>
          <a:stretch>
            <a:fillRect/>
          </a:stretch>
        </p:blipFill>
        <p:spPr>
          <a:xfrm>
            <a:off x="280208" y="1114425"/>
            <a:ext cx="11616517" cy="5181600"/>
          </a:xfrm>
          <a:prstGeom prst="rect">
            <a:avLst/>
          </a:prstGeom>
        </p:spPr>
      </p:pic>
    </p:spTree>
    <p:extLst>
      <p:ext uri="{BB962C8B-B14F-4D97-AF65-F5344CB8AC3E}">
        <p14:creationId xmlns:p14="http://schemas.microsoft.com/office/powerpoint/2010/main" val="1073609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5" name="Text Box 3"/>
          <p:cNvSpPr txBox="1">
            <a:spLocks noChangeArrowheads="1"/>
          </p:cNvSpPr>
          <p:nvPr/>
        </p:nvSpPr>
        <p:spPr bwMode="auto">
          <a:xfrm>
            <a:off x="3086100" y="26770"/>
            <a:ext cx="6019800" cy="584775"/>
          </a:xfrm>
          <a:prstGeom prst="rect">
            <a:avLst/>
          </a:prstGeom>
          <a:noFill/>
          <a:ln w="9525">
            <a:noFill/>
            <a:miter lim="800000"/>
            <a:headEnd/>
            <a:tailEnd/>
          </a:ln>
          <a:effectLst/>
        </p:spPr>
        <p:txBody>
          <a:bodyPr>
            <a:spAutoFit/>
          </a:bodyPr>
          <a:lstStyle/>
          <a:p>
            <a:pPr marL="0" marR="0" lvl="0" indent="0" algn="ctr" defTabSz="457200" rtl="0" eaLnBrk="1" fontAlgn="auto" latinLnBrk="0" hangingPunct="1">
              <a:lnSpc>
                <a:spcPct val="100000"/>
              </a:lnSpc>
              <a:spcBef>
                <a:spcPct val="50000"/>
              </a:spcBef>
              <a:spcAft>
                <a:spcPts val="0"/>
              </a:spcAft>
              <a:buClrTx/>
              <a:buSzTx/>
              <a:buFontTx/>
              <a:buNone/>
              <a:tabLst/>
              <a:defRPr/>
            </a:pPr>
            <a:r>
              <a:rPr kumimoji="0" lang="en-US" altLang="zh-TW" sz="3200" b="0" i="0" u="none" strike="noStrike" kern="1200" cap="none" spc="0" normalizeH="0" baseline="0" noProof="0" dirty="0">
                <a:ln>
                  <a:noFill/>
                </a:ln>
                <a:solidFill>
                  <a:prstClr val="black"/>
                </a:solidFill>
                <a:effectLst>
                  <a:outerShdw blurRad="38100" dist="38100" dir="2700000" algn="tl">
                    <a:srgbClr val="C0C0C0"/>
                  </a:outerShdw>
                </a:effectLst>
                <a:uLnTx/>
                <a:uFillTx/>
                <a:latin typeface="Calibri" panose="020F0502020204030204"/>
                <a:ea typeface="新細明體" pitchFamily="18" charset="-120"/>
                <a:cs typeface="Calibri Light" panose="020F0302020204030204" pitchFamily="34" charset="0"/>
              </a:rPr>
              <a:t>Capital Expenditure</a:t>
            </a:r>
            <a:endParaRPr kumimoji="0" lang="zh-TW" altLang="en-US" sz="3200" b="0" i="0" u="none" strike="noStrike" kern="1200" cap="none" spc="0" normalizeH="0" baseline="0" noProof="0" dirty="0">
              <a:ln>
                <a:noFill/>
              </a:ln>
              <a:solidFill>
                <a:prstClr val="black"/>
              </a:solidFill>
              <a:effectLst>
                <a:outerShdw blurRad="38100" dist="38100" dir="2700000" algn="tl">
                  <a:srgbClr val="C0C0C0"/>
                </a:outerShdw>
              </a:effectLst>
              <a:uLnTx/>
              <a:uFillTx/>
              <a:latin typeface="Calibri" panose="020F0502020204030204"/>
              <a:ea typeface="新細明體" pitchFamily="18" charset="-120"/>
              <a:cs typeface="Calibri Light" panose="020F0302020204030204" pitchFamily="34" charset="0"/>
            </a:endParaRPr>
          </a:p>
        </p:txBody>
      </p:sp>
      <p:sp>
        <p:nvSpPr>
          <p:cNvPr id="8" name="Text Box 108">
            <a:extLst>
              <a:ext uri="{FF2B5EF4-FFF2-40B4-BE49-F238E27FC236}">
                <a16:creationId xmlns:a16="http://schemas.microsoft.com/office/drawing/2014/main" id="{DB1EC760-8674-4970-A18E-E0991EE71E41}"/>
              </a:ext>
            </a:extLst>
          </p:cNvPr>
          <p:cNvSpPr txBox="1">
            <a:spLocks noChangeArrowheads="1"/>
          </p:cNvSpPr>
          <p:nvPr/>
        </p:nvSpPr>
        <p:spPr bwMode="auto">
          <a:xfrm>
            <a:off x="596766" y="830937"/>
            <a:ext cx="156655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5" name="投影片編號版面配置區 4">
            <a:extLst>
              <a:ext uri="{FF2B5EF4-FFF2-40B4-BE49-F238E27FC236}">
                <a16:creationId xmlns:a16="http://schemas.microsoft.com/office/drawing/2014/main" id="{18CA3D99-40B7-FD1F-8209-FCBBF8E385E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pic>
        <p:nvPicPr>
          <p:cNvPr id="2" name="圖片 1">
            <a:extLst>
              <a:ext uri="{FF2B5EF4-FFF2-40B4-BE49-F238E27FC236}">
                <a16:creationId xmlns:a16="http://schemas.microsoft.com/office/drawing/2014/main" id="{EA3748A9-645A-89AB-3C00-F4992B02B290}"/>
              </a:ext>
            </a:extLst>
          </p:cNvPr>
          <p:cNvPicPr>
            <a:picLocks noChangeAspect="1"/>
          </p:cNvPicPr>
          <p:nvPr/>
        </p:nvPicPr>
        <p:blipFill>
          <a:blip r:embed="rId2"/>
          <a:stretch>
            <a:fillRect/>
          </a:stretch>
        </p:blipFill>
        <p:spPr>
          <a:xfrm>
            <a:off x="462013" y="984825"/>
            <a:ext cx="11729987" cy="5653603"/>
          </a:xfrm>
          <a:prstGeom prst="rect">
            <a:avLst/>
          </a:prstGeom>
        </p:spPr>
      </p:pic>
      <p:sp>
        <p:nvSpPr>
          <p:cNvPr id="6" name="日期版面配置區 1">
            <a:extLst>
              <a:ext uri="{FF2B5EF4-FFF2-40B4-BE49-F238E27FC236}">
                <a16:creationId xmlns:a16="http://schemas.microsoft.com/office/drawing/2014/main" id="{266789B9-B008-677D-E49F-00CDEF0C270D}"/>
              </a:ext>
            </a:extLst>
          </p:cNvPr>
          <p:cNvSpPr>
            <a:spLocks noGrp="1"/>
          </p:cNvSpPr>
          <p:nvPr>
            <p:ph type="dt" sz="half" idx="10"/>
          </p:nvPr>
        </p:nvSpPr>
        <p:spPr>
          <a:xfrm>
            <a:off x="205809" y="6494065"/>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3" name="頁尾版面配置區 15">
            <a:extLst>
              <a:ext uri="{FF2B5EF4-FFF2-40B4-BE49-F238E27FC236}">
                <a16:creationId xmlns:a16="http://schemas.microsoft.com/office/drawing/2014/main" id="{BD9BA65F-898B-635E-8F48-51A6EFB9A081}"/>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Tree>
    <p:extLst>
      <p:ext uri="{BB962C8B-B14F-4D97-AF65-F5344CB8AC3E}">
        <p14:creationId xmlns:p14="http://schemas.microsoft.com/office/powerpoint/2010/main" val="41674869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Table of Contents </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endParaRP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lang="en-US" altLang="zh-TW" sz="3200" dirty="0">
                <a:solidFill>
                  <a:srgbClr val="C0C0C0"/>
                </a:solidFill>
                <a:latin typeface="Calibri" panose="020F0502020204030204"/>
                <a:ea typeface="新細明體" pitchFamily="18" charset="-120"/>
                <a:cs typeface="Calibri Light" panose="020F0302020204030204" pitchFamily="34" charset="0"/>
              </a:rPr>
              <a:t>Financial Update</a:t>
            </a:r>
          </a:p>
          <a:p>
            <a:pPr marL="457200" indent="-457200">
              <a:spcBef>
                <a:spcPct val="80000"/>
              </a:spcBef>
              <a:buFontTx/>
              <a:buAutoNum type="arabicPeriod"/>
            </a:pPr>
            <a:r>
              <a:rPr lang="en-US" altLang="zh-TW" sz="3200" u="sng" dirty="0">
                <a:solidFill>
                  <a:srgbClr val="013E7D"/>
                </a:solidFill>
                <a:latin typeface="Calibri" panose="020F0502020204030204"/>
                <a:ea typeface="新細明體" pitchFamily="18" charset="-120"/>
                <a:cs typeface="Calibri Light" panose="020F0302020204030204" pitchFamily="34" charset="0"/>
              </a:rPr>
              <a:t>Business Update</a:t>
            </a: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en-US" altLang="zh-TW" sz="3200" b="0" i="0" u="none" strike="noStrike" kern="1200" cap="none" spc="0" normalizeH="0" baseline="0" noProof="0" dirty="0">
                <a:ln>
                  <a:noFill/>
                </a:ln>
                <a:solidFill>
                  <a:srgbClr val="C0C0C0"/>
                </a:solidFill>
                <a:effectLst/>
                <a:uLnTx/>
                <a:uFillTx/>
                <a:latin typeface="Calibri" panose="020F0502020204030204"/>
                <a:ea typeface="新細明體" pitchFamily="18" charset="-120"/>
                <a:cs typeface="Calibri Light" panose="020F0302020204030204" pitchFamily="34" charset="0"/>
              </a:rPr>
              <a:t>Message Take Out </a:t>
            </a:r>
          </a:p>
        </p:txBody>
      </p:sp>
      <p:sp>
        <p:nvSpPr>
          <p:cNvPr id="2" name="日期版面配置區 14">
            <a:extLst>
              <a:ext uri="{FF2B5EF4-FFF2-40B4-BE49-F238E27FC236}">
                <a16:creationId xmlns:a16="http://schemas.microsoft.com/office/drawing/2014/main" id="{6246D6E9-B30C-AEAE-1CD4-85ED536F9AB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Tree>
    <p:extLst>
      <p:ext uri="{BB962C8B-B14F-4D97-AF65-F5344CB8AC3E}">
        <p14:creationId xmlns:p14="http://schemas.microsoft.com/office/powerpoint/2010/main" val="2286286799"/>
      </p:ext>
    </p:extLst>
  </p:cSld>
  <p:clrMapOvr>
    <a:masterClrMapping/>
  </p:clrMapOvr>
</p:sld>
</file>

<file path=ppt/theme/theme1.xml><?xml version="1.0" encoding="utf-8"?>
<a:theme xmlns:a="http://schemas.openxmlformats.org/drawingml/2006/main" name="回顧">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1_回顧">
  <a:themeElements>
    <a:clrScheme name="Tong Hsing">
      <a:dk1>
        <a:srgbClr val="4F81BD"/>
      </a:dk1>
      <a:lt1>
        <a:sysClr val="window" lastClr="FFFFFF"/>
      </a:lt1>
      <a:dk2>
        <a:srgbClr val="344068"/>
      </a:dk2>
      <a:lt2>
        <a:srgbClr val="D9E0E6"/>
      </a:lt2>
      <a:accent1>
        <a:srgbClr val="00B0F0"/>
      </a:accent1>
      <a:accent2>
        <a:srgbClr val="013E7D"/>
      </a:accent2>
      <a:accent3>
        <a:srgbClr val="28C4CC"/>
      </a:accent3>
      <a:accent4>
        <a:srgbClr val="42BA97"/>
      </a:accent4>
      <a:accent5>
        <a:srgbClr val="3E8853"/>
      </a:accent5>
      <a:accent6>
        <a:srgbClr val="62A39F"/>
      </a:accent6>
      <a:hlink>
        <a:srgbClr val="6EAC1C"/>
      </a:hlink>
      <a:folHlink>
        <a:srgbClr val="B26B02"/>
      </a:folHlink>
    </a:clrScheme>
    <a:fontScheme name="回顧">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文件" ma:contentTypeID="0x010100F291B93EFD70904BB26980A41491EC86" ma:contentTypeVersion="4" ma:contentTypeDescription="建立新的文件。" ma:contentTypeScope="" ma:versionID="5f416378fc22e98d9039d0197da96f7e">
  <xsd:schema xmlns:xsd="http://www.w3.org/2001/XMLSchema" xmlns:xs="http://www.w3.org/2001/XMLSchema" xmlns:p="http://schemas.microsoft.com/office/2006/metadata/properties" xmlns:ns3="c8482bcc-b970-40e2-a1b2-ae8ae323c966" targetNamespace="http://schemas.microsoft.com/office/2006/metadata/properties" ma:root="true" ma:fieldsID="48a982427125fcc1f7b9f2bf3d69190d" ns3:_="">
    <xsd:import namespace="c8482bcc-b970-40e2-a1b2-ae8ae323c96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482bcc-b970-40e2-a1b2-ae8ae323c9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內容類型"/>
        <xsd:element ref="dc:title" minOccurs="0" maxOccurs="1" ma:index="4" ma:displayName="標題"/>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6D8795A-BC80-47B6-9061-7BA16B797563}">
  <ds:schemaRefs>
    <ds:schemaRef ds:uri="http://schemas.microsoft.com/office/2006/documentManagement/types"/>
    <ds:schemaRef ds:uri="http://purl.org/dc/terms/"/>
    <ds:schemaRef ds:uri="http://schemas.microsoft.com/office/infopath/2007/PartnerControls"/>
    <ds:schemaRef ds:uri="http://www.w3.org/XML/1998/namespace"/>
    <ds:schemaRef ds:uri="http://purl.org/dc/elements/1.1/"/>
    <ds:schemaRef ds:uri="c8482bcc-b970-40e2-a1b2-ae8ae323c966"/>
    <ds:schemaRef ds:uri="http://schemas.openxmlformats.org/package/2006/metadata/core-properties"/>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8AB51D6F-3594-462B-9252-9A88363FFEE7}">
  <ds:schemaRefs>
    <ds:schemaRef ds:uri="http://schemas.microsoft.com/sharepoint/v3/contenttype/forms"/>
  </ds:schemaRefs>
</ds:datastoreItem>
</file>

<file path=customXml/itemProps3.xml><?xml version="1.0" encoding="utf-8"?>
<ds:datastoreItem xmlns:ds="http://schemas.openxmlformats.org/officeDocument/2006/customXml" ds:itemID="{F38FCDE0-9C9C-46CD-8C8B-713DEF35B5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482bcc-b970-40e2-a1b2-ae8ae323c9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25690</TotalTime>
  <Words>709</Words>
  <Application>Microsoft Office PowerPoint</Application>
  <PresentationFormat>寬螢幕</PresentationFormat>
  <Paragraphs>127</Paragraphs>
  <Slides>21</Slides>
  <Notes>1</Notes>
  <HiddenSlides>0</HiddenSlides>
  <MMClips>0</MMClips>
  <ScaleCrop>false</ScaleCrop>
  <HeadingPairs>
    <vt:vector size="6" baseType="variant">
      <vt:variant>
        <vt:lpstr>使用字型</vt:lpstr>
      </vt:variant>
      <vt:variant>
        <vt:i4>8</vt:i4>
      </vt:variant>
      <vt:variant>
        <vt:lpstr>佈景主題</vt:lpstr>
      </vt:variant>
      <vt:variant>
        <vt:i4>3</vt:i4>
      </vt:variant>
      <vt:variant>
        <vt:lpstr>投影片標題</vt:lpstr>
      </vt:variant>
      <vt:variant>
        <vt:i4>21</vt:i4>
      </vt:variant>
    </vt:vector>
  </HeadingPairs>
  <TitlesOfParts>
    <vt:vector size="32" baseType="lpstr">
      <vt:lpstr>微軟正黑體</vt:lpstr>
      <vt:lpstr>Arial</vt:lpstr>
      <vt:lpstr>Bookman Old Style</vt:lpstr>
      <vt:lpstr>Calibri</vt:lpstr>
      <vt:lpstr>Calibri Light</vt:lpstr>
      <vt:lpstr>Century Gothic</vt:lpstr>
      <vt:lpstr>Times New Roman</vt:lpstr>
      <vt:lpstr>Wingdings</vt:lpstr>
      <vt:lpstr>回顧</vt:lpstr>
      <vt:lpstr>1_回顧</vt:lpstr>
      <vt:lpstr>Office 佈景主題</vt:lpstr>
      <vt:lpstr>PowerPoint 簡報</vt:lpstr>
      <vt:lpstr>PowerPoint 簡報</vt:lpstr>
      <vt:lpstr>PowerPoint 簡報</vt:lpstr>
      <vt:lpstr> </vt:lpstr>
      <vt:lpstr> </vt:lpstr>
      <vt:lpstr> </vt:lpstr>
      <vt:lpstr> </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 </vt:lpstr>
      <vt:lpstr> </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Jerson</dc:creator>
  <cp:lastModifiedBy>Ivan Yao(姚育農)</cp:lastModifiedBy>
  <cp:revision>1670</cp:revision>
  <cp:lastPrinted>2023-03-15T05:12:25Z</cp:lastPrinted>
  <dcterms:created xsi:type="dcterms:W3CDTF">2007-10-17T06:14:12Z</dcterms:created>
  <dcterms:modified xsi:type="dcterms:W3CDTF">2023-03-15T05:12:29Z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0x010100F291B93EFD70904BB26980A41491EC86</vt:lpwstr>
  </property>
  <property fmtid="{D5CDD505-2E9C-101B-9397-08002B2CF9AE}" pid="3" name="MSIP_Label_95eb2692-3b2d-436c-bcf6-f73b3fb1dbf2_Enabled">
    <vt:lpwstr>true</vt:lpwstr>
  </property>
  <property fmtid="{D5CDD505-2E9C-101B-9397-08002B2CF9AE}" pid="4" name="MSIP_Label_95eb2692-3b2d-436c-bcf6-f73b3fb1dbf2_SetDate">
    <vt:lpwstr>2023-03-15T05:12:29Z</vt:lpwstr>
  </property>
  <property fmtid="{D5CDD505-2E9C-101B-9397-08002B2CF9AE}" pid="5" name="MSIP_Label_95eb2692-3b2d-436c-bcf6-f73b3fb1dbf2_Method">
    <vt:lpwstr>Standard</vt:lpwstr>
  </property>
  <property fmtid="{D5CDD505-2E9C-101B-9397-08002B2CF9AE}" pid="6" name="MSIP_Label_95eb2692-3b2d-436c-bcf6-f73b3fb1dbf2_Name">
    <vt:lpwstr>Internal only 限內部使用</vt:lpwstr>
  </property>
  <property fmtid="{D5CDD505-2E9C-101B-9397-08002B2CF9AE}" pid="7" name="MSIP_Label_95eb2692-3b2d-436c-bcf6-f73b3fb1dbf2_SiteId">
    <vt:lpwstr>bfaccad2-83f0-478b-a178-9e40a4734846</vt:lpwstr>
  </property>
  <property fmtid="{D5CDD505-2E9C-101B-9397-08002B2CF9AE}" pid="8" name="MSIP_Label_95eb2692-3b2d-436c-bcf6-f73b3fb1dbf2_ActionId">
    <vt:lpwstr>e5d7ad68-4912-4cbd-bf8b-071ebe23b996</vt:lpwstr>
  </property>
  <property fmtid="{D5CDD505-2E9C-101B-9397-08002B2CF9AE}" pid="9" name="MSIP_Label_95eb2692-3b2d-436c-bcf6-f73b3fb1dbf2_ContentBits">
    <vt:lpwstr>0</vt:lpwstr>
  </property>
</Properties>
</file>