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03" r:id="rId4"/>
    <p:sldMasterId id="2147484140" r:id="rId5"/>
    <p:sldMasterId id="2147484152" r:id="rId6"/>
  </p:sldMasterIdLst>
  <p:notesMasterIdLst>
    <p:notesMasterId r:id="rId28"/>
  </p:notesMasterIdLst>
  <p:handoutMasterIdLst>
    <p:handoutMasterId r:id="rId29"/>
  </p:handoutMasterIdLst>
  <p:sldIdLst>
    <p:sldId id="556" r:id="rId7"/>
    <p:sldId id="275" r:id="rId8"/>
    <p:sldId id="576" r:id="rId9"/>
    <p:sldId id="1385" r:id="rId10"/>
    <p:sldId id="1386" r:id="rId11"/>
    <p:sldId id="1374" r:id="rId12"/>
    <p:sldId id="1375" r:id="rId13"/>
    <p:sldId id="1376" r:id="rId14"/>
    <p:sldId id="1295" r:id="rId15"/>
    <p:sldId id="1379" r:id="rId16"/>
    <p:sldId id="1380" r:id="rId17"/>
    <p:sldId id="1381" r:id="rId18"/>
    <p:sldId id="1382" r:id="rId19"/>
    <p:sldId id="1383" r:id="rId20"/>
    <p:sldId id="1384" r:id="rId21"/>
    <p:sldId id="1378" r:id="rId22"/>
    <p:sldId id="1377" r:id="rId23"/>
    <p:sldId id="583" r:id="rId24"/>
    <p:sldId id="1328" r:id="rId25"/>
    <p:sldId id="1300" r:id="rId26"/>
    <p:sldId id="1297" r:id="rId27"/>
  </p:sldIdLst>
  <p:sldSz cx="12192000" cy="6858000"/>
  <p:notesSz cx="7099300" cy="102346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710" autoAdjust="0"/>
  </p:normalViewPr>
  <p:slideViewPr>
    <p:cSldViewPr snapToGrid="0">
      <p:cViewPr varScale="1">
        <p:scale>
          <a:sx n="64" d="100"/>
          <a:sy n="64" d="100"/>
        </p:scale>
        <p:origin x="844" y="52"/>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10" Type="http://schemas.openxmlformats.org/officeDocument/2006/relationships/slide" Target="slides/slide18.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895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19</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5895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63B41-075A-599E-2AF8-F574ABBBA5E2}"/>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2E3C909F-6E5D-18A6-D7F6-06171A22D2D2}"/>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80E665E9-28C4-0FA4-D5FA-30646FFD8806}"/>
              </a:ext>
            </a:extLst>
          </p:cNvPr>
          <p:cNvSpPr>
            <a:spLocks noGrp="1"/>
          </p:cNvSpPr>
          <p:nvPr>
            <p:ph type="body" idx="1"/>
          </p:nvPr>
        </p:nvSpPr>
        <p:spPr/>
        <p:txBody>
          <a:bodyPr/>
          <a:lstStyle/>
          <a:p>
            <a:endParaRPr lang="zh-TW" altLang="en-US"/>
          </a:p>
        </p:txBody>
      </p:sp>
      <p:sp>
        <p:nvSpPr>
          <p:cNvPr id="4" name="投影片編號版面配置區 3">
            <a:extLst>
              <a:ext uri="{FF2B5EF4-FFF2-40B4-BE49-F238E27FC236}">
                <a16:creationId xmlns:a16="http://schemas.microsoft.com/office/drawing/2014/main" id="{0749642E-874F-8662-38A3-E5711271B07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087136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364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8</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28084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1F8FDE0-AEE7-2E0F-842B-5F43BDADDC58}"/>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157389DA-CF46-DD63-26D9-D0F05AA1DB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B6956CD4-555B-CB50-8B00-875F858AFC12}"/>
              </a:ext>
            </a:extLst>
          </p:cNvPr>
          <p:cNvSpPr>
            <a:spLocks noGrp="1"/>
          </p:cNvSpPr>
          <p:nvPr>
            <p:ph type="dt" sz="half" idx="10"/>
          </p:nvPr>
        </p:nvSpPr>
        <p:spPr/>
        <p:txBody>
          <a:bodyPr/>
          <a:lstStyle/>
          <a:p>
            <a:fld id="{1F9EEFCE-33AA-4FC6-AD0F-B4D2ADB6D7FA}" type="datetimeFigureOut">
              <a:rPr lang="zh-TW" altLang="en-US" smtClean="0"/>
              <a:t>07/25/2025</a:t>
            </a:fld>
            <a:endParaRPr lang="zh-TW" altLang="en-US"/>
          </a:p>
        </p:txBody>
      </p:sp>
      <p:sp>
        <p:nvSpPr>
          <p:cNvPr id="5" name="頁尾版面配置區 4">
            <a:extLst>
              <a:ext uri="{FF2B5EF4-FFF2-40B4-BE49-F238E27FC236}">
                <a16:creationId xmlns:a16="http://schemas.microsoft.com/office/drawing/2014/main" id="{C5638673-6C7A-F385-8814-6F1C7A1EE7B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26E2C36-BB23-951F-9249-2311E3071AA6}"/>
              </a:ext>
            </a:extLst>
          </p:cNvPr>
          <p:cNvSpPr>
            <a:spLocks noGrp="1"/>
          </p:cNvSpPr>
          <p:nvPr>
            <p:ph type="sldNum" sz="quarter" idx="12"/>
          </p:nvPr>
        </p:nvSpPr>
        <p:spPr/>
        <p:txBody>
          <a:bodyPr/>
          <a:lstStyle/>
          <a:p>
            <a:fld id="{6863AA12-1787-4D6E-99CA-17D9D70BCDB3}" type="slidenum">
              <a:rPr lang="zh-TW" altLang="en-US" smtClean="0"/>
              <a:t>‹#›</a:t>
            </a:fld>
            <a:endParaRPr lang="zh-TW" altLang="en-US"/>
          </a:p>
        </p:txBody>
      </p:sp>
      <p:sp>
        <p:nvSpPr>
          <p:cNvPr id="7" name="Rectangle 6">
            <a:extLst>
              <a:ext uri="{FF2B5EF4-FFF2-40B4-BE49-F238E27FC236}">
                <a16:creationId xmlns:a16="http://schemas.microsoft.com/office/drawing/2014/main" id="{E1D1D23A-1615-664E-99D0-5D77194B8CE1}"/>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 name="Straight Connector 9">
            <a:extLst>
              <a:ext uri="{FF2B5EF4-FFF2-40B4-BE49-F238E27FC236}">
                <a16:creationId xmlns:a16="http://schemas.microsoft.com/office/drawing/2014/main" id="{93D5CC2D-2956-7F8D-22FE-73AEDBB49485}"/>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50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D7569D-587C-C33E-41FE-451CDC4AE1F9}"/>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51237E3-F508-ECD7-33F2-0CD7C578287C}"/>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56631A3-3C32-B2CB-ACAC-224C68D79FDE}"/>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C6400387-4182-6D70-2D40-B07F432BE0A9}"/>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FFEF90CF-D3E7-B627-9D1F-7499402A61AA}"/>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1116428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3F50EE34-39C4-2877-F346-CC2567ED191C}"/>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D344F7D3-6EC7-AC45-C716-3B5FA33B599A}"/>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011B19D-AED1-BFF2-F1A7-68FDC646C8BF}"/>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33A53A50-DDAA-913C-E9B6-84F8B53B448A}"/>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8F4FDD4-941C-19DA-7FA6-E266BD633A7D}"/>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86913300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2118782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699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728484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2666628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2340184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_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CA1C70-774C-C0F9-AAC1-66BFE6AF689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049A878E-DF9E-B299-2DB3-2533629AC2B1}"/>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1E57F52-6F6A-44F0-D4E7-119089DF9E0B}"/>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CF6CA04C-BF0D-D64F-0CC9-565692F33743}"/>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114C20C7-A162-D156-3A70-AD3AB17BFB81}"/>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42876517-8E52-BE2B-22AE-CAA4C7D6E58B}"/>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B872317E-25A5-540D-6CB2-2EF7EC5766B6}"/>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57359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150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5600896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67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7177698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517017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39467562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27195400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3019244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5918560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4084662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A51C30C-E066-8EC8-2908-5724AB1975EB}"/>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0459B5A6-D27C-0A46-BFDE-8E89DB04844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01D932D9-4F4E-A312-62E8-D81D765528A0}"/>
              </a:ext>
            </a:extLst>
          </p:cNvPr>
          <p:cNvSpPr>
            <a:spLocks noGrp="1"/>
          </p:cNvSpPr>
          <p:nvPr>
            <p:ph type="dt" sz="half" idx="10"/>
          </p:nvPr>
        </p:nvSpPr>
        <p:spPr/>
        <p:txBody>
          <a:body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D995E22F-D006-EECC-6479-22E7E37FBE84}"/>
              </a:ext>
            </a:extLst>
          </p:cNvPr>
          <p:cNvSpPr>
            <a:spLocks noGrp="1"/>
          </p:cNvSpPr>
          <p:nvPr>
            <p:ph type="ftr" sz="quarter" idx="11"/>
          </p:nvPr>
        </p:nvSpPr>
        <p:spPr/>
        <p:txBody>
          <a:body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75028EB-B919-B76E-817F-ADC9688D6279}"/>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90115997"/>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42682335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endParaRPr lang="en-US" altLang="zh-TW"/>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1234</a:t>
            </a:r>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fld id="{02F5EDF9-E018-422D-89A0-3D0B9D287D10}" type="slidenum">
              <a:rPr lang="zh-TW" altLang="en-US" smtClean="0"/>
              <a:pPr/>
              <a:t>‹#›</a:t>
            </a:fld>
            <a:endParaRPr lang="en-US" altLang="zh-TW"/>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2720452595"/>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endParaRPr lang="en-US" altLang="zh-TW"/>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1234</a:t>
            </a:r>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fld id="{02F5EDF9-E018-422D-89A0-3D0B9D287D10}" type="slidenum">
              <a:rPr lang="zh-TW" altLang="en-US" smtClean="0"/>
              <a:pPr/>
              <a:t>‹#›</a:t>
            </a:fld>
            <a:endParaRPr lang="en-US" altLang="zh-TW"/>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4279706350"/>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endParaRPr lang="en-US" altLang="zh-TW"/>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1234</a:t>
            </a:r>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fld id="{02F5EDF9-E018-422D-89A0-3D0B9D287D10}" type="slidenum">
              <a:rPr lang="zh-TW" altLang="en-US" smtClean="0"/>
              <a:pPr/>
              <a:t>‹#›</a:t>
            </a:fld>
            <a:endParaRPr lang="en-US" altLang="zh-TW"/>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7950142"/>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endParaRPr lang="en-US" altLang="zh-TW"/>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1234</a:t>
            </a:r>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896998034"/>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endParaRPr lang="en-US" altLang="zh-TW"/>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1234</a:t>
            </a:r>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138278683"/>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endParaRPr lang="en-US" altLang="zh-TW"/>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1234</a:t>
            </a:r>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fld id="{02F5EDF9-E018-422D-89A0-3D0B9D287D10}" type="slidenum">
              <a:rPr lang="zh-TW" altLang="en-US" smtClean="0"/>
              <a:pPr/>
              <a:t>‹#›</a:t>
            </a:fld>
            <a:endParaRPr lang="en-US" altLang="zh-TW"/>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916790477"/>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endParaRPr lang="en-US" altLang="zh-TW"/>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1234</a:t>
            </a:r>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171722609"/>
      </p:ext>
    </p:extLst>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10432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0A8C1B-1ADC-DE3C-BBF6-01DF9F8E94B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CFE1B4A0-C899-44F6-5F2F-9E49BA2128FE}"/>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FBCDAD6-6D4C-AF6A-562C-287F31B7561E}"/>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CF28D7BF-A6A6-0BE9-791B-FF45178C6774}"/>
              </a:ext>
            </a:extLst>
          </p:cNvPr>
          <p:cNvSpPr>
            <a:spLocks noGrp="1"/>
          </p:cNvSpPr>
          <p:nvPr>
            <p:ph type="dt" sz="half" idx="10"/>
          </p:nvPr>
        </p:nvSpPr>
        <p:spPr/>
        <p:txBody>
          <a:bodyPr/>
          <a:lstStyle/>
          <a:p>
            <a:r>
              <a:rPr lang="en-US" altLang="zh-TW"/>
              <a:t>©2022 Tong Hsing</a:t>
            </a:r>
            <a:endParaRPr lang="en-US" altLang="zh-TW" dirty="0"/>
          </a:p>
        </p:txBody>
      </p:sp>
      <p:sp>
        <p:nvSpPr>
          <p:cNvPr id="6" name="頁尾版面配置區 5">
            <a:extLst>
              <a:ext uri="{FF2B5EF4-FFF2-40B4-BE49-F238E27FC236}">
                <a16:creationId xmlns:a16="http://schemas.microsoft.com/office/drawing/2014/main" id="{B203296C-7FBB-CDAD-18B4-F3200AD41D61}"/>
              </a:ext>
            </a:extLst>
          </p:cNvPr>
          <p:cNvSpPr>
            <a:spLocks noGrp="1"/>
          </p:cNvSpPr>
          <p:nvPr>
            <p:ph type="ftr" sz="quarter" idx="11"/>
          </p:nvPr>
        </p:nvSpPr>
        <p:spPr/>
        <p:txBody>
          <a:bodyPr/>
          <a:lstStyle/>
          <a:p>
            <a:r>
              <a:rPr lang="en-US" altLang="zh-TW"/>
              <a:t>Tong hsing property</a:t>
            </a:r>
            <a:endParaRPr lang="en-US" altLang="zh-TW" dirty="0"/>
          </a:p>
        </p:txBody>
      </p:sp>
      <p:sp>
        <p:nvSpPr>
          <p:cNvPr id="7" name="投影片編號版面配置區 6">
            <a:extLst>
              <a:ext uri="{FF2B5EF4-FFF2-40B4-BE49-F238E27FC236}">
                <a16:creationId xmlns:a16="http://schemas.microsoft.com/office/drawing/2014/main" id="{05702817-8B7B-34C9-690F-7DF03C3C9C72}"/>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220312023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7BCA538-C8D3-9490-FC4E-AB48639E94D1}"/>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19D802D-A264-82E7-912A-535A138488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A2E3B52A-812F-96FB-EE5E-93DBE587FD9D}"/>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49369EE9-7D21-FAA3-3D3B-3449371841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39920E6B-4A46-DEA1-4E6E-A79FB8E46E7C}"/>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DFF23E22-9B32-348C-5DE7-68E8F07E9E95}"/>
              </a:ext>
            </a:extLst>
          </p:cNvPr>
          <p:cNvSpPr>
            <a:spLocks noGrp="1"/>
          </p:cNvSpPr>
          <p:nvPr>
            <p:ph type="dt" sz="half" idx="10"/>
          </p:nvPr>
        </p:nvSpPr>
        <p:spPr/>
        <p:txBody>
          <a:bodyPr/>
          <a:lstStyle/>
          <a:p>
            <a:r>
              <a:rPr lang="en-US" altLang="zh-TW"/>
              <a:t>©2022 Tong Hsing</a:t>
            </a:r>
            <a:endParaRPr lang="en-US" altLang="zh-TW" dirty="0"/>
          </a:p>
        </p:txBody>
      </p:sp>
      <p:sp>
        <p:nvSpPr>
          <p:cNvPr id="8" name="頁尾版面配置區 7">
            <a:extLst>
              <a:ext uri="{FF2B5EF4-FFF2-40B4-BE49-F238E27FC236}">
                <a16:creationId xmlns:a16="http://schemas.microsoft.com/office/drawing/2014/main" id="{51179E78-6A97-06C0-9D98-4A4A97E58FB4}"/>
              </a:ext>
            </a:extLst>
          </p:cNvPr>
          <p:cNvSpPr>
            <a:spLocks noGrp="1"/>
          </p:cNvSpPr>
          <p:nvPr>
            <p:ph type="ftr" sz="quarter" idx="11"/>
          </p:nvPr>
        </p:nvSpPr>
        <p:spPr/>
        <p:txBody>
          <a:bodyPr/>
          <a:lstStyle/>
          <a:p>
            <a:r>
              <a:rPr lang="en-US" altLang="zh-TW"/>
              <a:t>Tong hsing property</a:t>
            </a:r>
            <a:endParaRPr lang="en-US" altLang="zh-TW" dirty="0"/>
          </a:p>
        </p:txBody>
      </p:sp>
      <p:sp>
        <p:nvSpPr>
          <p:cNvPr id="9" name="投影片編號版面配置區 8">
            <a:extLst>
              <a:ext uri="{FF2B5EF4-FFF2-40B4-BE49-F238E27FC236}">
                <a16:creationId xmlns:a16="http://schemas.microsoft.com/office/drawing/2014/main" id="{3791D5F5-15C4-9186-B85A-0C357EFA541B}"/>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38350220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5B2BDB4-5D79-052B-3071-38B172870E3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1960E2E9-3E40-BD1C-FFAB-CD422E113693}"/>
              </a:ext>
            </a:extLst>
          </p:cNvPr>
          <p:cNvSpPr>
            <a:spLocks noGrp="1"/>
          </p:cNvSpPr>
          <p:nvPr>
            <p:ph type="dt" sz="half" idx="10"/>
          </p:nvPr>
        </p:nvSpPr>
        <p:spPr/>
        <p:txBody>
          <a:bodyPr/>
          <a:lstStyle/>
          <a:p>
            <a:r>
              <a:rPr lang="en-US" altLang="zh-TW"/>
              <a:t>©2022 Tong Hsing</a:t>
            </a:r>
            <a:endParaRPr lang="en-US" altLang="zh-TW" dirty="0"/>
          </a:p>
        </p:txBody>
      </p:sp>
      <p:sp>
        <p:nvSpPr>
          <p:cNvPr id="4" name="頁尾版面配置區 3">
            <a:extLst>
              <a:ext uri="{FF2B5EF4-FFF2-40B4-BE49-F238E27FC236}">
                <a16:creationId xmlns:a16="http://schemas.microsoft.com/office/drawing/2014/main" id="{374A6887-D1BF-1557-217F-41E9B05D0082}"/>
              </a:ext>
            </a:extLst>
          </p:cNvPr>
          <p:cNvSpPr>
            <a:spLocks noGrp="1"/>
          </p:cNvSpPr>
          <p:nvPr>
            <p:ph type="ftr" sz="quarter" idx="11"/>
          </p:nvPr>
        </p:nvSpPr>
        <p:spPr/>
        <p:txBody>
          <a:bodyPr/>
          <a:lstStyle/>
          <a:p>
            <a:r>
              <a:rPr lang="en-US" altLang="zh-TW"/>
              <a:t>Tong hsing property</a:t>
            </a:r>
            <a:endParaRPr lang="en-US" altLang="zh-TW" dirty="0"/>
          </a:p>
        </p:txBody>
      </p:sp>
      <p:sp>
        <p:nvSpPr>
          <p:cNvPr id="5" name="投影片編號版面配置區 4">
            <a:extLst>
              <a:ext uri="{FF2B5EF4-FFF2-40B4-BE49-F238E27FC236}">
                <a16:creationId xmlns:a16="http://schemas.microsoft.com/office/drawing/2014/main" id="{14009594-10D6-EBDB-6050-805D9295C5EE}"/>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03151237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11BDCF2-FC2A-05AF-ED8D-B77BD9DAC6EF}"/>
              </a:ext>
            </a:extLst>
          </p:cNvPr>
          <p:cNvSpPr>
            <a:spLocks noGrp="1"/>
          </p:cNvSpPr>
          <p:nvPr>
            <p:ph type="dt" sz="half" idx="10"/>
          </p:nvPr>
        </p:nvSpPr>
        <p:spPr/>
        <p:txBody>
          <a:body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904712FE-7E92-9988-0CA4-564A75C04849}"/>
              </a:ext>
            </a:extLst>
          </p:cNvPr>
          <p:cNvSpPr>
            <a:spLocks noGrp="1"/>
          </p:cNvSpPr>
          <p:nvPr>
            <p:ph type="ftr" sz="quarter" idx="11"/>
          </p:nvPr>
        </p:nvSpPr>
        <p:spPr/>
        <p:txBody>
          <a:body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886C3C1C-7101-3FA9-9F5A-49D9694B7F3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42635396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6A7FCD5-572C-6183-B98C-C10FA9E381B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B6652C05-409F-CF5D-0053-F419609E0A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9F8BD622-801D-32D1-BB3A-6E13C8D6D9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69ECB90-8C8C-FC31-F4EA-D5FB80E166A5}"/>
              </a:ext>
            </a:extLst>
          </p:cNvPr>
          <p:cNvSpPr>
            <a:spLocks noGrp="1"/>
          </p:cNvSpPr>
          <p:nvPr>
            <p:ph type="dt" sz="half" idx="10"/>
          </p:nvPr>
        </p:nvSpPr>
        <p:spPr/>
        <p:txBody>
          <a:bodyPr/>
          <a:lstStyle/>
          <a:p>
            <a:r>
              <a:rPr lang="en-US" altLang="zh-TW"/>
              <a:t>©2022 Tong Hsing</a:t>
            </a:r>
            <a:endParaRPr lang="en-US" altLang="zh-TW" dirty="0"/>
          </a:p>
        </p:txBody>
      </p:sp>
      <p:sp>
        <p:nvSpPr>
          <p:cNvPr id="6" name="頁尾版面配置區 5">
            <a:extLst>
              <a:ext uri="{FF2B5EF4-FFF2-40B4-BE49-F238E27FC236}">
                <a16:creationId xmlns:a16="http://schemas.microsoft.com/office/drawing/2014/main" id="{604C6C1B-EA98-4C92-683E-897382C11EC1}"/>
              </a:ext>
            </a:extLst>
          </p:cNvPr>
          <p:cNvSpPr>
            <a:spLocks noGrp="1"/>
          </p:cNvSpPr>
          <p:nvPr>
            <p:ph type="ftr" sz="quarter" idx="11"/>
          </p:nvPr>
        </p:nvSpPr>
        <p:spPr/>
        <p:txBody>
          <a:bodyPr/>
          <a:lstStyle/>
          <a:p>
            <a:r>
              <a:rPr lang="en-US" altLang="zh-TW"/>
              <a:t>Tong hsing property</a:t>
            </a:r>
            <a:endParaRPr lang="en-US" altLang="zh-TW" dirty="0"/>
          </a:p>
        </p:txBody>
      </p:sp>
      <p:sp>
        <p:nvSpPr>
          <p:cNvPr id="7" name="投影片編號版面配置區 6">
            <a:extLst>
              <a:ext uri="{FF2B5EF4-FFF2-40B4-BE49-F238E27FC236}">
                <a16:creationId xmlns:a16="http://schemas.microsoft.com/office/drawing/2014/main" id="{BC7731FA-19FA-2FCE-268F-D521E099FFFA}"/>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422390755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7EC6C4D-5B47-D6F1-4038-38A9D3E7D9A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54A53E53-EAF4-196C-5710-4523F28B94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7DD64932-9466-EE36-3FE5-D73D7BE70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D4C128B2-F929-747B-BB27-4B6F6AB5AF37}"/>
              </a:ext>
            </a:extLst>
          </p:cNvPr>
          <p:cNvSpPr>
            <a:spLocks noGrp="1"/>
          </p:cNvSpPr>
          <p:nvPr>
            <p:ph type="dt" sz="half" idx="10"/>
          </p:nvPr>
        </p:nvSpPr>
        <p:spPr/>
        <p:txBody>
          <a:bodyPr/>
          <a:lstStyle/>
          <a:p>
            <a:r>
              <a:rPr lang="en-US" altLang="zh-TW"/>
              <a:t>©2022 Tong Hsing</a:t>
            </a:r>
            <a:endParaRPr lang="en-US" altLang="zh-TW" dirty="0"/>
          </a:p>
        </p:txBody>
      </p:sp>
      <p:sp>
        <p:nvSpPr>
          <p:cNvPr id="6" name="頁尾版面配置區 5">
            <a:extLst>
              <a:ext uri="{FF2B5EF4-FFF2-40B4-BE49-F238E27FC236}">
                <a16:creationId xmlns:a16="http://schemas.microsoft.com/office/drawing/2014/main" id="{3201CBD6-A5A3-DB3E-E951-8F1700F54D96}"/>
              </a:ext>
            </a:extLst>
          </p:cNvPr>
          <p:cNvSpPr>
            <a:spLocks noGrp="1"/>
          </p:cNvSpPr>
          <p:nvPr>
            <p:ph type="ftr" sz="quarter" idx="11"/>
          </p:nvPr>
        </p:nvSpPr>
        <p:spPr/>
        <p:txBody>
          <a:bodyPr/>
          <a:lstStyle/>
          <a:p>
            <a:r>
              <a:rPr lang="en-US" altLang="zh-TW"/>
              <a:t>Tong hsing property</a:t>
            </a:r>
            <a:endParaRPr lang="en-US" altLang="zh-TW" dirty="0"/>
          </a:p>
        </p:txBody>
      </p:sp>
      <p:sp>
        <p:nvSpPr>
          <p:cNvPr id="7" name="投影片編號版面配置區 6">
            <a:extLst>
              <a:ext uri="{FF2B5EF4-FFF2-40B4-BE49-F238E27FC236}">
                <a16:creationId xmlns:a16="http://schemas.microsoft.com/office/drawing/2014/main" id="{077F183B-A4BD-8125-67BA-709936F85D4C}"/>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404015901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10" Type="http://schemas.openxmlformats.org/officeDocument/2006/relationships/image" Target="../media/image3.jpg"/><Relationship Id="rId4" Type="http://schemas.openxmlformats.org/officeDocument/2006/relationships/slideLayout" Target="../slideLayouts/slideLayout34.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9BFFBFB3-FA81-5DB3-CEC7-0C215CB108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5825925B-D401-CE49-913C-861D5F733F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8B5A4C9-EE9D-A4ED-4A4B-E0E9723B6D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118ADA93-64FE-0428-9684-706B9926FC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3A02CE9D-0E16-11C3-0190-6FA5771551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r>
              <a:rPr lang="en-US" altLang="zh-TW"/>
              <a:t>P</a:t>
            </a:r>
            <a:fld id="{02F5EDF9-E018-422D-89A0-3D0B9D287D10}" type="slidenum">
              <a:rPr lang="zh-TW" altLang="en-US" smtClean="0"/>
              <a:pPr/>
              <a:t>‹#›</a:t>
            </a:fld>
            <a:endParaRPr lang="en-US" altLang="zh-TW" dirty="0"/>
          </a:p>
        </p:txBody>
      </p:sp>
      <p:sp>
        <p:nvSpPr>
          <p:cNvPr id="7" name="日期版面配置區 9">
            <a:extLst>
              <a:ext uri="{FF2B5EF4-FFF2-40B4-BE49-F238E27FC236}">
                <a16:creationId xmlns:a16="http://schemas.microsoft.com/office/drawing/2014/main" id="{0186FD96-7EF0-E2FD-BBF6-F3D5354C5653}"/>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AE0BDA57-C1AD-CF1A-16D9-084A5B5E787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圖片 8">
            <a:extLst>
              <a:ext uri="{FF2B5EF4-FFF2-40B4-BE49-F238E27FC236}">
                <a16:creationId xmlns:a16="http://schemas.microsoft.com/office/drawing/2014/main" id="{D7496D79-48BE-DB87-F536-23CEE7E7C262}"/>
              </a:ext>
            </a:extLst>
          </p:cNvPr>
          <p:cNvPicPr>
            <a:picLocks noChangeAspect="1"/>
          </p:cNvPicPr>
          <p:nvPr userDrawn="1"/>
        </p:nvPicPr>
        <p:blipFill>
          <a:blip r:embed="rId21"/>
          <a:stretch>
            <a:fillRect/>
          </a:stretch>
        </p:blipFill>
        <p:spPr>
          <a:xfrm>
            <a:off x="11361413" y="203086"/>
            <a:ext cx="698488" cy="584040"/>
          </a:xfrm>
          <a:prstGeom prst="rect">
            <a:avLst/>
          </a:prstGeom>
        </p:spPr>
      </p:pic>
      <p:sp>
        <p:nvSpPr>
          <p:cNvPr id="10" name="文字方塊 9">
            <a:extLst>
              <a:ext uri="{FF2B5EF4-FFF2-40B4-BE49-F238E27FC236}">
                <a16:creationId xmlns:a16="http://schemas.microsoft.com/office/drawing/2014/main" id="{D2D7CCAC-F2BD-2A05-8A07-4AC4F68BC51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1" name="文字方塊 10">
            <a:extLst>
              <a:ext uri="{FF2B5EF4-FFF2-40B4-BE49-F238E27FC236}">
                <a16:creationId xmlns:a16="http://schemas.microsoft.com/office/drawing/2014/main" id="{41A154E0-3620-C7FA-CB2A-CFBB798F88B1}"/>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021003937"/>
      </p:ext>
    </p:extLst>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 id="2147484115" r:id="rId12"/>
    <p:sldLayoutId id="2147483772" r:id="rId13"/>
    <p:sldLayoutId id="2147483773" r:id="rId14"/>
    <p:sldLayoutId id="2147483774" r:id="rId15"/>
    <p:sldLayoutId id="2147483836" r:id="rId16"/>
    <p:sldLayoutId id="2147483698" r:id="rId17"/>
    <p:sldLayoutId id="2147483699" r:id="rId18"/>
    <p:sldLayoutId id="2147483700"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ED00D834-EB46-F34E-7640-C09B4FAC1F1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22FAE7F1-0A7B-2D9B-7A76-9714F3A0522D}"/>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026294865"/>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9" name="文字方塊 8">
            <a:extLst>
              <a:ext uri="{FF2B5EF4-FFF2-40B4-BE49-F238E27FC236}">
                <a16:creationId xmlns:a16="http://schemas.microsoft.com/office/drawing/2014/main" id="{D27D17EC-FF86-B410-D02C-5B0DF0AB4C89}"/>
              </a:ext>
            </a:extLst>
          </p:cNvPr>
          <p:cNvSpPr txBox="1"/>
          <p:nvPr>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
        <p:nvSpPr>
          <p:cNvPr id="7" name="文字方塊 6">
            <a:extLst>
              <a:ext uri="{FF2B5EF4-FFF2-40B4-BE49-F238E27FC236}">
                <a16:creationId xmlns:a16="http://schemas.microsoft.com/office/drawing/2014/main" id="{79425A37-2DE2-22EB-C474-DB64FEF80E9F}"/>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8" name="文字方塊 7">
            <a:extLst>
              <a:ext uri="{FF2B5EF4-FFF2-40B4-BE49-F238E27FC236}">
                <a16:creationId xmlns:a16="http://schemas.microsoft.com/office/drawing/2014/main" id="{9CCBC59A-E355-D628-3A9D-0D6323A93B74}"/>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127163828"/>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Lst>
  <p:hf hdr="0" ftr="0" dt="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12.xml"/><Relationship Id="rId6" Type="http://schemas.openxmlformats.org/officeDocument/2006/relationships/image" Target="../media/image24.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35177" y="2055547"/>
            <a:ext cx="8702938" cy="3439403"/>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Second Quarter 2025</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Jul 29</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2025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725E2496-F614-0EC6-CAEE-33083269AB60}"/>
              </a:ext>
            </a:extLst>
          </p:cNvPr>
          <p:cNvPicPr>
            <a:picLocks noChangeAspect="1"/>
          </p:cNvPicPr>
          <p:nvPr/>
        </p:nvPicPr>
        <p:blipFill>
          <a:blip r:embed="rId3"/>
          <a:stretch>
            <a:fillRect/>
          </a:stretch>
        </p:blipFill>
        <p:spPr>
          <a:xfrm>
            <a:off x="138492" y="350253"/>
            <a:ext cx="12593534" cy="5948561"/>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496546" y="559186"/>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2708922" y="3508368"/>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212840" y="2656097"/>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5695041" y="1618982"/>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7062871" y="231986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3" name="Text Box 17">
            <a:extLst>
              <a:ext uri="{FF2B5EF4-FFF2-40B4-BE49-F238E27FC236}">
                <a16:creationId xmlns:a16="http://schemas.microsoft.com/office/drawing/2014/main" id="{D8B86915-FF49-15D8-726C-D2D64AE39C7D}"/>
              </a:ext>
            </a:extLst>
          </p:cNvPr>
          <p:cNvSpPr txBox="1">
            <a:spLocks noChangeArrowheads="1"/>
          </p:cNvSpPr>
          <p:nvPr/>
        </p:nvSpPr>
        <p:spPr bwMode="auto">
          <a:xfrm>
            <a:off x="8508989" y="2311651"/>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+4</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4" name="Text Box 17">
            <a:extLst>
              <a:ext uri="{FF2B5EF4-FFF2-40B4-BE49-F238E27FC236}">
                <a16:creationId xmlns:a16="http://schemas.microsoft.com/office/drawing/2014/main" id="{F08C4D78-DE20-23BE-CCBF-1E821D86B8B2}"/>
              </a:ext>
            </a:extLst>
          </p:cNvPr>
          <p:cNvSpPr txBox="1">
            <a:spLocks noChangeArrowheads="1"/>
          </p:cNvSpPr>
          <p:nvPr/>
        </p:nvSpPr>
        <p:spPr bwMode="auto">
          <a:xfrm>
            <a:off x="9974841" y="4253094"/>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2909299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52168" y="621433"/>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6" name="圖片 5">
            <a:extLst>
              <a:ext uri="{FF2B5EF4-FFF2-40B4-BE49-F238E27FC236}">
                <a16:creationId xmlns:a16="http://schemas.microsoft.com/office/drawing/2014/main" id="{A09DE0C3-BD9E-DF85-23CC-519899617545}"/>
              </a:ext>
            </a:extLst>
          </p:cNvPr>
          <p:cNvPicPr>
            <a:picLocks noChangeAspect="1"/>
          </p:cNvPicPr>
          <p:nvPr/>
        </p:nvPicPr>
        <p:blipFill>
          <a:blip r:embed="rId3"/>
          <a:stretch>
            <a:fillRect/>
          </a:stretch>
        </p:blipFill>
        <p:spPr>
          <a:xfrm>
            <a:off x="248478" y="844826"/>
            <a:ext cx="11805030" cy="5640359"/>
          </a:xfrm>
          <a:prstGeom prst="rect">
            <a:avLst/>
          </a:prstGeom>
        </p:spPr>
      </p:pic>
    </p:spTree>
    <p:extLst>
      <p:ext uri="{BB962C8B-B14F-4D97-AF65-F5344CB8AC3E}">
        <p14:creationId xmlns:p14="http://schemas.microsoft.com/office/powerpoint/2010/main" val="4152667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52168" y="595614"/>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6" name="圖片 5">
            <a:extLst>
              <a:ext uri="{FF2B5EF4-FFF2-40B4-BE49-F238E27FC236}">
                <a16:creationId xmlns:a16="http://schemas.microsoft.com/office/drawing/2014/main" id="{69A41438-D701-E64B-FBA0-36ECEC4D73DE}"/>
              </a:ext>
            </a:extLst>
          </p:cNvPr>
          <p:cNvPicPr>
            <a:picLocks noChangeAspect="1"/>
          </p:cNvPicPr>
          <p:nvPr/>
        </p:nvPicPr>
        <p:blipFill>
          <a:blip r:embed="rId3"/>
          <a:stretch>
            <a:fillRect/>
          </a:stretch>
        </p:blipFill>
        <p:spPr>
          <a:xfrm>
            <a:off x="0" y="815009"/>
            <a:ext cx="12088783" cy="5670176"/>
          </a:xfrm>
          <a:prstGeom prst="rect">
            <a:avLst/>
          </a:prstGeom>
        </p:spPr>
      </p:pic>
    </p:spTree>
    <p:extLst>
      <p:ext uri="{BB962C8B-B14F-4D97-AF65-F5344CB8AC3E}">
        <p14:creationId xmlns:p14="http://schemas.microsoft.com/office/powerpoint/2010/main" val="139780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485520" y="51516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6" name="圖片 5">
            <a:extLst>
              <a:ext uri="{FF2B5EF4-FFF2-40B4-BE49-F238E27FC236}">
                <a16:creationId xmlns:a16="http://schemas.microsoft.com/office/drawing/2014/main" id="{985E2921-7BF8-C9F8-7A01-539C1188E105}"/>
              </a:ext>
            </a:extLst>
          </p:cNvPr>
          <p:cNvPicPr>
            <a:picLocks noChangeAspect="1"/>
          </p:cNvPicPr>
          <p:nvPr/>
        </p:nvPicPr>
        <p:blipFill>
          <a:blip r:embed="rId3"/>
          <a:stretch>
            <a:fillRect/>
          </a:stretch>
        </p:blipFill>
        <p:spPr>
          <a:xfrm>
            <a:off x="-79513" y="822947"/>
            <a:ext cx="12168296" cy="5548036"/>
          </a:xfrm>
          <a:prstGeom prst="rect">
            <a:avLst/>
          </a:prstGeom>
        </p:spPr>
      </p:pic>
    </p:spTree>
    <p:extLst>
      <p:ext uri="{BB962C8B-B14F-4D97-AF65-F5344CB8AC3E}">
        <p14:creationId xmlns:p14="http://schemas.microsoft.com/office/powerpoint/2010/main" val="3631611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6" name="圖片 5">
            <a:extLst>
              <a:ext uri="{FF2B5EF4-FFF2-40B4-BE49-F238E27FC236}">
                <a16:creationId xmlns:a16="http://schemas.microsoft.com/office/drawing/2014/main" id="{25022211-9947-1F71-803D-48350EF3FA43}"/>
              </a:ext>
            </a:extLst>
          </p:cNvPr>
          <p:cNvPicPr>
            <a:picLocks noChangeAspect="1"/>
          </p:cNvPicPr>
          <p:nvPr/>
        </p:nvPicPr>
        <p:blipFill>
          <a:blip r:embed="rId3"/>
          <a:stretch>
            <a:fillRect/>
          </a:stretch>
        </p:blipFill>
        <p:spPr>
          <a:xfrm>
            <a:off x="0" y="1072356"/>
            <a:ext cx="12006469" cy="5308565"/>
          </a:xfrm>
          <a:prstGeom prst="rect">
            <a:avLst/>
          </a:prstGeom>
        </p:spPr>
      </p:pic>
    </p:spTree>
    <p:extLst>
      <p:ext uri="{BB962C8B-B14F-4D97-AF65-F5344CB8AC3E}">
        <p14:creationId xmlns:p14="http://schemas.microsoft.com/office/powerpoint/2010/main" val="3028597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6" name="圖片 5">
            <a:extLst>
              <a:ext uri="{FF2B5EF4-FFF2-40B4-BE49-F238E27FC236}">
                <a16:creationId xmlns:a16="http://schemas.microsoft.com/office/drawing/2014/main" id="{09032382-91D8-C9F7-F427-2C27E4E6E850}"/>
              </a:ext>
            </a:extLst>
          </p:cNvPr>
          <p:cNvPicPr>
            <a:picLocks noChangeAspect="1"/>
          </p:cNvPicPr>
          <p:nvPr/>
        </p:nvPicPr>
        <p:blipFill>
          <a:blip r:embed="rId3"/>
          <a:stretch>
            <a:fillRect/>
          </a:stretch>
        </p:blipFill>
        <p:spPr>
          <a:xfrm>
            <a:off x="-79512" y="934279"/>
            <a:ext cx="12095922" cy="5446644"/>
          </a:xfrm>
          <a:prstGeom prst="rect">
            <a:avLst/>
          </a:prstGeom>
        </p:spPr>
      </p:pic>
    </p:spTree>
    <p:extLst>
      <p:ext uri="{BB962C8B-B14F-4D97-AF65-F5344CB8AC3E}">
        <p14:creationId xmlns:p14="http://schemas.microsoft.com/office/powerpoint/2010/main" val="2975216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Revenue by Applications</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03411" y="77772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BF790568-F46D-4AE2-1657-CCCBEC2CB20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3" name="圖片 2">
            <a:extLst>
              <a:ext uri="{FF2B5EF4-FFF2-40B4-BE49-F238E27FC236}">
                <a16:creationId xmlns:a16="http://schemas.microsoft.com/office/drawing/2014/main" id="{16EF7CAE-1D4F-6E51-ECA7-88FE3DF10DEA}"/>
              </a:ext>
            </a:extLst>
          </p:cNvPr>
          <p:cNvPicPr>
            <a:picLocks noChangeAspect="1"/>
          </p:cNvPicPr>
          <p:nvPr/>
        </p:nvPicPr>
        <p:blipFill>
          <a:blip r:embed="rId3"/>
          <a:stretch>
            <a:fillRect/>
          </a:stretch>
        </p:blipFill>
        <p:spPr>
          <a:xfrm>
            <a:off x="3584230" y="909946"/>
            <a:ext cx="4924759" cy="5464978"/>
          </a:xfrm>
          <a:prstGeom prst="rect">
            <a:avLst/>
          </a:prstGeom>
        </p:spPr>
      </p:pic>
    </p:spTree>
    <p:extLst>
      <p:ext uri="{BB962C8B-B14F-4D97-AF65-F5344CB8AC3E}">
        <p14:creationId xmlns:p14="http://schemas.microsoft.com/office/powerpoint/2010/main" val="3276738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日期版面配置區 14">
            <a:extLst>
              <a:ext uri="{FF2B5EF4-FFF2-40B4-BE49-F238E27FC236}">
                <a16:creationId xmlns:a16="http://schemas.microsoft.com/office/drawing/2014/main" id="{2CB1ADF4-5ACA-CF73-CA1A-329128E44FA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2" name="文字方塊 1">
            <a:extLst>
              <a:ext uri="{FF2B5EF4-FFF2-40B4-BE49-F238E27FC236}">
                <a16:creationId xmlns:a16="http://schemas.microsoft.com/office/drawing/2014/main" id="{0E041910-5CAD-91ED-C160-8EA8422EE639}"/>
              </a:ext>
            </a:extLst>
          </p:cNvPr>
          <p:cNvSpPr txBox="1"/>
          <p:nvPr/>
        </p:nvSpPr>
        <p:spPr>
          <a:xfrm>
            <a:off x="1433975" y="2698130"/>
            <a:ext cx="9324049" cy="1077218"/>
          </a:xfrm>
          <a:prstGeom prst="rect">
            <a:avLst/>
          </a:prstGeom>
          <a:noFill/>
        </p:spPr>
        <p:txBody>
          <a:bodyPr wrap="square" rtlCol="0">
            <a:spAutoFit/>
          </a:bodyPr>
          <a:lstStyle>
            <a:defPPr>
              <a:defRPr lang="en-US"/>
            </a:defPPr>
            <a:lvl1pPr marR="0" lvl="0" indent="0" algn="ctr" fontAlgn="auto">
              <a:lnSpc>
                <a:spcPct val="100000"/>
              </a:lnSpc>
              <a:spcBef>
                <a:spcPts val="0"/>
              </a:spcBef>
              <a:spcAft>
                <a:spcPts val="0"/>
              </a:spcAft>
              <a:buClrTx/>
              <a:buSzTx/>
              <a:buFontTx/>
              <a:buNone/>
              <a:tabLst/>
              <a:defRPr kumimoji="0" sz="3200" b="0" i="0" u="none" strike="noStrike" cap="none" spc="0" normalizeH="0" baseline="0">
                <a:ln>
                  <a:noFill/>
                </a:ln>
                <a:solidFill>
                  <a:prstClr val="black"/>
                </a:solidFill>
                <a:effectLst/>
                <a:uLnTx/>
                <a:uFillTx/>
                <a:latin typeface="Calibri" panose="020F0502020204030204"/>
                <a:ea typeface="新細明體" panose="02020500000000000000" pitchFamily="18" charset="-120"/>
              </a:defRPr>
            </a:lvl1pPr>
          </a:lstStyle>
          <a:p>
            <a:r>
              <a:rPr lang="en-US" altLang="zh-TW" dirty="0"/>
              <a:t>"Q3 revenue is expected to see a slight decline from Q2 levels, primarily driven by currency fluctuations.</a:t>
            </a:r>
          </a:p>
        </p:txBody>
      </p:sp>
    </p:spTree>
    <p:extLst>
      <p:ext uri="{BB962C8B-B14F-4D97-AF65-F5344CB8AC3E}">
        <p14:creationId xmlns:p14="http://schemas.microsoft.com/office/powerpoint/2010/main" val="2869313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Revenue by Applications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日期版面配置區 14">
            <a:extLst>
              <a:ext uri="{FF2B5EF4-FFF2-40B4-BE49-F238E27FC236}">
                <a16:creationId xmlns:a16="http://schemas.microsoft.com/office/drawing/2014/main" id="{164E1C93-A6AA-96B3-1553-BE0230E8F0E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Tree>
    <p:extLst>
      <p:ext uri="{BB962C8B-B14F-4D97-AF65-F5344CB8AC3E}">
        <p14:creationId xmlns:p14="http://schemas.microsoft.com/office/powerpoint/2010/main" val="2856785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Text Box 5">
            <a:extLst>
              <a:ext uri="{FF2B5EF4-FFF2-40B4-BE49-F238E27FC236}">
                <a16:creationId xmlns:a16="http://schemas.microsoft.com/office/drawing/2014/main" id="{0C6E7434-4635-F708-216E-30768B64CBA1}"/>
              </a:ext>
            </a:extLst>
          </p:cNvPr>
          <p:cNvSpPr txBox="1">
            <a:spLocks noChangeArrowheads="1"/>
          </p:cNvSpPr>
          <p:nvPr/>
        </p:nvSpPr>
        <p:spPr bwMode="auto">
          <a:xfrm>
            <a:off x="2333415" y="73632"/>
            <a:ext cx="7226300" cy="784830"/>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Revenue by Applications</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3" name="日期版面配置區 1">
            <a:extLst>
              <a:ext uri="{FF2B5EF4-FFF2-40B4-BE49-F238E27FC236}">
                <a16:creationId xmlns:a16="http://schemas.microsoft.com/office/drawing/2014/main" id="{9D634883-8D27-04BD-F0A9-2E06C59340C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©2025 Tong 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2" name="圖片 1">
            <a:extLst>
              <a:ext uri="{FF2B5EF4-FFF2-40B4-BE49-F238E27FC236}">
                <a16:creationId xmlns:a16="http://schemas.microsoft.com/office/drawing/2014/main" id="{99175970-ADF4-3724-1472-82FACCE740F2}"/>
              </a:ext>
            </a:extLst>
          </p:cNvPr>
          <p:cNvPicPr>
            <a:picLocks noChangeAspect="1"/>
          </p:cNvPicPr>
          <p:nvPr/>
        </p:nvPicPr>
        <p:blipFill>
          <a:blip r:embed="rId3"/>
          <a:stretch>
            <a:fillRect/>
          </a:stretch>
        </p:blipFill>
        <p:spPr>
          <a:xfrm>
            <a:off x="3584230" y="771593"/>
            <a:ext cx="5023539" cy="5574595"/>
          </a:xfrm>
          <a:prstGeom prst="rect">
            <a:avLst/>
          </a:prstGeom>
        </p:spPr>
      </p:pic>
    </p:spTree>
    <p:extLst>
      <p:ext uri="{BB962C8B-B14F-4D97-AF65-F5344CB8AC3E}">
        <p14:creationId xmlns:p14="http://schemas.microsoft.com/office/powerpoint/2010/main" val="263184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5" name="日期版面配置區 14">
            <a:extLst>
              <a:ext uri="{FF2B5EF4-FFF2-40B4-BE49-F238E27FC236}">
                <a16:creationId xmlns:a16="http://schemas.microsoft.com/office/drawing/2014/main" id="{16C95E81-E784-2042-FF1B-F23F4F0D914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pic>
        <p:nvPicPr>
          <p:cNvPr id="6" name="圖片 5">
            <a:extLst>
              <a:ext uri="{FF2B5EF4-FFF2-40B4-BE49-F238E27FC236}">
                <a16:creationId xmlns:a16="http://schemas.microsoft.com/office/drawing/2014/main" id="{943D471F-B5DA-21F9-0A32-B2591DD6620E}"/>
              </a:ext>
            </a:extLst>
          </p:cNvPr>
          <p:cNvPicPr>
            <a:picLocks noChangeAspect="1"/>
          </p:cNvPicPr>
          <p:nvPr/>
        </p:nvPicPr>
        <p:blipFill>
          <a:blip r:embed="rId2"/>
          <a:stretch>
            <a:fillRect/>
          </a:stretch>
        </p:blipFill>
        <p:spPr>
          <a:xfrm>
            <a:off x="1567590" y="2521553"/>
            <a:ext cx="9394750" cy="1347333"/>
          </a:xfrm>
          <a:prstGeom prst="rect">
            <a:avLst/>
          </a:prstGeom>
        </p:spPr>
      </p:pic>
    </p:spTree>
    <p:extLst>
      <p:ext uri="{BB962C8B-B14F-4D97-AF65-F5344CB8AC3E}">
        <p14:creationId xmlns:p14="http://schemas.microsoft.com/office/powerpoint/2010/main" val="1410408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Revenue</a:t>
            </a: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 by Applications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B7524B07-9C92-B4A8-7BF5-9204E97F9E00}"/>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2Q 25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1" y="6080322"/>
            <a:ext cx="6729447"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*2025 Q1 &amp; Q2 Weighted Average Outstanding Shares : 209.058Million</a:t>
            </a:r>
          </a:p>
        </p:txBody>
      </p:sp>
      <p:sp>
        <p:nvSpPr>
          <p:cNvPr id="5" name="日期版面配置區 14">
            <a:extLst>
              <a:ext uri="{FF2B5EF4-FFF2-40B4-BE49-F238E27FC236}">
                <a16:creationId xmlns:a16="http://schemas.microsoft.com/office/drawing/2014/main" id="{67C195A7-1B39-4F4F-E167-6384A8C821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2" name="圖片 1">
            <a:extLst>
              <a:ext uri="{FF2B5EF4-FFF2-40B4-BE49-F238E27FC236}">
                <a16:creationId xmlns:a16="http://schemas.microsoft.com/office/drawing/2014/main" id="{13BDADC9-4B12-725E-24FE-5179F8B75190}"/>
              </a:ext>
            </a:extLst>
          </p:cNvPr>
          <p:cNvPicPr>
            <a:picLocks noChangeAspect="1"/>
          </p:cNvPicPr>
          <p:nvPr/>
        </p:nvPicPr>
        <p:blipFill>
          <a:blip r:embed="rId3"/>
          <a:stretch>
            <a:fillRect/>
          </a:stretch>
        </p:blipFill>
        <p:spPr>
          <a:xfrm>
            <a:off x="318977" y="893065"/>
            <a:ext cx="11621385" cy="515123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2Q 25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1" y="6080322"/>
            <a:ext cx="7365551"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Q2 &amp; 2025 Q2 Weighted Average Outstanding Shares : 209.058Million</a:t>
            </a:r>
          </a:p>
        </p:txBody>
      </p:sp>
      <p:sp>
        <p:nvSpPr>
          <p:cNvPr id="3" name="日期版面配置區 14">
            <a:extLst>
              <a:ext uri="{FF2B5EF4-FFF2-40B4-BE49-F238E27FC236}">
                <a16:creationId xmlns:a16="http://schemas.microsoft.com/office/drawing/2014/main" id="{EA194CBB-120F-D4E3-1CEC-E088C14872DD}"/>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5" name="圖片 4">
            <a:extLst>
              <a:ext uri="{FF2B5EF4-FFF2-40B4-BE49-F238E27FC236}">
                <a16:creationId xmlns:a16="http://schemas.microsoft.com/office/drawing/2014/main" id="{5F6D2059-B096-D67A-E878-9457C1C0069A}"/>
              </a:ext>
            </a:extLst>
          </p:cNvPr>
          <p:cNvPicPr>
            <a:picLocks noChangeAspect="1"/>
          </p:cNvPicPr>
          <p:nvPr/>
        </p:nvPicPr>
        <p:blipFill>
          <a:blip r:embed="rId3"/>
          <a:stretch>
            <a:fillRect/>
          </a:stretch>
        </p:blipFill>
        <p:spPr>
          <a:xfrm>
            <a:off x="308345" y="857042"/>
            <a:ext cx="11515060" cy="5187259"/>
          </a:xfrm>
          <a:prstGeom prst="rect">
            <a:avLst/>
          </a:prstGeom>
        </p:spPr>
      </p:pic>
    </p:spTree>
    <p:extLst>
      <p:ext uri="{BB962C8B-B14F-4D97-AF65-F5344CB8AC3E}">
        <p14:creationId xmlns:p14="http://schemas.microsoft.com/office/powerpoint/2010/main" val="456708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394E6C-E476-161C-7746-459553D76769}"/>
            </a:ext>
          </a:extLst>
        </p:cNvPr>
        <p:cNvGrpSpPr/>
        <p:nvPr/>
      </p:nvGrpSpPr>
      <p:grpSpPr>
        <a:xfrm>
          <a:off x="0" y="0"/>
          <a:ext cx="0" cy="0"/>
          <a:chOff x="0" y="0"/>
          <a:chExt cx="0" cy="0"/>
        </a:xfrm>
      </p:grpSpPr>
      <p:sp>
        <p:nvSpPr>
          <p:cNvPr id="9" name="標題 2">
            <a:extLst>
              <a:ext uri="{FF2B5EF4-FFF2-40B4-BE49-F238E27FC236}">
                <a16:creationId xmlns:a16="http://schemas.microsoft.com/office/drawing/2014/main" id="{1ACA3D83-25C1-48EE-F505-8144F932C166}"/>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B1BEA439-457B-D2E6-C3DA-82D5AF3F2625}"/>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945B82F4-6240-3F66-4566-4262235E510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16CD2057-D494-F447-E926-5AFBB52F5FCC}"/>
              </a:ext>
            </a:extLst>
          </p:cNvPr>
          <p:cNvSpPr txBox="1"/>
          <p:nvPr/>
        </p:nvSpPr>
        <p:spPr>
          <a:xfrm>
            <a:off x="766762" y="72212"/>
            <a:ext cx="10871959"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2025Income Statement First Half Comparison</a:t>
            </a:r>
          </a:p>
        </p:txBody>
      </p:sp>
      <p:sp>
        <p:nvSpPr>
          <p:cNvPr id="7" name="Text Box 8">
            <a:extLst>
              <a:ext uri="{FF2B5EF4-FFF2-40B4-BE49-F238E27FC236}">
                <a16:creationId xmlns:a16="http://schemas.microsoft.com/office/drawing/2014/main" id="{20B4A85C-EFDD-FBF5-7734-FFA0EEFB838E}"/>
              </a:ext>
            </a:extLst>
          </p:cNvPr>
          <p:cNvSpPr txBox="1">
            <a:spLocks noChangeArrowheads="1"/>
          </p:cNvSpPr>
          <p:nvPr/>
        </p:nvSpPr>
        <p:spPr bwMode="auto">
          <a:xfrm>
            <a:off x="138491" y="6080322"/>
            <a:ext cx="6888473"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H1 &amp;</a:t>
            </a:r>
            <a:r>
              <a:rPr kumimoji="0" lang="zh-TW" altLang="en-US" sz="1400" b="1" i="0" u="none" strike="noStrike" kern="1200" cap="none" spc="0" normalizeH="0" baseline="0" noProof="0" dirty="0">
                <a:ln>
                  <a:noFill/>
                </a:ln>
                <a:solidFill>
                  <a:srgbClr val="C0504D"/>
                </a:solidFill>
                <a:effectLst/>
                <a:uLnTx/>
                <a:uFillTx/>
                <a:latin typeface="Arial" charset="0"/>
                <a:ea typeface="新細明體" charset="-120"/>
                <a:cs typeface="+mn-cs"/>
              </a:rPr>
              <a:t> </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2025 H1</a:t>
            </a:r>
            <a:r>
              <a:rPr kumimoji="0" lang="zh-TW" altLang="en-US" sz="1400" b="1" i="0" u="none" strike="noStrike" kern="1200" cap="none" spc="0" normalizeH="0" baseline="0" noProof="0" dirty="0">
                <a:ln>
                  <a:noFill/>
                </a:ln>
                <a:solidFill>
                  <a:srgbClr val="C0504D"/>
                </a:solidFill>
                <a:effectLst/>
                <a:uLnTx/>
                <a:uFillTx/>
                <a:latin typeface="Arial" charset="0"/>
                <a:ea typeface="新細明體" charset="-120"/>
                <a:cs typeface="+mn-cs"/>
              </a:rPr>
              <a:t> </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Weighted Average Outstanding Shares : 209.058Million</a:t>
            </a:r>
          </a:p>
        </p:txBody>
      </p:sp>
      <p:sp>
        <p:nvSpPr>
          <p:cNvPr id="3" name="日期版面配置區 14">
            <a:extLst>
              <a:ext uri="{FF2B5EF4-FFF2-40B4-BE49-F238E27FC236}">
                <a16:creationId xmlns:a16="http://schemas.microsoft.com/office/drawing/2014/main" id="{56B7947C-0D64-C671-EDE3-4C5BA106EBB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5" name="圖片 4">
            <a:extLst>
              <a:ext uri="{FF2B5EF4-FFF2-40B4-BE49-F238E27FC236}">
                <a16:creationId xmlns:a16="http://schemas.microsoft.com/office/drawing/2014/main" id="{1C862FFD-CB0C-360A-501B-FA5141061C65}"/>
              </a:ext>
            </a:extLst>
          </p:cNvPr>
          <p:cNvPicPr>
            <a:picLocks noChangeAspect="1"/>
          </p:cNvPicPr>
          <p:nvPr/>
        </p:nvPicPr>
        <p:blipFill>
          <a:blip r:embed="rId3"/>
          <a:stretch>
            <a:fillRect/>
          </a:stretch>
        </p:blipFill>
        <p:spPr>
          <a:xfrm>
            <a:off x="350874" y="857042"/>
            <a:ext cx="11504428" cy="5223279"/>
          </a:xfrm>
          <a:prstGeom prst="rect">
            <a:avLst/>
          </a:prstGeom>
        </p:spPr>
      </p:pic>
    </p:spTree>
    <p:extLst>
      <p:ext uri="{BB962C8B-B14F-4D97-AF65-F5344CB8AC3E}">
        <p14:creationId xmlns:p14="http://schemas.microsoft.com/office/powerpoint/2010/main" val="1434557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346883" y="67225"/>
            <a:ext cx="10496550" cy="7848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Balance Sheet Highlight –6.30.2025</a:t>
            </a:r>
          </a:p>
        </p:txBody>
      </p:sp>
      <p:sp>
        <p:nvSpPr>
          <p:cNvPr id="3" name="日期版面配置區 14">
            <a:extLst>
              <a:ext uri="{FF2B5EF4-FFF2-40B4-BE49-F238E27FC236}">
                <a16:creationId xmlns:a16="http://schemas.microsoft.com/office/drawing/2014/main" id="{08F523D8-A2C3-50C7-DA5F-6E296BC011C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2" name="圖片 1">
            <a:extLst>
              <a:ext uri="{FF2B5EF4-FFF2-40B4-BE49-F238E27FC236}">
                <a16:creationId xmlns:a16="http://schemas.microsoft.com/office/drawing/2014/main" id="{36135AFB-0AAB-53AF-85E5-F4EAFEA6778E}"/>
              </a:ext>
            </a:extLst>
          </p:cNvPr>
          <p:cNvPicPr>
            <a:picLocks noChangeAspect="1"/>
          </p:cNvPicPr>
          <p:nvPr/>
        </p:nvPicPr>
        <p:blipFill>
          <a:blip r:embed="rId3"/>
          <a:stretch>
            <a:fillRect/>
          </a:stretch>
        </p:blipFill>
        <p:spPr>
          <a:xfrm>
            <a:off x="346884" y="862030"/>
            <a:ext cx="11520438" cy="5429439"/>
          </a:xfrm>
          <a:prstGeom prst="rect">
            <a:avLst/>
          </a:prstGeom>
        </p:spPr>
      </p:pic>
    </p:spTree>
    <p:extLst>
      <p:ext uri="{BB962C8B-B14F-4D97-AF65-F5344CB8AC3E}">
        <p14:creationId xmlns:p14="http://schemas.microsoft.com/office/powerpoint/2010/main" val="287038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784830"/>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Capital Expenditure</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2" name="日期版面配置區 14">
            <a:extLst>
              <a:ext uri="{FF2B5EF4-FFF2-40B4-BE49-F238E27FC236}">
                <a16:creationId xmlns:a16="http://schemas.microsoft.com/office/drawing/2014/main" id="{3975AC82-4F5C-8A1C-1CAC-60B08A423345}"/>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pic>
        <p:nvPicPr>
          <p:cNvPr id="6" name="圖片 5">
            <a:extLst>
              <a:ext uri="{FF2B5EF4-FFF2-40B4-BE49-F238E27FC236}">
                <a16:creationId xmlns:a16="http://schemas.microsoft.com/office/drawing/2014/main" id="{EC265DCD-566F-E2D9-F557-C432871E2F73}"/>
              </a:ext>
            </a:extLst>
          </p:cNvPr>
          <p:cNvPicPr>
            <a:picLocks noChangeAspect="1"/>
          </p:cNvPicPr>
          <p:nvPr/>
        </p:nvPicPr>
        <p:blipFill>
          <a:blip r:embed="rId3"/>
          <a:stretch>
            <a:fillRect/>
          </a:stretch>
        </p:blipFill>
        <p:spPr>
          <a:xfrm>
            <a:off x="327991" y="917952"/>
            <a:ext cx="11864009" cy="5566588"/>
          </a:xfrm>
          <a:prstGeom prst="rect">
            <a:avLst/>
          </a:prstGeom>
        </p:spPr>
      </p:pic>
    </p:spTree>
    <p:extLst>
      <p:ext uri="{BB962C8B-B14F-4D97-AF65-F5344CB8AC3E}">
        <p14:creationId xmlns:p14="http://schemas.microsoft.com/office/powerpoint/2010/main" val="3743505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Revenue</a:t>
            </a: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 by Applications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8D6E9479-29CA-F587-159C-243F43010D3D}"/>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Tree>
    <p:extLst>
      <p:ext uri="{BB962C8B-B14F-4D97-AF65-F5344CB8AC3E}">
        <p14:creationId xmlns:p14="http://schemas.microsoft.com/office/powerpoint/2010/main" val="228628679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7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2.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30278</TotalTime>
  <Words>680</Words>
  <Application>Microsoft Office PowerPoint</Application>
  <PresentationFormat>寬螢幕</PresentationFormat>
  <Paragraphs>136</Paragraphs>
  <Slides>21</Slides>
  <Notes>14</Notes>
  <HiddenSlides>0</HiddenSlides>
  <MMClips>0</MMClips>
  <ScaleCrop>false</ScaleCrop>
  <HeadingPairs>
    <vt:vector size="6" baseType="variant">
      <vt:variant>
        <vt:lpstr>使用字型</vt:lpstr>
      </vt:variant>
      <vt:variant>
        <vt:i4>12</vt:i4>
      </vt:variant>
      <vt:variant>
        <vt:lpstr>佈景主題</vt:lpstr>
      </vt:variant>
      <vt:variant>
        <vt:i4>3</vt:i4>
      </vt:variant>
      <vt:variant>
        <vt:lpstr>投影片標題</vt:lpstr>
      </vt:variant>
      <vt:variant>
        <vt:i4>21</vt:i4>
      </vt:variant>
    </vt:vector>
  </HeadingPairs>
  <TitlesOfParts>
    <vt:vector size="36" baseType="lpstr">
      <vt:lpstr>微軟正黑體</vt:lpstr>
      <vt:lpstr>新細明體</vt:lpstr>
      <vt:lpstr>Aptos</vt:lpstr>
      <vt:lpstr>Aptos Display</vt:lpstr>
      <vt:lpstr>Arial</vt:lpstr>
      <vt:lpstr>Bookman Old Style</vt:lpstr>
      <vt:lpstr>calibri</vt:lpstr>
      <vt:lpstr>calibri</vt:lpstr>
      <vt:lpstr>Calibri Light</vt:lpstr>
      <vt:lpstr>Century Gothic</vt:lpstr>
      <vt:lpstr>Times New Roman</vt:lpstr>
      <vt:lpstr>Wingdings</vt:lpstr>
      <vt:lpstr>Office 佈景主題</vt:lpstr>
      <vt:lpstr>1_回顧</vt:lpstr>
      <vt:lpstr>7_Office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 沈柏慶(COO)</cp:lastModifiedBy>
  <cp:revision>1710</cp:revision>
  <dcterms:created xsi:type="dcterms:W3CDTF">2007-10-17T06:14:12Z</dcterms:created>
  <dcterms:modified xsi:type="dcterms:W3CDTF">2025-07-25T08:11:11Z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