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theme/themeOverride4.xml" ContentType="application/vnd.openxmlformats-officedocument.themeOverr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3" r:id="rId4"/>
    <p:sldMasterId id="2147484116" r:id="rId5"/>
    <p:sldMasterId id="2147484125" r:id="rId6"/>
    <p:sldMasterId id="2147484134" r:id="rId7"/>
    <p:sldMasterId id="2147484140" r:id="rId8"/>
  </p:sldMasterIdLst>
  <p:notesMasterIdLst>
    <p:notesMasterId r:id="rId27"/>
  </p:notesMasterIdLst>
  <p:handoutMasterIdLst>
    <p:handoutMasterId r:id="rId28"/>
  </p:handoutMasterIdLst>
  <p:sldIdLst>
    <p:sldId id="556" r:id="rId9"/>
    <p:sldId id="275" r:id="rId10"/>
    <p:sldId id="576" r:id="rId11"/>
    <p:sldId id="1296" r:id="rId12"/>
    <p:sldId id="1349" r:id="rId13"/>
    <p:sldId id="1298" r:id="rId14"/>
    <p:sldId id="1350" r:id="rId15"/>
    <p:sldId id="1295" r:id="rId16"/>
    <p:sldId id="1351" r:id="rId17"/>
    <p:sldId id="1304" r:id="rId18"/>
    <p:sldId id="1305" r:id="rId19"/>
    <p:sldId id="1352" r:id="rId20"/>
    <p:sldId id="1307" r:id="rId21"/>
    <p:sldId id="1308" r:id="rId22"/>
    <p:sldId id="583" r:id="rId23"/>
    <p:sldId id="1328" r:id="rId24"/>
    <p:sldId id="1300" r:id="rId25"/>
    <p:sldId id="1297" r:id="rId26"/>
  </p:sldIdLst>
  <p:sldSz cx="12192000" cy="6858000"/>
  <p:notesSz cx="7099300"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4" d="100"/>
          <a:sy n="64" d="100"/>
        </p:scale>
        <p:origin x="844" y="6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8.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16</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1F8FDE0-AEE7-2E0F-842B-5F43BDADDC58}"/>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157389DA-CF46-DD63-26D9-D0F05AA1DB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B6956CD4-555B-CB50-8B00-875F858AFC12}"/>
              </a:ext>
            </a:extLst>
          </p:cNvPr>
          <p:cNvSpPr>
            <a:spLocks noGrp="1"/>
          </p:cNvSpPr>
          <p:nvPr>
            <p:ph type="dt" sz="half" idx="10"/>
          </p:nvPr>
        </p:nvSpPr>
        <p:spPr/>
        <p:txBody>
          <a:bodyPr/>
          <a:lstStyle/>
          <a:p>
            <a:fld id="{1F9EEFCE-33AA-4FC6-AD0F-B4D2ADB6D7FA}" type="datetimeFigureOut">
              <a:rPr lang="zh-TW" altLang="en-US" smtClean="0"/>
              <a:t>04/16/2025</a:t>
            </a:fld>
            <a:endParaRPr lang="zh-TW" altLang="en-US"/>
          </a:p>
        </p:txBody>
      </p:sp>
      <p:sp>
        <p:nvSpPr>
          <p:cNvPr id="5" name="頁尾版面配置區 4">
            <a:extLst>
              <a:ext uri="{FF2B5EF4-FFF2-40B4-BE49-F238E27FC236}">
                <a16:creationId xmlns:a16="http://schemas.microsoft.com/office/drawing/2014/main" id="{C5638673-6C7A-F385-8814-6F1C7A1EE7B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26E2C36-BB23-951F-9249-2311E3071AA6}"/>
              </a:ext>
            </a:extLst>
          </p:cNvPr>
          <p:cNvSpPr>
            <a:spLocks noGrp="1"/>
          </p:cNvSpPr>
          <p:nvPr>
            <p:ph type="sldNum" sz="quarter" idx="12"/>
          </p:nvPr>
        </p:nvSpPr>
        <p:spPr/>
        <p:txBody>
          <a:bodyPr/>
          <a:lstStyle/>
          <a:p>
            <a:fld id="{6863AA12-1787-4D6E-99CA-17D9D70BCDB3}" type="slidenum">
              <a:rPr lang="zh-TW" altLang="en-US" smtClean="0"/>
              <a:t>‹#›</a:t>
            </a:fld>
            <a:endParaRPr lang="zh-TW" altLang="en-US"/>
          </a:p>
        </p:txBody>
      </p:sp>
      <p:sp>
        <p:nvSpPr>
          <p:cNvPr id="7" name="Rectangle 6">
            <a:extLst>
              <a:ext uri="{FF2B5EF4-FFF2-40B4-BE49-F238E27FC236}">
                <a16:creationId xmlns:a16="http://schemas.microsoft.com/office/drawing/2014/main" id="{E1D1D23A-1615-664E-99D0-5D77194B8CE1}"/>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 name="Straight Connector 9">
            <a:extLst>
              <a:ext uri="{FF2B5EF4-FFF2-40B4-BE49-F238E27FC236}">
                <a16:creationId xmlns:a16="http://schemas.microsoft.com/office/drawing/2014/main" id="{93D5CC2D-2956-7F8D-22FE-73AEDBB49485}"/>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50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D7569D-587C-C33E-41FE-451CDC4AE1F9}"/>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51237E3-F508-ECD7-33F2-0CD7C578287C}"/>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56631A3-3C32-B2CB-ACAC-224C68D79FDE}"/>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C6400387-4182-6D70-2D40-B07F432BE0A9}"/>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FFEF90CF-D3E7-B627-9D1F-7499402A61AA}"/>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1116428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3F50EE34-39C4-2877-F346-CC2567ED191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D344F7D3-6EC7-AC45-C716-3B5FA33B599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011B19D-AED1-BFF2-F1A7-68FDC646C8BF}"/>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33A53A50-DDAA-913C-E9B6-84F8B53B448A}"/>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8F4FDD4-941C-19DA-7FA6-E266BD633A7D}"/>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86913300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2118782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699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728484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2666628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2340184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CA1C70-774C-C0F9-AAC1-66BFE6AF689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049A878E-DF9E-B299-2DB3-2533629AC2B1}"/>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1E57F52-6F6A-44F0-D4E7-119089DF9E0B}"/>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CF6CA04C-BF0D-D64F-0CC9-565692F33743}"/>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114C20C7-A162-D156-3A70-AD3AB17BFB81}"/>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42876517-8E52-BE2B-22AE-CAA4C7D6E58B}"/>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B872317E-25A5-540D-6CB2-2EF7EC5766B6}"/>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5735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1383688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5918291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477381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1971055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592997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5325678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9558810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0232247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50627874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6508390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A51C30C-E066-8EC8-2908-5724AB1975EB}"/>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0459B5A6-D27C-0A46-BFDE-8E89DB0484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01D932D9-4F4E-A312-62E8-D81D765528A0}"/>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D995E22F-D006-EECC-6479-22E7E37FBE84}"/>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75028EB-B919-B76E-817F-ADC9688D6279}"/>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90115997"/>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594391332"/>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2389131776"/>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552433691"/>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785907122"/>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980405995"/>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22DE1767-0A9C-CCDC-D684-1AD1B1B801D1}"/>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0325B1E-EA26-FA9C-0A13-8B46F851EEE8}"/>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05288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0409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6367062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1615066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605788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0A8C1B-1ADC-DE3C-BBF6-01DF9F8E94B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CFE1B4A0-C899-44F6-5F2F-9E49BA2128FE}"/>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FBCDAD6-6D4C-AF6A-562C-287F31B7561E}"/>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F28D7BF-A6A6-0BE9-791B-FF45178C6774}"/>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B203296C-7FBB-CDAD-18B4-F3200AD41D61}"/>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05702817-8B7B-34C9-690F-7DF03C3C9C72}"/>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2203120235"/>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cSld name="1_空白">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8981693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1502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56008969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67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71776982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5170178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39467562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27195400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3019244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59185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7BCA538-C8D3-9490-FC4E-AB48639E94D1}"/>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19D802D-A264-82E7-912A-535A138488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A2E3B52A-812F-96FB-EE5E-93DBE587FD9D}"/>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49369EE9-7D21-FAA3-3D3B-3449371841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9920E6B-4A46-DEA1-4E6E-A79FB8E46E7C}"/>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FF23E22-9B32-348C-5DE7-68E8F07E9E95}"/>
              </a:ext>
            </a:extLst>
          </p:cNvPr>
          <p:cNvSpPr>
            <a:spLocks noGrp="1"/>
          </p:cNvSpPr>
          <p:nvPr>
            <p:ph type="dt" sz="half" idx="10"/>
          </p:nvPr>
        </p:nvSpPr>
        <p:spPr/>
        <p:txBody>
          <a:bodyPr/>
          <a:lstStyle/>
          <a:p>
            <a:r>
              <a:rPr lang="en-US" altLang="zh-TW"/>
              <a:t>©2022 Tong Hsing</a:t>
            </a:r>
            <a:endParaRPr lang="en-US" altLang="zh-TW" dirty="0"/>
          </a:p>
        </p:txBody>
      </p:sp>
      <p:sp>
        <p:nvSpPr>
          <p:cNvPr id="8" name="頁尾版面配置區 7">
            <a:extLst>
              <a:ext uri="{FF2B5EF4-FFF2-40B4-BE49-F238E27FC236}">
                <a16:creationId xmlns:a16="http://schemas.microsoft.com/office/drawing/2014/main" id="{51179E78-6A97-06C0-9D98-4A4A97E58FB4}"/>
              </a:ext>
            </a:extLst>
          </p:cNvPr>
          <p:cNvSpPr>
            <a:spLocks noGrp="1"/>
          </p:cNvSpPr>
          <p:nvPr>
            <p:ph type="ftr" sz="quarter" idx="11"/>
          </p:nvPr>
        </p:nvSpPr>
        <p:spPr/>
        <p:txBody>
          <a:bodyPr/>
          <a:lstStyle/>
          <a:p>
            <a:r>
              <a:rPr lang="en-US" altLang="zh-TW"/>
              <a:t>Tong hsing property</a:t>
            </a:r>
            <a:endParaRPr lang="en-US" altLang="zh-TW" dirty="0"/>
          </a:p>
        </p:txBody>
      </p:sp>
      <p:sp>
        <p:nvSpPr>
          <p:cNvPr id="9" name="投影片編號版面配置區 8">
            <a:extLst>
              <a:ext uri="{FF2B5EF4-FFF2-40B4-BE49-F238E27FC236}">
                <a16:creationId xmlns:a16="http://schemas.microsoft.com/office/drawing/2014/main" id="{3791D5F5-15C4-9186-B85A-0C357EFA541B}"/>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383502205"/>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40846621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426823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5B2BDB4-5D79-052B-3071-38B172870E3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1960E2E9-3E40-BD1C-FFAB-CD422E113693}"/>
              </a:ext>
            </a:extLst>
          </p:cNvPr>
          <p:cNvSpPr>
            <a:spLocks noGrp="1"/>
          </p:cNvSpPr>
          <p:nvPr>
            <p:ph type="dt" sz="half" idx="10"/>
          </p:nvPr>
        </p:nvSpPr>
        <p:spPr/>
        <p:txBody>
          <a:body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374A6887-D1BF-1557-217F-41E9B05D0082}"/>
              </a:ext>
            </a:extLst>
          </p:cNvPr>
          <p:cNvSpPr>
            <a:spLocks noGrp="1"/>
          </p:cNvSpPr>
          <p:nvPr>
            <p:ph type="ftr" sz="quarter" idx="11"/>
          </p:nvPr>
        </p:nvSpPr>
        <p:spPr/>
        <p:txBody>
          <a:body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14009594-10D6-EBDB-6050-805D9295C5EE}"/>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0315123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11BDCF2-FC2A-05AF-ED8D-B77BD9DAC6EF}"/>
              </a:ext>
            </a:extLst>
          </p:cNvPr>
          <p:cNvSpPr>
            <a:spLocks noGrp="1"/>
          </p:cNvSpPr>
          <p:nvPr>
            <p:ph type="dt" sz="half" idx="10"/>
          </p:nvPr>
        </p:nvSpPr>
        <p:spPr/>
        <p:txBody>
          <a:body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904712FE-7E92-9988-0CA4-564A75C04849}"/>
              </a:ext>
            </a:extLst>
          </p:cNvPr>
          <p:cNvSpPr>
            <a:spLocks noGrp="1"/>
          </p:cNvSpPr>
          <p:nvPr>
            <p:ph type="ftr" sz="quarter" idx="11"/>
          </p:nvPr>
        </p:nvSpPr>
        <p:spPr/>
        <p:txBody>
          <a:body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886C3C1C-7101-3FA9-9F5A-49D9694B7F3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42635396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6A7FCD5-572C-6183-B98C-C10FA9E381B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B6652C05-409F-CF5D-0053-F419609E0A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9F8BD622-801D-32D1-BB3A-6E13C8D6D9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69ECB90-8C8C-FC31-F4EA-D5FB80E166A5}"/>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604C6C1B-EA98-4C92-683E-897382C11EC1}"/>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BC7731FA-19FA-2FCE-268F-D521E099FFFA}"/>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422390755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EC6C4D-5B47-D6F1-4038-38A9D3E7D9A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54A53E53-EAF4-196C-5710-4523F28B94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7DD64932-9466-EE36-3FE5-D73D7BE70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4C128B2-F929-747B-BB27-4B6F6AB5AF37}"/>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3201CBD6-A5A3-DB3E-E951-8F1700F54D96}"/>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077F183B-A4BD-8125-67BA-709936F85D4C}"/>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404015901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3.jpg"/><Relationship Id="rId4" Type="http://schemas.openxmlformats.org/officeDocument/2006/relationships/slideLayout" Target="../slideLayouts/slideLayout2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png"/><Relationship Id="rId5" Type="http://schemas.openxmlformats.org/officeDocument/2006/relationships/slideLayout" Target="../slideLayouts/slideLayout32.xml"/><Relationship Id="rId10" Type="http://schemas.openxmlformats.org/officeDocument/2006/relationships/image" Target="../media/image3.jpg"/><Relationship Id="rId4" Type="http://schemas.openxmlformats.org/officeDocument/2006/relationships/slideLayout" Target="../slideLayouts/slideLayout31.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8.xml"/><Relationship Id="rId7" Type="http://schemas.openxmlformats.org/officeDocument/2006/relationships/image" Target="../media/image1.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4.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BFFBFB3-FA81-5DB3-CEC7-0C215CB108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825925B-D401-CE49-913C-861D5F733F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8B5A4C9-EE9D-A4ED-4A4B-E0E9723B6D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118ADA93-64FE-0428-9684-706B9926FC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3A02CE9D-0E16-11C3-0190-6FA577155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r>
              <a:rPr lang="en-US" altLang="zh-TW"/>
              <a:t>P</a:t>
            </a:r>
            <a:fld id="{02F5EDF9-E018-422D-89A0-3D0B9D287D10}" type="slidenum">
              <a:rPr lang="zh-TW" altLang="en-US" smtClean="0"/>
              <a:pPr/>
              <a:t>‹#›</a:t>
            </a:fld>
            <a:endParaRPr lang="en-US" altLang="zh-TW" dirty="0"/>
          </a:p>
        </p:txBody>
      </p:sp>
      <p:sp>
        <p:nvSpPr>
          <p:cNvPr id="7" name="日期版面配置區 9">
            <a:extLst>
              <a:ext uri="{FF2B5EF4-FFF2-40B4-BE49-F238E27FC236}">
                <a16:creationId xmlns:a16="http://schemas.microsoft.com/office/drawing/2014/main" id="{0186FD96-7EF0-E2FD-BBF6-F3D5354C5653}"/>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AE0BDA57-C1AD-CF1A-16D9-084A5B5E787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圖片 8">
            <a:extLst>
              <a:ext uri="{FF2B5EF4-FFF2-40B4-BE49-F238E27FC236}">
                <a16:creationId xmlns:a16="http://schemas.microsoft.com/office/drawing/2014/main" id="{D7496D79-48BE-DB87-F536-23CEE7E7C262}"/>
              </a:ext>
            </a:extLst>
          </p:cNvPr>
          <p:cNvPicPr>
            <a:picLocks noChangeAspect="1"/>
          </p:cNvPicPr>
          <p:nvPr userDrawn="1"/>
        </p:nvPicPr>
        <p:blipFill>
          <a:blip r:embed="rId21"/>
          <a:stretch>
            <a:fillRect/>
          </a:stretch>
        </p:blipFill>
        <p:spPr>
          <a:xfrm>
            <a:off x="11361413" y="203086"/>
            <a:ext cx="698488" cy="584040"/>
          </a:xfrm>
          <a:prstGeom prst="rect">
            <a:avLst/>
          </a:prstGeom>
        </p:spPr>
      </p:pic>
      <p:sp>
        <p:nvSpPr>
          <p:cNvPr id="10" name="文字方塊 9">
            <a:extLst>
              <a:ext uri="{FF2B5EF4-FFF2-40B4-BE49-F238E27FC236}">
                <a16:creationId xmlns:a16="http://schemas.microsoft.com/office/drawing/2014/main" id="{D2D7CCAC-F2BD-2A05-8A07-4AC4F68BC51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1" name="文字方塊 10">
            <a:extLst>
              <a:ext uri="{FF2B5EF4-FFF2-40B4-BE49-F238E27FC236}">
                <a16:creationId xmlns:a16="http://schemas.microsoft.com/office/drawing/2014/main" id="{41A154E0-3620-C7FA-CB2A-CFBB798F88B1}"/>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021003937"/>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 id="2147484115" r:id="rId12"/>
    <p:sldLayoutId id="2147483772" r:id="rId13"/>
    <p:sldLayoutId id="2147483773" r:id="rId14"/>
    <p:sldLayoutId id="2147483774" r:id="rId15"/>
    <p:sldLayoutId id="2147483836" r:id="rId16"/>
    <p:sldLayoutId id="2147483698" r:id="rId17"/>
    <p:sldLayoutId id="2147483699" r:id="rId18"/>
    <p:sldLayoutId id="2147483700"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10" name="文字方塊 9">
            <a:extLst>
              <a:ext uri="{FF2B5EF4-FFF2-40B4-BE49-F238E27FC236}">
                <a16:creationId xmlns:a16="http://schemas.microsoft.com/office/drawing/2014/main" id="{2EFA18B1-8660-A630-428A-7098F1F866F3}"/>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1" name="文字方塊 10">
            <a:extLst>
              <a:ext uri="{FF2B5EF4-FFF2-40B4-BE49-F238E27FC236}">
                <a16:creationId xmlns:a16="http://schemas.microsoft.com/office/drawing/2014/main" id="{94B9A1FA-E88B-1423-8FF2-A9D4E56EA077}"/>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430984919"/>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
        <p:nvSpPr>
          <p:cNvPr id="7" name="日期版面配置區 9">
            <a:extLst>
              <a:ext uri="{FF2B5EF4-FFF2-40B4-BE49-F238E27FC236}">
                <a16:creationId xmlns:a16="http://schemas.microsoft.com/office/drawing/2014/main" id="{93F1172E-3396-EC23-EEE9-195640270CE0}"/>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BC44FAB6-4147-ADF5-23CF-A8159BB0CAB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圖片 10">
            <a:extLst>
              <a:ext uri="{FF2B5EF4-FFF2-40B4-BE49-F238E27FC236}">
                <a16:creationId xmlns:a16="http://schemas.microsoft.com/office/drawing/2014/main" id="{BA975F9C-EF96-E7EF-59B1-82604AA2F9DB}"/>
              </a:ext>
            </a:extLst>
          </p:cNvPr>
          <p:cNvPicPr>
            <a:picLocks noChangeAspect="1"/>
          </p:cNvPicPr>
          <p:nvPr userDrawn="1"/>
        </p:nvPicPr>
        <p:blipFill>
          <a:blip r:embed="rId11"/>
          <a:stretch>
            <a:fillRect/>
          </a:stretch>
        </p:blipFill>
        <p:spPr>
          <a:xfrm>
            <a:off x="11361413" y="203086"/>
            <a:ext cx="698488" cy="584040"/>
          </a:xfrm>
          <a:prstGeom prst="rect">
            <a:avLst/>
          </a:prstGeom>
        </p:spPr>
      </p:pic>
      <p:sp>
        <p:nvSpPr>
          <p:cNvPr id="12" name="文字方塊 11">
            <a:extLst>
              <a:ext uri="{FF2B5EF4-FFF2-40B4-BE49-F238E27FC236}">
                <a16:creationId xmlns:a16="http://schemas.microsoft.com/office/drawing/2014/main" id="{1B5309A9-8EDD-415B-B582-30ADB4E9284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53D16CAB-17AB-1BC3-C25B-8D28FBB2AAB8}"/>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084366219"/>
      </p:ext>
    </p:extLst>
  </p:cSld>
  <p:clrMap bg1="lt1" tx1="dk1" bg2="lt2" tx2="dk2" accent1="accent1" accent2="accent2" accent3="accent3" accent4="accent4" accent5="accent5" accent6="accent6" hlink="hlink" folHlink="folHlink"/>
  <p:sldLayoutIdLst>
    <p:sldLayoutId id="2147484126" r:id="rId1"/>
    <p:sldLayoutId id="2147484127" r:id="rId2"/>
    <p:sldLayoutId id="2147484128" r:id="rId3"/>
    <p:sldLayoutId id="2147484129" r:id="rId4"/>
    <p:sldLayoutId id="2147484130" r:id="rId5"/>
    <p:sldLayoutId id="2147484131" r:id="rId6"/>
    <p:sldLayoutId id="2147484132" r:id="rId7"/>
    <p:sldLayoutId id="2147484133" r:id="rId8"/>
  </p:sldLayoutIdLst>
  <p:hf hdr="0" ftr="0" dt="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7"/>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3E24126F-3F9F-9AFB-C1AB-78DD70369B72}"/>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558FFBE8-581D-3AF6-0C63-5C6CB719C4A8}"/>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545235334"/>
      </p:ext>
    </p:extLst>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ED00D834-EB46-F34E-7640-C09B4FAC1F1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22FAE7F1-0A7B-2D9B-7A76-9714F3A0522D}"/>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026294865"/>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5.xml"/><Relationship Id="rId1" Type="http://schemas.openxmlformats.org/officeDocument/2006/relationships/themeOverride" Target="../theme/themeOverride2.xml"/><Relationship Id="rId5" Type="http://schemas.openxmlformats.org/officeDocument/2006/relationships/image" Target="../media/image11.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5.xml"/><Relationship Id="rId1" Type="http://schemas.openxmlformats.org/officeDocument/2006/relationships/themeOverride" Target="../theme/themeOverride3.xml"/><Relationship Id="rId5" Type="http://schemas.openxmlformats.org/officeDocument/2006/relationships/image" Target="../media/image12.pn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5.xml"/><Relationship Id="rId1" Type="http://schemas.openxmlformats.org/officeDocument/2006/relationships/themeOverride" Target="../theme/themeOverride4.xml"/><Relationship Id="rId5" Type="http://schemas.openxmlformats.org/officeDocument/2006/relationships/image" Target="../media/image13.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7.xml"/><Relationship Id="rId1" Type="http://schemas.openxmlformats.org/officeDocument/2006/relationships/themeOverride" Target="../theme/themeOverride5.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7.xml"/><Relationship Id="rId1" Type="http://schemas.openxmlformats.org/officeDocument/2006/relationships/themeOverride" Target="../theme/themeOverride6.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5.xml"/><Relationship Id="rId1" Type="http://schemas.openxmlformats.org/officeDocument/2006/relationships/themeOverride" Target="../theme/themeOverride1.xml"/><Relationship Id="rId5" Type="http://schemas.openxmlformats.org/officeDocument/2006/relationships/image" Target="../media/image10.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35177" y="2055547"/>
            <a:ext cx="8702938" cy="3439403"/>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First Quarter 2025</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Apr 17</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2025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2783" y="60662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6" name="日期版面配置區 1">
            <a:extLst>
              <a:ext uri="{FF2B5EF4-FFF2-40B4-BE49-F238E27FC236}">
                <a16:creationId xmlns:a16="http://schemas.microsoft.com/office/drawing/2014/main" id="{CC7DE9C8-1197-328C-2C72-1DB50A38524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BEA788D1-1482-68F5-3DA8-EF26958D5F6E}"/>
              </a:ext>
            </a:extLst>
          </p:cNvPr>
          <p:cNvPicPr>
            <a:picLocks noChangeAspect="1"/>
          </p:cNvPicPr>
          <p:nvPr/>
        </p:nvPicPr>
        <p:blipFill>
          <a:blip r:embed="rId5"/>
          <a:stretch>
            <a:fillRect/>
          </a:stretch>
        </p:blipFill>
        <p:spPr>
          <a:xfrm>
            <a:off x="205809" y="914400"/>
            <a:ext cx="11810600" cy="5456583"/>
          </a:xfrm>
          <a:prstGeom prst="rect">
            <a:avLst/>
          </a:prstGeom>
        </p:spPr>
      </p:pic>
    </p:spTree>
    <p:extLst>
      <p:ext uri="{BB962C8B-B14F-4D97-AF65-F5344CB8AC3E}">
        <p14:creationId xmlns:p14="http://schemas.microsoft.com/office/powerpoint/2010/main" val="99798150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21967" y="585675"/>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5" name="日期版面配置區 1">
            <a:extLst>
              <a:ext uri="{FF2B5EF4-FFF2-40B4-BE49-F238E27FC236}">
                <a16:creationId xmlns:a16="http://schemas.microsoft.com/office/drawing/2014/main" id="{CA31AE11-4BE7-DED2-565C-3E6CFFD2F172}"/>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597CFE47-5CF8-6EEE-D9B6-AF702FBB73AB}"/>
              </a:ext>
            </a:extLst>
          </p:cNvPr>
          <p:cNvPicPr>
            <a:picLocks noChangeAspect="1"/>
          </p:cNvPicPr>
          <p:nvPr/>
        </p:nvPicPr>
        <p:blipFill>
          <a:blip r:embed="rId5"/>
          <a:stretch>
            <a:fillRect/>
          </a:stretch>
        </p:blipFill>
        <p:spPr>
          <a:xfrm>
            <a:off x="0" y="805070"/>
            <a:ext cx="12088783" cy="5680115"/>
          </a:xfrm>
          <a:prstGeom prst="rect">
            <a:avLst/>
          </a:prstGeom>
        </p:spPr>
      </p:pic>
    </p:spTree>
    <p:extLst>
      <p:ext uri="{BB962C8B-B14F-4D97-AF65-F5344CB8AC3E}">
        <p14:creationId xmlns:p14="http://schemas.microsoft.com/office/powerpoint/2010/main" val="25370463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21967" y="594667"/>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6" name="日期版面配置區 1">
            <a:extLst>
              <a:ext uri="{FF2B5EF4-FFF2-40B4-BE49-F238E27FC236}">
                <a16:creationId xmlns:a16="http://schemas.microsoft.com/office/drawing/2014/main" id="{01485416-99F1-22AD-E7DF-63397A52F0F3}"/>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4" name="圖片 3">
            <a:extLst>
              <a:ext uri="{FF2B5EF4-FFF2-40B4-BE49-F238E27FC236}">
                <a16:creationId xmlns:a16="http://schemas.microsoft.com/office/drawing/2014/main" id="{72B2883B-E9A7-DA7C-5868-11756DFD028B}"/>
              </a:ext>
            </a:extLst>
          </p:cNvPr>
          <p:cNvPicPr>
            <a:picLocks noChangeAspect="1"/>
          </p:cNvPicPr>
          <p:nvPr/>
        </p:nvPicPr>
        <p:blipFill>
          <a:blip r:embed="rId5"/>
          <a:stretch>
            <a:fillRect/>
          </a:stretch>
        </p:blipFill>
        <p:spPr>
          <a:xfrm>
            <a:off x="-69574" y="983975"/>
            <a:ext cx="12088783" cy="5406886"/>
          </a:xfrm>
          <a:prstGeom prst="rect">
            <a:avLst/>
          </a:prstGeom>
        </p:spPr>
      </p:pic>
    </p:spTree>
    <p:extLst>
      <p:ext uri="{BB962C8B-B14F-4D97-AF65-F5344CB8AC3E}">
        <p14:creationId xmlns:p14="http://schemas.microsoft.com/office/powerpoint/2010/main" val="10478740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5A0675F0-AD4B-A213-DE1D-6E6D11B193EF}"/>
              </a:ext>
            </a:extLst>
          </p:cNvPr>
          <p:cNvPicPr>
            <a:picLocks noChangeAspect="1"/>
          </p:cNvPicPr>
          <p:nvPr/>
        </p:nvPicPr>
        <p:blipFill>
          <a:blip r:embed="rId4"/>
          <a:stretch>
            <a:fillRect/>
          </a:stretch>
        </p:blipFill>
        <p:spPr>
          <a:xfrm>
            <a:off x="0" y="1072356"/>
            <a:ext cx="12088783" cy="5318505"/>
          </a:xfrm>
          <a:prstGeom prst="rect">
            <a:avLst/>
          </a:prstGeom>
        </p:spPr>
      </p:pic>
    </p:spTree>
    <p:extLst>
      <p:ext uri="{BB962C8B-B14F-4D97-AF65-F5344CB8AC3E}">
        <p14:creationId xmlns:p14="http://schemas.microsoft.com/office/powerpoint/2010/main" val="126374316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3" name="圖片 2">
            <a:extLst>
              <a:ext uri="{FF2B5EF4-FFF2-40B4-BE49-F238E27FC236}">
                <a16:creationId xmlns:a16="http://schemas.microsoft.com/office/drawing/2014/main" id="{37A8D6DC-4C7C-67B1-6EB0-1A738FD557E5}"/>
              </a:ext>
            </a:extLst>
          </p:cNvPr>
          <p:cNvPicPr>
            <a:picLocks noChangeAspect="1"/>
          </p:cNvPicPr>
          <p:nvPr/>
        </p:nvPicPr>
        <p:blipFill>
          <a:blip r:embed="rId4"/>
          <a:stretch>
            <a:fillRect/>
          </a:stretch>
        </p:blipFill>
        <p:spPr>
          <a:xfrm>
            <a:off x="1" y="1072356"/>
            <a:ext cx="12088782" cy="5268779"/>
          </a:xfrm>
          <a:prstGeom prst="rect">
            <a:avLst/>
          </a:prstGeom>
        </p:spPr>
      </p:pic>
    </p:spTree>
    <p:extLst>
      <p:ext uri="{BB962C8B-B14F-4D97-AF65-F5344CB8AC3E}">
        <p14:creationId xmlns:p14="http://schemas.microsoft.com/office/powerpoint/2010/main" val="236983729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Revenue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日期版面配置區 14">
            <a:extLst>
              <a:ext uri="{FF2B5EF4-FFF2-40B4-BE49-F238E27FC236}">
                <a16:creationId xmlns:a16="http://schemas.microsoft.com/office/drawing/2014/main" id="{164E1C93-A6AA-96B3-1553-BE0230E8F0E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285678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Text Box 5">
            <a:extLst>
              <a:ext uri="{FF2B5EF4-FFF2-40B4-BE49-F238E27FC236}">
                <a16:creationId xmlns:a16="http://schemas.microsoft.com/office/drawing/2014/main" id="{0C6E7434-4635-F708-216E-30768B64CBA1}"/>
              </a:ext>
            </a:extLst>
          </p:cNvPr>
          <p:cNvSpPr txBox="1">
            <a:spLocks noChangeArrowheads="1"/>
          </p:cNvSpPr>
          <p:nvPr/>
        </p:nvSpPr>
        <p:spPr bwMode="auto">
          <a:xfrm>
            <a:off x="2333415" y="73632"/>
            <a:ext cx="7226300" cy="784830"/>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Revenue by Applications</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3" name="日期版面配置區 1">
            <a:extLst>
              <a:ext uri="{FF2B5EF4-FFF2-40B4-BE49-F238E27FC236}">
                <a16:creationId xmlns:a16="http://schemas.microsoft.com/office/drawing/2014/main" id="{9D634883-8D27-04BD-F0A9-2E06C59340C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99175970-ADF4-3724-1472-82FACCE740F2}"/>
              </a:ext>
            </a:extLst>
          </p:cNvPr>
          <p:cNvPicPr>
            <a:picLocks noChangeAspect="1"/>
          </p:cNvPicPr>
          <p:nvPr/>
        </p:nvPicPr>
        <p:blipFill>
          <a:blip r:embed="rId3"/>
          <a:stretch>
            <a:fillRect/>
          </a:stretch>
        </p:blipFill>
        <p:spPr>
          <a:xfrm>
            <a:off x="3584230" y="771593"/>
            <a:ext cx="5023539" cy="5574595"/>
          </a:xfrm>
          <a:prstGeom prst="rect">
            <a:avLst/>
          </a:prstGeom>
        </p:spPr>
      </p:pic>
    </p:spTree>
    <p:extLst>
      <p:ext uri="{BB962C8B-B14F-4D97-AF65-F5344CB8AC3E}">
        <p14:creationId xmlns:p14="http://schemas.microsoft.com/office/powerpoint/2010/main" val="2631844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5" name="日期版面配置區 14">
            <a:extLst>
              <a:ext uri="{FF2B5EF4-FFF2-40B4-BE49-F238E27FC236}">
                <a16:creationId xmlns:a16="http://schemas.microsoft.com/office/drawing/2014/main" id="{16C95E81-E784-2042-FF1B-F23F4F0D914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pic>
        <p:nvPicPr>
          <p:cNvPr id="6" name="圖片 5">
            <a:extLst>
              <a:ext uri="{FF2B5EF4-FFF2-40B4-BE49-F238E27FC236}">
                <a16:creationId xmlns:a16="http://schemas.microsoft.com/office/drawing/2014/main" id="{943D471F-B5DA-21F9-0A32-B2591DD6620E}"/>
              </a:ext>
            </a:extLst>
          </p:cNvPr>
          <p:cNvPicPr>
            <a:picLocks noChangeAspect="1"/>
          </p:cNvPicPr>
          <p:nvPr/>
        </p:nvPicPr>
        <p:blipFill>
          <a:blip r:embed="rId2"/>
          <a:stretch>
            <a:fillRect/>
          </a:stretch>
        </p:blipFill>
        <p:spPr>
          <a:xfrm>
            <a:off x="1567590" y="2521553"/>
            <a:ext cx="9394750" cy="1347333"/>
          </a:xfrm>
          <a:prstGeom prst="rect">
            <a:avLst/>
          </a:prstGeom>
        </p:spPr>
      </p:pic>
    </p:spTree>
    <p:extLst>
      <p:ext uri="{BB962C8B-B14F-4D97-AF65-F5344CB8AC3E}">
        <p14:creationId xmlns:p14="http://schemas.microsoft.com/office/powerpoint/2010/main" val="1410408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B7524B07-9C92-B4A8-7BF5-9204E97F9E00}"/>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25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*2025 Q1 Weighted Average Outstanding Shares : 209.058Million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Q4 Weighted Average Outstanding Shares : 209.058Million</a:t>
            </a:r>
          </a:p>
        </p:txBody>
      </p:sp>
      <p:sp>
        <p:nvSpPr>
          <p:cNvPr id="5" name="日期版面配置區 14">
            <a:extLst>
              <a:ext uri="{FF2B5EF4-FFF2-40B4-BE49-F238E27FC236}">
                <a16:creationId xmlns:a16="http://schemas.microsoft.com/office/drawing/2014/main" id="{67C195A7-1B39-4F4F-E167-6384A8C821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2" name="圖片 1">
            <a:extLst>
              <a:ext uri="{FF2B5EF4-FFF2-40B4-BE49-F238E27FC236}">
                <a16:creationId xmlns:a16="http://schemas.microsoft.com/office/drawing/2014/main" id="{9EDF03F3-6D59-4C9E-EB4D-A4051675255A}"/>
              </a:ext>
            </a:extLst>
          </p:cNvPr>
          <p:cNvPicPr>
            <a:picLocks noChangeAspect="1"/>
          </p:cNvPicPr>
          <p:nvPr/>
        </p:nvPicPr>
        <p:blipFill>
          <a:blip r:embed="rId3"/>
          <a:stretch>
            <a:fillRect/>
          </a:stretch>
        </p:blipFill>
        <p:spPr>
          <a:xfrm>
            <a:off x="288235" y="857042"/>
            <a:ext cx="11608903" cy="49188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25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*2025 Q1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Q1 Weighted Average Outstanding Shares : 209.058Million</a:t>
            </a:r>
          </a:p>
        </p:txBody>
      </p:sp>
      <p:sp>
        <p:nvSpPr>
          <p:cNvPr id="3" name="日期版面配置區 14">
            <a:extLst>
              <a:ext uri="{FF2B5EF4-FFF2-40B4-BE49-F238E27FC236}">
                <a16:creationId xmlns:a16="http://schemas.microsoft.com/office/drawing/2014/main" id="{EA194CBB-120F-D4E3-1CEC-E088C14872DD}"/>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5" name="圖片 4">
            <a:extLst>
              <a:ext uri="{FF2B5EF4-FFF2-40B4-BE49-F238E27FC236}">
                <a16:creationId xmlns:a16="http://schemas.microsoft.com/office/drawing/2014/main" id="{1E04ADB6-049D-5833-9ACF-024E48ACFEAD}"/>
              </a:ext>
            </a:extLst>
          </p:cNvPr>
          <p:cNvPicPr>
            <a:picLocks noChangeAspect="1"/>
          </p:cNvPicPr>
          <p:nvPr/>
        </p:nvPicPr>
        <p:blipFill>
          <a:blip r:embed="rId3"/>
          <a:stretch>
            <a:fillRect/>
          </a:stretch>
        </p:blipFill>
        <p:spPr>
          <a:xfrm>
            <a:off x="268357" y="893064"/>
            <a:ext cx="11668539" cy="4882853"/>
          </a:xfrm>
          <a:prstGeom prst="rect">
            <a:avLst/>
          </a:prstGeom>
        </p:spPr>
      </p:pic>
    </p:spTree>
    <p:extLst>
      <p:ext uri="{BB962C8B-B14F-4D97-AF65-F5344CB8AC3E}">
        <p14:creationId xmlns:p14="http://schemas.microsoft.com/office/powerpoint/2010/main" val="234690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–3.31.2025</a:t>
            </a:r>
          </a:p>
        </p:txBody>
      </p:sp>
      <p:sp>
        <p:nvSpPr>
          <p:cNvPr id="3" name="日期版面配置區 14">
            <a:extLst>
              <a:ext uri="{FF2B5EF4-FFF2-40B4-BE49-F238E27FC236}">
                <a16:creationId xmlns:a16="http://schemas.microsoft.com/office/drawing/2014/main" id="{08F523D8-A2C3-50C7-DA5F-6E296BC011C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2" name="圖片 1">
            <a:extLst>
              <a:ext uri="{FF2B5EF4-FFF2-40B4-BE49-F238E27FC236}">
                <a16:creationId xmlns:a16="http://schemas.microsoft.com/office/drawing/2014/main" id="{5995A3F7-9FB8-589B-D118-A3756F12AA2D}"/>
              </a:ext>
            </a:extLst>
          </p:cNvPr>
          <p:cNvPicPr>
            <a:picLocks noChangeAspect="1"/>
          </p:cNvPicPr>
          <p:nvPr/>
        </p:nvPicPr>
        <p:blipFill>
          <a:blip r:embed="rId3"/>
          <a:stretch>
            <a:fillRect/>
          </a:stretch>
        </p:blipFill>
        <p:spPr>
          <a:xfrm>
            <a:off x="346883" y="852055"/>
            <a:ext cx="11580074" cy="5419536"/>
          </a:xfrm>
          <a:prstGeom prst="rect">
            <a:avLst/>
          </a:prstGeom>
        </p:spPr>
      </p:pic>
    </p:spTree>
    <p:extLst>
      <p:ext uri="{BB962C8B-B14F-4D97-AF65-F5344CB8AC3E}">
        <p14:creationId xmlns:p14="http://schemas.microsoft.com/office/powerpoint/2010/main" val="2311308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2" name="日期版面配置區 14">
            <a:extLst>
              <a:ext uri="{FF2B5EF4-FFF2-40B4-BE49-F238E27FC236}">
                <a16:creationId xmlns:a16="http://schemas.microsoft.com/office/drawing/2014/main" id="{3975AC82-4F5C-8A1C-1CAC-60B08A423345}"/>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3" name="圖片 2">
            <a:extLst>
              <a:ext uri="{FF2B5EF4-FFF2-40B4-BE49-F238E27FC236}">
                <a16:creationId xmlns:a16="http://schemas.microsoft.com/office/drawing/2014/main" id="{13133222-1592-40F8-17B7-622D0359661E}"/>
              </a:ext>
            </a:extLst>
          </p:cNvPr>
          <p:cNvPicPr>
            <a:picLocks noChangeAspect="1"/>
          </p:cNvPicPr>
          <p:nvPr/>
        </p:nvPicPr>
        <p:blipFill>
          <a:blip r:embed="rId3"/>
          <a:stretch>
            <a:fillRect/>
          </a:stretch>
        </p:blipFill>
        <p:spPr>
          <a:xfrm>
            <a:off x="288235" y="715618"/>
            <a:ext cx="11903765" cy="5768922"/>
          </a:xfrm>
          <a:prstGeom prst="rect">
            <a:avLst/>
          </a:prstGeom>
        </p:spPr>
      </p:pic>
    </p:spTree>
    <p:extLst>
      <p:ext uri="{BB962C8B-B14F-4D97-AF65-F5344CB8AC3E}">
        <p14:creationId xmlns:p14="http://schemas.microsoft.com/office/powerpoint/2010/main" val="2215089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8D6E9479-29CA-F587-159C-243F43010D3D}"/>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228628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AE276A18-2747-F722-B997-15D3F259209C}"/>
              </a:ext>
            </a:extLst>
          </p:cNvPr>
          <p:cNvPicPr>
            <a:picLocks noChangeAspect="1"/>
          </p:cNvPicPr>
          <p:nvPr/>
        </p:nvPicPr>
        <p:blipFill>
          <a:blip r:embed="rId5"/>
          <a:stretch>
            <a:fillRect/>
          </a:stretch>
        </p:blipFill>
        <p:spPr>
          <a:xfrm>
            <a:off x="79513" y="350253"/>
            <a:ext cx="12841357" cy="5916378"/>
          </a:xfrm>
          <a:prstGeom prst="rect">
            <a:avLst/>
          </a:prstGeom>
        </p:spPr>
      </p:pic>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496546" y="59136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2748994" y="3548125"/>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234608" y="2708738"/>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5772413" y="1638860"/>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7155476" y="2370184"/>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8661479" y="2370184"/>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+4</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2" name="日期版面配置區 1">
            <a:extLst>
              <a:ext uri="{FF2B5EF4-FFF2-40B4-BE49-F238E27FC236}">
                <a16:creationId xmlns:a16="http://schemas.microsoft.com/office/drawing/2014/main" id="{9ED95384-7331-6375-855D-0824ABFD023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4" name="Text Box 17">
            <a:extLst>
              <a:ext uri="{FF2B5EF4-FFF2-40B4-BE49-F238E27FC236}">
                <a16:creationId xmlns:a16="http://schemas.microsoft.com/office/drawing/2014/main" id="{C4C06F47-2698-E9CD-BBAF-5B16E859C155}"/>
              </a:ext>
            </a:extLst>
          </p:cNvPr>
          <p:cNvSpPr txBox="1">
            <a:spLocks noChangeArrowheads="1"/>
          </p:cNvSpPr>
          <p:nvPr/>
        </p:nvSpPr>
        <p:spPr bwMode="auto">
          <a:xfrm>
            <a:off x="10135783" y="4997428"/>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238660304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30084</TotalTime>
  <Words>619</Words>
  <Application>Microsoft Office PowerPoint</Application>
  <PresentationFormat>寬螢幕</PresentationFormat>
  <Paragraphs>119</Paragraphs>
  <Slides>18</Slides>
  <Notes>12</Notes>
  <HiddenSlides>0</HiddenSlides>
  <MMClips>0</MMClips>
  <ScaleCrop>false</ScaleCrop>
  <HeadingPairs>
    <vt:vector size="6" baseType="variant">
      <vt:variant>
        <vt:lpstr>使用字型</vt:lpstr>
      </vt:variant>
      <vt:variant>
        <vt:i4>12</vt:i4>
      </vt:variant>
      <vt:variant>
        <vt:lpstr>佈景主題</vt:lpstr>
      </vt:variant>
      <vt:variant>
        <vt:i4>5</vt:i4>
      </vt:variant>
      <vt:variant>
        <vt:lpstr>投影片標題</vt:lpstr>
      </vt:variant>
      <vt:variant>
        <vt:i4>18</vt:i4>
      </vt:variant>
    </vt:vector>
  </HeadingPairs>
  <TitlesOfParts>
    <vt:vector size="35" baseType="lpstr">
      <vt:lpstr>微軟正黑體</vt:lpstr>
      <vt:lpstr>新細明體</vt:lpstr>
      <vt:lpstr>Aptos</vt:lpstr>
      <vt:lpstr>Aptos Display</vt:lpstr>
      <vt:lpstr>Arial</vt:lpstr>
      <vt:lpstr>Bookman Old Style</vt:lpstr>
      <vt:lpstr>Calibri</vt:lpstr>
      <vt:lpstr>Calibri</vt:lpstr>
      <vt:lpstr>Calibri Light</vt:lpstr>
      <vt:lpstr>Century Gothic</vt:lpstr>
      <vt:lpstr>Times New Roman</vt:lpstr>
      <vt:lpstr>Wingdings</vt:lpstr>
      <vt:lpstr>Office 佈景主題</vt:lpstr>
      <vt:lpstr>1_Office 佈景主題</vt:lpstr>
      <vt:lpstr>4_Office 佈景主題</vt:lpstr>
      <vt:lpstr>回顧</vt:lpstr>
      <vt:lpstr>1_回顧</vt:lpstr>
      <vt:lpstr>PowerPoint 簡報</vt:lpstr>
      <vt:lpstr>PowerPoint 簡報</vt:lpstr>
      <vt:lpstr>PowerPoint 簡報</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 沈柏慶(COO)</cp:lastModifiedBy>
  <cp:revision>1708</cp:revision>
  <dcterms:created xsi:type="dcterms:W3CDTF">2007-10-17T06:14:12Z</dcterms:created>
  <dcterms:modified xsi:type="dcterms:W3CDTF">2025-04-16T09:11:08Z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