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 id="2147483726" r:id="rId7"/>
  </p:sldMasterIdLst>
  <p:notesMasterIdLst>
    <p:notesMasterId r:id="rId27"/>
  </p:notesMasterIdLst>
  <p:handoutMasterIdLst>
    <p:handoutMasterId r:id="rId28"/>
  </p:handoutMasterIdLst>
  <p:sldIdLst>
    <p:sldId id="556" r:id="rId8"/>
    <p:sldId id="275" r:id="rId9"/>
    <p:sldId id="571" r:id="rId10"/>
    <p:sldId id="270" r:id="rId11"/>
    <p:sldId id="572" r:id="rId12"/>
    <p:sldId id="1313" r:id="rId13"/>
    <p:sldId id="574" r:id="rId14"/>
    <p:sldId id="575" r:id="rId15"/>
    <p:sldId id="584" r:id="rId16"/>
    <p:sldId id="1314" r:id="rId17"/>
    <p:sldId id="1344" r:id="rId18"/>
    <p:sldId id="1345" r:id="rId19"/>
    <p:sldId id="1306" r:id="rId20"/>
    <p:sldId id="1346" r:id="rId21"/>
    <p:sldId id="1347" r:id="rId22"/>
    <p:sldId id="1278" r:id="rId23"/>
    <p:sldId id="586" r:id="rId24"/>
    <p:sldId id="1348" r:id="rId25"/>
    <p:sldId id="569" r:id="rId2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4" d="100"/>
          <a:sy n="64" d="100"/>
        </p:scale>
        <p:origin x="844" y="48"/>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7.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27511"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27511"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598130704"/>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368386699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1165659076"/>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6938667"/>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en-US" altLang="zh-TW"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property</a:t>
            </a:r>
            <a:endParaRPr lang="en-US" altLang="zh-TW"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666093820"/>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26584033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en-US" altLang="zh-TW"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property</a:t>
            </a:r>
            <a:endParaRPr lang="en-US" altLang="zh-TW"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3541026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pic>
        <p:nvPicPr>
          <p:cNvPr id="7" name="圖片 6">
            <a:extLst>
              <a:ext uri="{FF2B5EF4-FFF2-40B4-BE49-F238E27FC236}">
                <a16:creationId xmlns:a16="http://schemas.microsoft.com/office/drawing/2014/main" id="{22DE1767-0A9C-CCDC-D684-1AD1B1B801D1}"/>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8" name="Rectangle 6">
            <a:extLst>
              <a:ext uri="{FF2B5EF4-FFF2-40B4-BE49-F238E27FC236}">
                <a16:creationId xmlns:a16="http://schemas.microsoft.com/office/drawing/2014/main" id="{30325B1E-EA26-FA9C-0A13-8B46F851EEE8}"/>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368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image" Target="../media/image3.jpg"/><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514A8911-DF86-EB5F-A8F6-748C1BE75E53}"/>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F1AA9D47-8808-F8B4-DBD4-264544F786C6}"/>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DB58B80F-2448-E402-98C6-5B753ED42DB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AB17B5C3-89E7-156B-00C2-3E196B5095EE}"/>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E65C4126-D6D2-7044-E24C-249508483CC7}"/>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626C0FFA-25BE-EC09-7466-D54B45E4C59C}"/>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t>©2022 Tong Hsing</a:t>
            </a:r>
            <a:endParaRPr lang="en-US" altLang="zh-TW" dirty="0"/>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t>Tong hsing property</a:t>
            </a:r>
            <a:endParaRPr lang="en-US" altLang="zh-TW" dirty="0"/>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02F5EDF9-E018-422D-89A0-3D0B9D287D10}" type="slidenum">
              <a:rPr lang="zh-TW" altLang="en-US" smtClean="0"/>
              <a:pPr/>
              <a:t>‹#›</a:t>
            </a:fld>
            <a:endParaRPr lang="en-US" altLang="zh-TW" dirty="0"/>
          </a:p>
        </p:txBody>
      </p:sp>
      <p:sp>
        <p:nvSpPr>
          <p:cNvPr id="9" name="文字方塊 8">
            <a:extLst>
              <a:ext uri="{FF2B5EF4-FFF2-40B4-BE49-F238E27FC236}">
                <a16:creationId xmlns:a16="http://schemas.microsoft.com/office/drawing/2014/main" id="{D27D17EC-FF86-B410-D02C-5B0DF0AB4C89}"/>
              </a:ext>
            </a:extLst>
          </p:cNvPr>
          <p:cNvSpPr txBox="1"/>
          <p:nvPr>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
        <p:nvSpPr>
          <p:cNvPr id="7" name="日期版面配置區 9">
            <a:extLst>
              <a:ext uri="{FF2B5EF4-FFF2-40B4-BE49-F238E27FC236}">
                <a16:creationId xmlns:a16="http://schemas.microsoft.com/office/drawing/2014/main" id="{93F1172E-3396-EC23-EEE9-195640270CE0}"/>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BC44FAB6-4147-ADF5-23CF-A8159BB0CAB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圖片 10">
            <a:extLst>
              <a:ext uri="{FF2B5EF4-FFF2-40B4-BE49-F238E27FC236}">
                <a16:creationId xmlns:a16="http://schemas.microsoft.com/office/drawing/2014/main" id="{BA975F9C-EF96-E7EF-59B1-82604AA2F9DB}"/>
              </a:ext>
            </a:extLst>
          </p:cNvPr>
          <p:cNvPicPr>
            <a:picLocks noChangeAspect="1"/>
          </p:cNvPicPr>
          <p:nvPr userDrawn="1"/>
        </p:nvPicPr>
        <p:blipFill>
          <a:blip r:embed="rId11"/>
          <a:stretch>
            <a:fillRect/>
          </a:stretch>
        </p:blipFill>
        <p:spPr>
          <a:xfrm>
            <a:off x="11361413" y="203086"/>
            <a:ext cx="698488" cy="584040"/>
          </a:xfrm>
          <a:prstGeom prst="rect">
            <a:avLst/>
          </a:prstGeom>
        </p:spPr>
      </p:pic>
      <p:sp>
        <p:nvSpPr>
          <p:cNvPr id="12" name="文字方塊 11">
            <a:extLst>
              <a:ext uri="{FF2B5EF4-FFF2-40B4-BE49-F238E27FC236}">
                <a16:creationId xmlns:a16="http://schemas.microsoft.com/office/drawing/2014/main" id="{1B5309A9-8EDD-415B-B582-30ADB4E92849}"/>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53D16CAB-17AB-1BC3-C25B-8D28FBB2AAB8}"/>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3424525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Lst>
  <p:hf hdr="0" ftr="0" dt="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0.xml"/><Relationship Id="rId1" Type="http://schemas.openxmlformats.org/officeDocument/2006/relationships/themeOverride" Target="../theme/themeOverride1.xml"/><Relationship Id="rId5" Type="http://schemas.openxmlformats.org/officeDocument/2006/relationships/image" Target="../media/image11.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0.xml"/><Relationship Id="rId1" Type="http://schemas.openxmlformats.org/officeDocument/2006/relationships/themeOverride" Target="../theme/themeOverride2.xml"/><Relationship Id="rId5" Type="http://schemas.openxmlformats.org/officeDocument/2006/relationships/image" Target="../media/image12.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0.xml"/><Relationship Id="rId1" Type="http://schemas.openxmlformats.org/officeDocument/2006/relationships/themeOverride" Target="../theme/themeOverride3.xml"/><Relationship Id="rId5" Type="http://schemas.openxmlformats.org/officeDocument/2006/relationships/image" Target="../media/image13.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0.xml"/><Relationship Id="rId1" Type="http://schemas.openxmlformats.org/officeDocument/2006/relationships/themeOverride" Target="../theme/themeOverride4.xml"/><Relationship Id="rId5" Type="http://schemas.openxmlformats.org/officeDocument/2006/relationships/image" Target="../media/image14.pn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2024</a:t>
            </a:r>
            <a:r>
              <a:rPr lang="zh-TW" altLang="en-US" sz="2800" dirty="0">
                <a:solidFill>
                  <a:srgbClr val="003F7C"/>
                </a:solidFill>
                <a:latin typeface="標楷體" panose="03000509000000000000" pitchFamily="65" charset="-120"/>
                <a:ea typeface="標楷體" panose="03000509000000000000" pitchFamily="65" charset="-120"/>
              </a:rPr>
              <a:t>年第三季法人說明會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10</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29</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0D37780E-C108-50B5-C4D1-F30BB6091406}"/>
              </a:ext>
            </a:extLst>
          </p:cNvPr>
          <p:cNvPicPr>
            <a:picLocks noChangeAspect="1"/>
          </p:cNvPicPr>
          <p:nvPr/>
        </p:nvPicPr>
        <p:blipFill>
          <a:blip r:embed="rId5"/>
          <a:stretch>
            <a:fillRect/>
          </a:stretch>
        </p:blipFill>
        <p:spPr>
          <a:xfrm>
            <a:off x="268358" y="350253"/>
            <a:ext cx="12374216" cy="5911399"/>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025925" y="3597820"/>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670040" y="2699023"/>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418457" y="1832985"/>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8007089" y="2352628"/>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13" name="Text Box 17">
            <a:extLst>
              <a:ext uri="{FF2B5EF4-FFF2-40B4-BE49-F238E27FC236}">
                <a16:creationId xmlns:a16="http://schemas.microsoft.com/office/drawing/2014/main" id="{D8B86915-FF49-15D8-726C-D2D64AE39C7D}"/>
              </a:ext>
            </a:extLst>
          </p:cNvPr>
          <p:cNvSpPr txBox="1">
            <a:spLocks noChangeArrowheads="1"/>
          </p:cNvSpPr>
          <p:nvPr/>
        </p:nvSpPr>
        <p:spPr bwMode="auto">
          <a:xfrm>
            <a:off x="9645453" y="3597820"/>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3" name="標題 2">
            <a:extLst>
              <a:ext uri="{FF2B5EF4-FFF2-40B4-BE49-F238E27FC236}">
                <a16:creationId xmlns:a16="http://schemas.microsoft.com/office/drawing/2014/main" id="{D9B0BFB8-2DF4-4864-9D58-4082746D1D9F}"/>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Tree>
    <p:extLst>
      <p:ext uri="{BB962C8B-B14F-4D97-AF65-F5344CB8AC3E}">
        <p14:creationId xmlns:p14="http://schemas.microsoft.com/office/powerpoint/2010/main" val="428644997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標題 2">
            <a:extLst>
              <a:ext uri="{FF2B5EF4-FFF2-40B4-BE49-F238E27FC236}">
                <a16:creationId xmlns:a16="http://schemas.microsoft.com/office/drawing/2014/main" id="{0DE798CF-EF1D-515C-6E45-1649D72D576A}"/>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pic>
        <p:nvPicPr>
          <p:cNvPr id="5" name="圖片 4">
            <a:extLst>
              <a:ext uri="{FF2B5EF4-FFF2-40B4-BE49-F238E27FC236}">
                <a16:creationId xmlns:a16="http://schemas.microsoft.com/office/drawing/2014/main" id="{F484E221-83A7-D7FA-D8EA-83A3A8F604B0}"/>
              </a:ext>
            </a:extLst>
          </p:cNvPr>
          <p:cNvPicPr>
            <a:picLocks noChangeAspect="1"/>
          </p:cNvPicPr>
          <p:nvPr/>
        </p:nvPicPr>
        <p:blipFill>
          <a:blip r:embed="rId5"/>
          <a:stretch>
            <a:fillRect/>
          </a:stretch>
        </p:blipFill>
        <p:spPr>
          <a:xfrm>
            <a:off x="267719" y="924339"/>
            <a:ext cx="11656562" cy="5269436"/>
          </a:xfrm>
          <a:prstGeom prst="rect">
            <a:avLst/>
          </a:prstGeom>
        </p:spPr>
      </p:pic>
    </p:spTree>
    <p:extLst>
      <p:ext uri="{BB962C8B-B14F-4D97-AF65-F5344CB8AC3E}">
        <p14:creationId xmlns:p14="http://schemas.microsoft.com/office/powerpoint/2010/main" val="4539614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C9B6C7E0-7766-BBAB-8E71-6CB0E42C5544}"/>
              </a:ext>
            </a:extLst>
          </p:cNvPr>
          <p:cNvPicPr>
            <a:picLocks noChangeAspect="1"/>
          </p:cNvPicPr>
          <p:nvPr/>
        </p:nvPicPr>
        <p:blipFill>
          <a:blip r:embed="rId5"/>
          <a:stretch>
            <a:fillRect/>
          </a:stretch>
        </p:blipFill>
        <p:spPr>
          <a:xfrm>
            <a:off x="-1" y="934278"/>
            <a:ext cx="12088783" cy="5433219"/>
          </a:xfrm>
          <a:prstGeom prst="rect">
            <a:avLst/>
          </a:prstGeom>
        </p:spPr>
      </p:pic>
      <p:sp>
        <p:nvSpPr>
          <p:cNvPr id="5" name="標題 2">
            <a:extLst>
              <a:ext uri="{FF2B5EF4-FFF2-40B4-BE49-F238E27FC236}">
                <a16:creationId xmlns:a16="http://schemas.microsoft.com/office/drawing/2014/main" id="{F146E2C5-2363-A54A-F416-85C2F5935684}"/>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Tree>
    <p:extLst>
      <p:ext uri="{BB962C8B-B14F-4D97-AF65-F5344CB8AC3E}">
        <p14:creationId xmlns:p14="http://schemas.microsoft.com/office/powerpoint/2010/main" val="161525886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4" name="圖片 3">
            <a:extLst>
              <a:ext uri="{FF2B5EF4-FFF2-40B4-BE49-F238E27FC236}">
                <a16:creationId xmlns:a16="http://schemas.microsoft.com/office/drawing/2014/main" id="{73F8FBBD-FE38-5BAB-AE38-4412EF4A6726}"/>
              </a:ext>
            </a:extLst>
          </p:cNvPr>
          <p:cNvPicPr>
            <a:picLocks noChangeAspect="1"/>
          </p:cNvPicPr>
          <p:nvPr/>
        </p:nvPicPr>
        <p:blipFill>
          <a:blip r:embed="rId5"/>
          <a:stretch>
            <a:fillRect/>
          </a:stretch>
        </p:blipFill>
        <p:spPr>
          <a:xfrm>
            <a:off x="1" y="1072356"/>
            <a:ext cx="12088782" cy="5312378"/>
          </a:xfrm>
          <a:prstGeom prst="rect">
            <a:avLst/>
          </a:prstGeom>
        </p:spPr>
      </p:pic>
      <p:sp>
        <p:nvSpPr>
          <p:cNvPr id="6" name="標題 2">
            <a:extLst>
              <a:ext uri="{FF2B5EF4-FFF2-40B4-BE49-F238E27FC236}">
                <a16:creationId xmlns:a16="http://schemas.microsoft.com/office/drawing/2014/main" id="{0657F2AE-493A-E43F-9E7F-B9487000A784}"/>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Tree>
    <p:extLst>
      <p:ext uri="{BB962C8B-B14F-4D97-AF65-F5344CB8AC3E}">
        <p14:creationId xmlns:p14="http://schemas.microsoft.com/office/powerpoint/2010/main" val="193850852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4D497B8C-24EC-9F0F-6D82-28BA9B332780}"/>
              </a:ext>
            </a:extLst>
          </p:cNvPr>
          <p:cNvPicPr>
            <a:picLocks noChangeAspect="1"/>
          </p:cNvPicPr>
          <p:nvPr/>
        </p:nvPicPr>
        <p:blipFill>
          <a:blip r:embed="rId4"/>
          <a:stretch>
            <a:fillRect/>
          </a:stretch>
        </p:blipFill>
        <p:spPr>
          <a:xfrm>
            <a:off x="138492" y="874642"/>
            <a:ext cx="11950291" cy="5537119"/>
          </a:xfrm>
          <a:prstGeom prst="rect">
            <a:avLst/>
          </a:prstGeom>
        </p:spPr>
      </p:pic>
      <p:sp>
        <p:nvSpPr>
          <p:cNvPr id="6" name="標題 2">
            <a:extLst>
              <a:ext uri="{FF2B5EF4-FFF2-40B4-BE49-F238E27FC236}">
                <a16:creationId xmlns:a16="http://schemas.microsoft.com/office/drawing/2014/main" id="{5861FAC5-71DC-9A08-852A-E783A1D19487}"/>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Tree>
    <p:extLst>
      <p:ext uri="{BB962C8B-B14F-4D97-AF65-F5344CB8AC3E}">
        <p14:creationId xmlns:p14="http://schemas.microsoft.com/office/powerpoint/2010/main" val="18898377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8958DD3D-42DC-04FA-0E62-1B339DBC53CA}"/>
              </a:ext>
            </a:extLst>
          </p:cNvPr>
          <p:cNvPicPr>
            <a:picLocks noChangeAspect="1"/>
          </p:cNvPicPr>
          <p:nvPr/>
        </p:nvPicPr>
        <p:blipFill>
          <a:blip r:embed="rId4"/>
          <a:stretch>
            <a:fillRect/>
          </a:stretch>
        </p:blipFill>
        <p:spPr>
          <a:xfrm>
            <a:off x="138492" y="1072357"/>
            <a:ext cx="11950291" cy="5338352"/>
          </a:xfrm>
          <a:prstGeom prst="rect">
            <a:avLst/>
          </a:prstGeom>
        </p:spPr>
      </p:pic>
      <p:sp>
        <p:nvSpPr>
          <p:cNvPr id="6" name="標題 2">
            <a:extLst>
              <a:ext uri="{FF2B5EF4-FFF2-40B4-BE49-F238E27FC236}">
                <a16:creationId xmlns:a16="http://schemas.microsoft.com/office/drawing/2014/main" id="{DCB50AD1-658C-DD64-A7A1-62C668A24A66}"/>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Tree>
    <p:extLst>
      <p:ext uri="{BB962C8B-B14F-4D97-AF65-F5344CB8AC3E}">
        <p14:creationId xmlns:p14="http://schemas.microsoft.com/office/powerpoint/2010/main" val="398811226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銷售分析</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5D10AC93-B501-39E3-C144-CF6677BA65FF}"/>
              </a:ext>
            </a:extLst>
          </p:cNvPr>
          <p:cNvPicPr>
            <a:picLocks noChangeAspect="1"/>
          </p:cNvPicPr>
          <p:nvPr/>
        </p:nvPicPr>
        <p:blipFill>
          <a:blip r:embed="rId2"/>
          <a:stretch>
            <a:fillRect/>
          </a:stretch>
        </p:blipFill>
        <p:spPr>
          <a:xfrm>
            <a:off x="3397352" y="858804"/>
            <a:ext cx="4790070" cy="5625736"/>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銷售分析</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下季展望</a:t>
            </a:r>
            <a:endParaRPr kumimoji="0" lang="en-US" altLang="zh-TW" sz="3600" b="0" i="0" u="none" strike="noStrike" kern="1200" cap="none" spc="-5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文字方塊 5">
            <a:extLst>
              <a:ext uri="{FF2B5EF4-FFF2-40B4-BE49-F238E27FC236}">
                <a16:creationId xmlns:a16="http://schemas.microsoft.com/office/drawing/2014/main" id="{047BFEBE-9D03-819D-93DD-A6D3C71C3C11}"/>
              </a:ext>
            </a:extLst>
          </p:cNvPr>
          <p:cNvSpPr txBox="1"/>
          <p:nvPr/>
        </p:nvSpPr>
        <p:spPr>
          <a:xfrm>
            <a:off x="1133475" y="2575340"/>
            <a:ext cx="10344150"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公司預計</a:t>
            </a: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2024</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年第四季因季節性因素，相比第三季度營收向下影響</a:t>
            </a:r>
            <a:r>
              <a:rPr lang="zh-TW" altLang="en-US" sz="3600">
                <a:solidFill>
                  <a:prstClr val="black"/>
                </a:solidFill>
                <a:latin typeface="標楷體" panose="03000509000000000000" pitchFamily="65" charset="-120"/>
                <a:ea typeface="標楷體" panose="03000509000000000000" pitchFamily="65" charset="-120"/>
              </a:rPr>
              <a:t>高</a:t>
            </a:r>
            <a:r>
              <a:rPr kumimoji="0" lang="zh-TW" altLang="en-US" sz="3600" b="0" i="0" u="none" strike="noStrike" kern="1200" cap="none" spc="0" normalizeH="0" baseline="0" noProof="0">
                <a:ln>
                  <a:noFill/>
                </a:ln>
                <a:solidFill>
                  <a:prstClr val="black"/>
                </a:solidFill>
                <a:effectLst/>
                <a:uLnTx/>
                <a:uFillTx/>
                <a:latin typeface="標楷體" panose="03000509000000000000" pitchFamily="65" charset="-120"/>
                <a:ea typeface="標楷體" panose="03000509000000000000" pitchFamily="65" charset="-120"/>
                <a:cs typeface="+mn-cs"/>
              </a:rPr>
              <a:t>個位</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數百分比。</a:t>
            </a: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p:txBody>
      </p:sp>
    </p:spTree>
    <p:extLst>
      <p:ext uri="{BB962C8B-B14F-4D97-AF65-F5344CB8AC3E}">
        <p14:creationId xmlns:p14="http://schemas.microsoft.com/office/powerpoint/2010/main" val="3073234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19</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銷售分析</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2024</a:t>
            </a:r>
            <a:r>
              <a:rPr lang="zh-TW" altLang="en-US" sz="3600" spc="-50" dirty="0">
                <a:solidFill>
                  <a:srgbClr val="003F7C"/>
                </a:solidFill>
                <a:latin typeface="標楷體" panose="03000509000000000000" pitchFamily="65" charset="-120"/>
                <a:ea typeface="標楷體" panose="03000509000000000000" pitchFamily="65" charset="-120"/>
                <a:cs typeface="+mj-cs"/>
              </a:rPr>
              <a:t>年第三季合併損益與前季比較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2EDA3291-07ED-AC89-7744-D0F49B6EBE74}"/>
              </a:ext>
            </a:extLst>
          </p:cNvPr>
          <p:cNvPicPr>
            <a:picLocks noChangeAspect="1"/>
          </p:cNvPicPr>
          <p:nvPr/>
        </p:nvPicPr>
        <p:blipFill>
          <a:blip r:embed="rId2"/>
          <a:stretch>
            <a:fillRect/>
          </a:stretch>
        </p:blipFill>
        <p:spPr>
          <a:xfrm>
            <a:off x="280990" y="1061120"/>
            <a:ext cx="11586332" cy="473575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年第三季合併損益與去年同期比較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年第三季平均流通在外股數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F7A65C20-7253-0A1D-742B-4FC111F7BA58}"/>
              </a:ext>
            </a:extLst>
          </p:cNvPr>
          <p:cNvPicPr>
            <a:picLocks noChangeAspect="1"/>
          </p:cNvPicPr>
          <p:nvPr/>
        </p:nvPicPr>
        <p:blipFill>
          <a:blip r:embed="rId2"/>
          <a:stretch>
            <a:fillRect/>
          </a:stretch>
        </p:blipFill>
        <p:spPr>
          <a:xfrm>
            <a:off x="318051" y="1054144"/>
            <a:ext cx="11559209" cy="4787663"/>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年前九月合併損益與去年同期比較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*2024</a:t>
            </a:r>
            <a:r>
              <a:rPr lang="zh-TW" altLang="en-US" sz="1400" b="1" dirty="0">
                <a:solidFill>
                  <a:schemeClr val="accent2"/>
                </a:solidFill>
                <a:latin typeface="標楷體" panose="03000509000000000000" pitchFamily="65" charset="-120"/>
                <a:ea typeface="標楷體" panose="03000509000000000000" pitchFamily="65" charset="-120"/>
              </a:rPr>
              <a:t>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5C590375-BD14-2EB5-DD98-36FF11B60C64}"/>
              </a:ext>
            </a:extLst>
          </p:cNvPr>
          <p:cNvPicPr>
            <a:picLocks noChangeAspect="1"/>
          </p:cNvPicPr>
          <p:nvPr/>
        </p:nvPicPr>
        <p:blipFill>
          <a:blip r:embed="rId2"/>
          <a:stretch>
            <a:fillRect/>
          </a:stretch>
        </p:blipFill>
        <p:spPr>
          <a:xfrm>
            <a:off x="318052" y="1054144"/>
            <a:ext cx="11579087" cy="4787663"/>
          </a:xfrm>
          <a:prstGeom prst="rect">
            <a:avLst/>
          </a:prstGeom>
        </p:spPr>
      </p:pic>
    </p:spTree>
    <p:extLst>
      <p:ext uri="{BB962C8B-B14F-4D97-AF65-F5344CB8AC3E}">
        <p14:creationId xmlns:p14="http://schemas.microsoft.com/office/powerpoint/2010/main" val="396381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2024</a:t>
            </a:r>
            <a:r>
              <a:rPr lang="zh-TW" altLang="en-US" dirty="0"/>
              <a:t>年</a:t>
            </a:r>
            <a:r>
              <a:rPr lang="en-US" altLang="zh-TW" dirty="0"/>
              <a:t>9</a:t>
            </a:r>
            <a:r>
              <a:rPr lang="zh-TW" altLang="en-US" dirty="0"/>
              <a:t>月</a:t>
            </a:r>
            <a:r>
              <a:rPr lang="en-US" altLang="zh-TW" dirty="0"/>
              <a:t>30</a:t>
            </a:r>
            <a:r>
              <a:rPr lang="zh-TW" altLang="en-US" dirty="0"/>
              <a:t>日合併簡明資產負債表</a:t>
            </a:r>
            <a:endParaRPr lang="en-US" altLang="zh-TW" dirty="0"/>
          </a:p>
        </p:txBody>
      </p:sp>
      <p:pic>
        <p:nvPicPr>
          <p:cNvPr id="3" name="圖片 2">
            <a:extLst>
              <a:ext uri="{FF2B5EF4-FFF2-40B4-BE49-F238E27FC236}">
                <a16:creationId xmlns:a16="http://schemas.microsoft.com/office/drawing/2014/main" id="{ABB126B1-6CCC-E826-6D7C-A6237E0F7DBD}"/>
              </a:ext>
            </a:extLst>
          </p:cNvPr>
          <p:cNvPicPr>
            <a:picLocks noChangeAspect="1"/>
          </p:cNvPicPr>
          <p:nvPr/>
        </p:nvPicPr>
        <p:blipFill>
          <a:blip r:embed="rId2"/>
          <a:stretch>
            <a:fillRect/>
          </a:stretch>
        </p:blipFill>
        <p:spPr>
          <a:xfrm>
            <a:off x="280207" y="1063487"/>
            <a:ext cx="11636810" cy="5237922"/>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D8894B3A-6B7F-BAD7-7F96-630E8D60B319}"/>
              </a:ext>
            </a:extLst>
          </p:cNvPr>
          <p:cNvPicPr>
            <a:picLocks noChangeAspect="1"/>
          </p:cNvPicPr>
          <p:nvPr/>
        </p:nvPicPr>
        <p:blipFill>
          <a:blip r:embed="rId2"/>
          <a:stretch>
            <a:fillRect/>
          </a:stretch>
        </p:blipFill>
        <p:spPr>
          <a:xfrm>
            <a:off x="411096" y="821021"/>
            <a:ext cx="11906520" cy="5852667"/>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銷售分析</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26943</TotalTime>
  <Words>641</Words>
  <Application>Microsoft Office PowerPoint</Application>
  <PresentationFormat>寬螢幕</PresentationFormat>
  <Paragraphs>121</Paragraphs>
  <Slides>19</Slides>
  <Notes>7</Notes>
  <HiddenSlides>0</HiddenSlides>
  <MMClips>0</MMClips>
  <ScaleCrop>false</ScaleCrop>
  <HeadingPairs>
    <vt:vector size="6" baseType="variant">
      <vt:variant>
        <vt:lpstr>使用字型</vt:lpstr>
      </vt:variant>
      <vt:variant>
        <vt:i4>11</vt:i4>
      </vt:variant>
      <vt:variant>
        <vt:lpstr>佈景主題</vt:lpstr>
      </vt:variant>
      <vt:variant>
        <vt:i4>4</vt:i4>
      </vt:variant>
      <vt:variant>
        <vt:lpstr>投影片標題</vt:lpstr>
      </vt:variant>
      <vt:variant>
        <vt:i4>19</vt:i4>
      </vt:variant>
    </vt:vector>
  </HeadingPairs>
  <TitlesOfParts>
    <vt:vector size="34" baseType="lpstr">
      <vt:lpstr>微軟正黑體</vt:lpstr>
      <vt:lpstr>新細明體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1_Office 佈景主題</vt:lpstr>
      <vt:lpstr>4_Office 佈景主題</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1722</cp:revision>
  <dcterms:created xsi:type="dcterms:W3CDTF">2007-10-17T06:14:12Z</dcterms:created>
  <dcterms:modified xsi:type="dcterms:W3CDTF">2024-10-28T08:57:34Z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