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ppt/theme/themeOverride11.xml" ContentType="application/vnd.openxmlformats-officedocument.themeOverr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5" r:id="rId4"/>
    <p:sldMasterId id="2147483717" r:id="rId5"/>
    <p:sldMasterId id="2147483725" r:id="rId6"/>
    <p:sldMasterId id="2147483747" r:id="rId7"/>
  </p:sldMasterIdLst>
  <p:notesMasterIdLst>
    <p:notesMasterId r:id="rId27"/>
  </p:notesMasterIdLst>
  <p:handoutMasterIdLst>
    <p:handoutMasterId r:id="rId28"/>
  </p:handoutMasterIdLst>
  <p:sldIdLst>
    <p:sldId id="556" r:id="rId8"/>
    <p:sldId id="275" r:id="rId9"/>
    <p:sldId id="576" r:id="rId10"/>
    <p:sldId id="1296" r:id="rId11"/>
    <p:sldId id="1339" r:id="rId12"/>
    <p:sldId id="1321" r:id="rId13"/>
    <p:sldId id="1298" r:id="rId14"/>
    <p:sldId id="1320" r:id="rId15"/>
    <p:sldId id="1295" r:id="rId16"/>
    <p:sldId id="1332" r:id="rId17"/>
    <p:sldId id="1304" r:id="rId18"/>
    <p:sldId id="1305" r:id="rId19"/>
    <p:sldId id="1340" r:id="rId20"/>
    <p:sldId id="1307" r:id="rId21"/>
    <p:sldId id="1308" r:id="rId22"/>
    <p:sldId id="583" r:id="rId23"/>
    <p:sldId id="1328" r:id="rId24"/>
    <p:sldId id="1338" r:id="rId25"/>
    <p:sldId id="1297"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4" d="100"/>
          <a:sy n="64" d="100"/>
        </p:scale>
        <p:origin x="844" y="6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a:defRPr/>
            </a:pPr>
            <a:fld id="{1FC14DE6-ED1D-4A09-89DC-AC03E4800BE7}" type="slidenum">
              <a:rPr lang="zh-TW" altLang="en-US">
                <a:solidFill>
                  <a:srgbClr val="000000"/>
                </a:solidFill>
                <a:latin typeface="Calibri"/>
                <a:ea typeface="新細明體" panose="02020500000000000000" pitchFamily="18" charset="-120"/>
              </a:rPr>
              <a:pPr>
                <a:defRPr/>
              </a:pPr>
              <a:t>13</a:t>
            </a:fld>
            <a:endParaRPr lang="en-US" altLang="zh-TW">
              <a:solidFill>
                <a:srgbClr val="000000"/>
              </a:solidFill>
              <a:latin typeface="Calibri"/>
              <a:ea typeface="新細明體" panose="02020500000000000000" pitchFamily="18" charset="-120"/>
            </a:endParaRPr>
          </a:p>
        </p:txBody>
      </p:sp>
    </p:spTree>
    <p:extLst>
      <p:ext uri="{BB962C8B-B14F-4D97-AF65-F5344CB8AC3E}">
        <p14:creationId xmlns:p14="http://schemas.microsoft.com/office/powerpoint/2010/main" val="315525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a:defRPr/>
            </a:pPr>
            <a:fld id="{1FC14DE6-ED1D-4A09-89DC-AC03E4800BE7}" type="slidenum">
              <a:rPr lang="zh-TW" altLang="en-US">
                <a:solidFill>
                  <a:srgbClr val="000000"/>
                </a:solidFill>
                <a:latin typeface="Calibri"/>
                <a:ea typeface="新細明體" panose="02020500000000000000" pitchFamily="18" charset="-120"/>
              </a:rPr>
              <a:pPr>
                <a:defRPr/>
              </a:pPr>
              <a:t>14</a:t>
            </a:fld>
            <a:endParaRPr lang="en-US" altLang="zh-TW">
              <a:solidFill>
                <a:srgbClr val="000000"/>
              </a:solidFill>
              <a:latin typeface="Calibri"/>
              <a:ea typeface="新細明體" panose="02020500000000000000" pitchFamily="18" charset="-120"/>
            </a:endParaRPr>
          </a:p>
        </p:txBody>
      </p:sp>
    </p:spTree>
    <p:extLst>
      <p:ext uri="{BB962C8B-B14F-4D97-AF65-F5344CB8AC3E}">
        <p14:creationId xmlns:p14="http://schemas.microsoft.com/office/powerpoint/2010/main" val="3750518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a:defRPr/>
            </a:pPr>
            <a:fld id="{1FC14DE6-ED1D-4A09-89DC-AC03E4800BE7}" type="slidenum">
              <a:rPr lang="zh-TW" altLang="en-US">
                <a:solidFill>
                  <a:srgbClr val="000000"/>
                </a:solidFill>
                <a:latin typeface="Calibri"/>
                <a:ea typeface="新細明體" panose="02020500000000000000" pitchFamily="18" charset="-120"/>
              </a:rPr>
              <a:pPr>
                <a:defRPr/>
              </a:pPr>
              <a:t>15</a:t>
            </a:fld>
            <a:endParaRPr lang="en-US" altLang="zh-TW">
              <a:solidFill>
                <a:srgbClr val="000000"/>
              </a:solidFill>
              <a:latin typeface="Calibri"/>
              <a:ea typeface="新細明體" panose="02020500000000000000" pitchFamily="18" charset="-120"/>
            </a:endParaRPr>
          </a:p>
        </p:txBody>
      </p:sp>
    </p:spTree>
    <p:extLst>
      <p:ext uri="{BB962C8B-B14F-4D97-AF65-F5344CB8AC3E}">
        <p14:creationId xmlns:p14="http://schemas.microsoft.com/office/powerpoint/2010/main" val="237447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17</a:t>
            </a:fld>
            <a:endParaRPr lang="en-US" altLang="zh-TW"/>
          </a:p>
        </p:txBody>
      </p:sp>
    </p:spTree>
    <p:extLst>
      <p:ext uri="{BB962C8B-B14F-4D97-AF65-F5344CB8AC3E}">
        <p14:creationId xmlns:p14="http://schemas.microsoft.com/office/powerpoint/2010/main" val="5895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385262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a:defRPr/>
            </a:pPr>
            <a:fld id="{1FC14DE6-ED1D-4A09-89DC-AC03E4800BE7}" type="slidenum">
              <a:rPr lang="zh-TW" altLang="en-US">
                <a:solidFill>
                  <a:srgbClr val="000000"/>
                </a:solidFill>
                <a:latin typeface="Calibri"/>
                <a:ea typeface="新細明體" panose="02020500000000000000" pitchFamily="18" charset="-120"/>
              </a:rPr>
              <a:pPr>
                <a:defRPr/>
              </a:pPr>
              <a:t>11</a:t>
            </a:fld>
            <a:endParaRPr lang="en-US" altLang="zh-TW">
              <a:solidFill>
                <a:srgbClr val="000000"/>
              </a:solidFill>
              <a:latin typeface="Calibri"/>
              <a:ea typeface="新細明體" panose="02020500000000000000" pitchFamily="18" charset="-120"/>
            </a:endParaRPr>
          </a:p>
        </p:txBody>
      </p:sp>
    </p:spTree>
    <p:extLst>
      <p:ext uri="{BB962C8B-B14F-4D97-AF65-F5344CB8AC3E}">
        <p14:creationId xmlns:p14="http://schemas.microsoft.com/office/powerpoint/2010/main" val="266094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a:defRPr/>
            </a:pPr>
            <a:fld id="{1FC14DE6-ED1D-4A09-89DC-AC03E4800BE7}" type="slidenum">
              <a:rPr lang="zh-TW" altLang="en-US">
                <a:solidFill>
                  <a:srgbClr val="000000"/>
                </a:solidFill>
                <a:latin typeface="Calibri"/>
                <a:ea typeface="新細明體" panose="02020500000000000000" pitchFamily="18" charset="-120"/>
              </a:rPr>
              <a:pPr>
                <a:defRPr/>
              </a:pPr>
              <a:t>12</a:t>
            </a:fld>
            <a:endParaRPr lang="en-US" altLang="zh-TW">
              <a:solidFill>
                <a:srgbClr val="000000"/>
              </a:solidFill>
              <a:latin typeface="Calibri"/>
              <a:ea typeface="新細明體" panose="02020500000000000000" pitchFamily="18" charset="-120"/>
            </a:endParaRPr>
          </a:p>
        </p:txBody>
      </p:sp>
    </p:spTree>
    <p:extLst>
      <p:ext uri="{BB962C8B-B14F-4D97-AF65-F5344CB8AC3E}">
        <p14:creationId xmlns:p14="http://schemas.microsoft.com/office/powerpoint/2010/main" val="218654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06AC8819-3E9E-581A-4DF1-5F403104A97A}"/>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6840056-4A67-2CF1-A088-F87C6BD186CA}"/>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7530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1311353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503184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5229336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661458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7227647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4481723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30154995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6166848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6">
            <a:extLst>
              <a:ext uri="{FF2B5EF4-FFF2-40B4-BE49-F238E27FC236}">
                <a16:creationId xmlns:a16="http://schemas.microsoft.com/office/drawing/2014/main" id="{C0D53E1F-86A1-DFBD-E53D-ED4D943612FB}"/>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9">
            <a:extLst>
              <a:ext uri="{FF2B5EF4-FFF2-40B4-BE49-F238E27FC236}">
                <a16:creationId xmlns:a16="http://schemas.microsoft.com/office/drawing/2014/main" id="{35DDC366-12D4-4F1D-E7E5-E745B98F8E96}"/>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14896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06AC8819-3E9E-581A-4DF1-5F403104A97A}"/>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6840056-4A67-2CF1-A088-F87C6BD186CA}"/>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209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766202"/>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r>
              <a:rPr lang="en-US" altLang="zh-TW"/>
              <a:t>©2022 Tong Hsing</a:t>
            </a:r>
            <a:endParaRPr lang="en-US" altLang="zh-TW" dirty="0"/>
          </a:p>
        </p:txBody>
      </p:sp>
      <p:sp>
        <p:nvSpPr>
          <p:cNvPr id="6" name="Footer Placeholder 5"/>
          <p:cNvSpPr>
            <a:spLocks noGrp="1"/>
          </p:cNvSpPr>
          <p:nvPr>
            <p:ph type="ftr" sz="quarter" idx="11"/>
          </p:nvPr>
        </p:nvSpPr>
        <p:spPr/>
        <p:txBody>
          <a:bodyPr/>
          <a:lstStyle/>
          <a:p>
            <a:r>
              <a:rPr lang="en-US" altLang="zh-TW"/>
              <a:t>Tong hsing property</a:t>
            </a:r>
            <a:endParaRPr lang="en-US" altLang="zh-TW" dirty="0"/>
          </a:p>
        </p:txBody>
      </p:sp>
      <p:sp>
        <p:nvSpPr>
          <p:cNvPr id="7" name="Slide Number Placeholder 6"/>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884970658"/>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r>
              <a:rPr lang="en-US" altLang="zh-TW"/>
              <a:t>©2022 Tong Hsing</a:t>
            </a:r>
            <a:endParaRPr lang="en-US" altLang="zh-TW" dirty="0"/>
          </a:p>
        </p:txBody>
      </p:sp>
      <p:sp>
        <p:nvSpPr>
          <p:cNvPr id="8" name="Footer Placeholder 7"/>
          <p:cNvSpPr>
            <a:spLocks noGrp="1"/>
          </p:cNvSpPr>
          <p:nvPr>
            <p:ph type="ftr" sz="quarter" idx="11"/>
          </p:nvPr>
        </p:nvSpPr>
        <p:spPr/>
        <p:txBody>
          <a:bodyPr/>
          <a:lstStyle/>
          <a:p>
            <a:r>
              <a:rPr lang="en-US" altLang="zh-TW"/>
              <a:t>Tong hsing property</a:t>
            </a:r>
            <a:endParaRPr lang="en-US" altLang="zh-TW" dirty="0"/>
          </a:p>
        </p:txBody>
      </p:sp>
      <p:sp>
        <p:nvSpPr>
          <p:cNvPr id="9" name="Slide Number Placeholder 8"/>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423237474"/>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r>
              <a:rPr lang="en-US" altLang="zh-TW"/>
              <a:t>©2022 Tong Hsing</a:t>
            </a:r>
            <a:endParaRPr lang="en-US" altLang="zh-TW" dirty="0"/>
          </a:p>
        </p:txBody>
      </p:sp>
      <p:sp>
        <p:nvSpPr>
          <p:cNvPr id="4" name="Footer Placeholder 3"/>
          <p:cNvSpPr>
            <a:spLocks noGrp="1"/>
          </p:cNvSpPr>
          <p:nvPr>
            <p:ph type="ftr" sz="quarter" idx="11"/>
          </p:nvPr>
        </p:nvSpPr>
        <p:spPr/>
        <p:txBody>
          <a:bodyPr/>
          <a:lstStyle/>
          <a:p>
            <a:r>
              <a:rPr lang="en-US" altLang="zh-TW"/>
              <a:t>Tong hsing property</a:t>
            </a:r>
            <a:endParaRPr lang="en-US" altLang="zh-TW" dirty="0"/>
          </a:p>
        </p:txBody>
      </p:sp>
      <p:sp>
        <p:nvSpPr>
          <p:cNvPr id="5" name="Slide Number Placeholder 4"/>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400358530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ltLang="zh-TW"/>
              <a:t>©2022 Tong Hsing</a:t>
            </a:r>
            <a:endParaRPr lang="en-US" altLang="zh-TW"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Tong hsing property</a:t>
            </a:r>
            <a:endParaRPr lang="en-US" altLang="zh-TW" dirty="0"/>
          </a:p>
        </p:txBody>
      </p:sp>
      <p:sp>
        <p:nvSpPr>
          <p:cNvPr id="9" name="Slide Number Placeholder 8"/>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290262785"/>
      </p:ext>
    </p:extLst>
  </p:cSld>
  <p:clrMapOvr>
    <a:masterClrMapping/>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en-US" altLang="zh-TW"/>
              <a:t>©2022 Tong Hsing</a:t>
            </a:r>
            <a:endParaRPr lang="en-US" altLang="zh-TW"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Tong hsing property</a:t>
            </a:r>
            <a:endParaRPr lang="en-US" altLang="zh-TW"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926028129"/>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r>
              <a:rPr lang="en-US" altLang="zh-TW"/>
              <a:t>©2022 Tong Hsing</a:t>
            </a:r>
            <a:endParaRPr lang="en-US" altLang="zh-TW" dirty="0"/>
          </a:p>
        </p:txBody>
      </p:sp>
      <p:sp>
        <p:nvSpPr>
          <p:cNvPr id="6" name="Footer Placeholder 5"/>
          <p:cNvSpPr>
            <a:spLocks noGrp="1"/>
          </p:cNvSpPr>
          <p:nvPr>
            <p:ph type="ftr" sz="quarter" idx="11"/>
          </p:nvPr>
        </p:nvSpPr>
        <p:spPr/>
        <p:txBody>
          <a:bodyPr/>
          <a:lstStyle/>
          <a:p>
            <a:r>
              <a:rPr lang="en-US" altLang="zh-TW"/>
              <a:t>Tong hsing property</a:t>
            </a:r>
            <a:endParaRPr lang="en-US" altLang="zh-TW" dirty="0"/>
          </a:p>
        </p:txBody>
      </p:sp>
      <p:sp>
        <p:nvSpPr>
          <p:cNvPr id="7" name="Slide Number Placeholder 6"/>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2296916093"/>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024685339"/>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3258991950"/>
      </p:ext>
    </p:extLst>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userDrawn="1">
  <p:cSld name="1_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2952862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1_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image" Target="../media/image1.jpg"/><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1.jpg"/><Relationship Id="rId4" Type="http://schemas.openxmlformats.org/officeDocument/2006/relationships/slideLayout" Target="../slideLayouts/slideLayout23.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5.png"/><Relationship Id="rId2" Type="http://schemas.openxmlformats.org/officeDocument/2006/relationships/slideLayout" Target="../slideLayouts/slideLayout29.xml"/><Relationship Id="rId16" Type="http://schemas.openxmlformats.org/officeDocument/2006/relationships/theme" Target="../theme/theme4.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3E50A571-0EA2-A5A4-AFE5-BA425CEBAE1E}"/>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E2C941CA-6841-5031-CFF9-5BA33DBD17FF}"/>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9E98EE09-68EC-124C-47DA-7157CABE77D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8EA897-A3E8-5A22-4306-1743AE62A754}"/>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60"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73411058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61"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日期版面配置區 9">
            <a:extLst>
              <a:ext uri="{FF2B5EF4-FFF2-40B4-BE49-F238E27FC236}">
                <a16:creationId xmlns:a16="http://schemas.microsoft.com/office/drawing/2014/main" id="{92C07B4B-7D1F-25DE-C57E-AC64CB6B3342}"/>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11" name="Rectangle 6">
            <a:extLst>
              <a:ext uri="{FF2B5EF4-FFF2-40B4-BE49-F238E27FC236}">
                <a16:creationId xmlns:a16="http://schemas.microsoft.com/office/drawing/2014/main" id="{2720EBB4-AE7B-E3C5-5840-494F6AACE066}"/>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圖片 11">
            <a:extLst>
              <a:ext uri="{FF2B5EF4-FFF2-40B4-BE49-F238E27FC236}">
                <a16:creationId xmlns:a16="http://schemas.microsoft.com/office/drawing/2014/main" id="{B0ADAE7C-7FE5-B837-E9E3-B9875B3D7267}"/>
              </a:ext>
            </a:extLst>
          </p:cNvPr>
          <p:cNvPicPr>
            <a:picLocks noChangeAspect="1"/>
          </p:cNvPicPr>
          <p:nvPr userDrawn="1"/>
        </p:nvPicPr>
        <p:blipFill>
          <a:blip r:embed="rId17"/>
          <a:stretch>
            <a:fillRect/>
          </a:stretch>
        </p:blipFill>
        <p:spPr>
          <a:xfrm>
            <a:off x="11361413" y="203086"/>
            <a:ext cx="698488" cy="584040"/>
          </a:xfrm>
          <a:prstGeom prst="rect">
            <a:avLst/>
          </a:prstGeom>
        </p:spPr>
      </p:pic>
      <p:sp>
        <p:nvSpPr>
          <p:cNvPr id="13" name="文字方塊 12">
            <a:extLst>
              <a:ext uri="{FF2B5EF4-FFF2-40B4-BE49-F238E27FC236}">
                <a16:creationId xmlns:a16="http://schemas.microsoft.com/office/drawing/2014/main" id="{AC467F20-FD51-0229-B304-E3694DE9CC15}"/>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A4D04272-C1D3-B021-70DD-EAA8D28B5CC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400631464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698" r:id="rId13"/>
    <p:sldLayoutId id="2147483699" r:id="rId14"/>
    <p:sldLayoutId id="2147483700" r:id="rId15"/>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7.xml"/><Relationship Id="rId1" Type="http://schemas.openxmlformats.org/officeDocument/2006/relationships/themeOverride" Target="../theme/themeOverride6.xml"/><Relationship Id="rId5" Type="http://schemas.openxmlformats.org/officeDocument/2006/relationships/image" Target="../media/image11.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7.xml"/><Relationship Id="rId1" Type="http://schemas.openxmlformats.org/officeDocument/2006/relationships/themeOverride" Target="../theme/themeOverride7.xml"/><Relationship Id="rId5" Type="http://schemas.openxmlformats.org/officeDocument/2006/relationships/image" Target="../media/image12.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9.xml"/><Relationship Id="rId1" Type="http://schemas.openxmlformats.org/officeDocument/2006/relationships/themeOverride" Target="../theme/themeOverride8.xml"/><Relationship Id="rId5" Type="http://schemas.openxmlformats.org/officeDocument/2006/relationships/image" Target="../media/image13.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9.xml"/><Relationship Id="rId1" Type="http://schemas.openxmlformats.org/officeDocument/2006/relationships/themeOverride" Target="../theme/themeOverride9.xml"/><Relationship Id="rId5" Type="http://schemas.openxmlformats.org/officeDocument/2006/relationships/image" Target="../media/image14.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9.xml"/><Relationship Id="rId1" Type="http://schemas.openxmlformats.org/officeDocument/2006/relationships/themeOverride" Target="../theme/themeOverride10.xml"/><Relationship Id="rId5" Type="http://schemas.openxmlformats.org/officeDocument/2006/relationships/image" Target="../media/image15.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9.xml"/><Relationship Id="rId1" Type="http://schemas.openxmlformats.org/officeDocument/2006/relationships/themeOverride" Target="../theme/themeOverride11.xml"/><Relationship Id="rId5" Type="http://schemas.openxmlformats.org/officeDocument/2006/relationships/image" Target="../media/image16.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themeOverride" Target="../theme/themeOverride12.xml"/><Relationship Id="rId5" Type="http://schemas.openxmlformats.org/officeDocument/2006/relationships/image" Target="../media/image17.pn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39.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7.xml"/><Relationship Id="rId1" Type="http://schemas.openxmlformats.org/officeDocument/2006/relationships/themeOverride" Target="../theme/themeOverride1.xml"/><Relationship Id="rId5" Type="http://schemas.openxmlformats.org/officeDocument/2006/relationships/image" Target="../media/image6.emf"/><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7.xml"/><Relationship Id="rId1" Type="http://schemas.openxmlformats.org/officeDocument/2006/relationships/themeOverride" Target="../theme/themeOverride2.xml"/><Relationship Id="rId5" Type="http://schemas.openxmlformats.org/officeDocument/2006/relationships/image" Target="../media/image7.emf"/><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7.xml"/><Relationship Id="rId1" Type="http://schemas.openxmlformats.org/officeDocument/2006/relationships/themeOverride" Target="../theme/themeOverride3.xml"/><Relationship Id="rId5" Type="http://schemas.openxmlformats.org/officeDocument/2006/relationships/image" Target="../media/image8.emf"/><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7.xml"/><Relationship Id="rId1" Type="http://schemas.openxmlformats.org/officeDocument/2006/relationships/themeOverride" Target="../theme/themeOverride4.xml"/><Relationship Id="rId5" Type="http://schemas.openxmlformats.org/officeDocument/2006/relationships/image" Target="../media/image9.emf"/><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3.xml"/><Relationship Id="rId1" Type="http://schemas.openxmlformats.org/officeDocument/2006/relationships/themeOverride" Target="../theme/themeOverride5.xml"/><Relationship Id="rId5" Type="http://schemas.openxmlformats.org/officeDocument/2006/relationships/image" Target="../media/image10.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Second Quarter 2024</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July 30</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2024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95ACCB67-5AC7-6185-AD29-C17EE272EC49}"/>
              </a:ext>
            </a:extLst>
          </p:cNvPr>
          <p:cNvPicPr>
            <a:picLocks noChangeAspect="1"/>
          </p:cNvPicPr>
          <p:nvPr/>
        </p:nvPicPr>
        <p:blipFill>
          <a:blip r:embed="rId5"/>
          <a:stretch>
            <a:fillRect/>
          </a:stretch>
        </p:blipFill>
        <p:spPr>
          <a:xfrm>
            <a:off x="288236" y="367747"/>
            <a:ext cx="12304642" cy="6003235"/>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025925" y="3597820"/>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670040" y="2699023"/>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418457" y="183298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7957393" y="2360469"/>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9715027" y="422198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+5</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12262662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2" name="圖片 1">
            <a:extLst>
              <a:ext uri="{FF2B5EF4-FFF2-40B4-BE49-F238E27FC236}">
                <a16:creationId xmlns:a16="http://schemas.microsoft.com/office/drawing/2014/main" id="{69B0D35C-E373-23B6-C52E-659315A22E52}"/>
              </a:ext>
            </a:extLst>
          </p:cNvPr>
          <p:cNvPicPr>
            <a:picLocks noChangeAspect="1"/>
          </p:cNvPicPr>
          <p:nvPr/>
        </p:nvPicPr>
        <p:blipFill>
          <a:blip r:embed="rId5"/>
          <a:stretch>
            <a:fillRect/>
          </a:stretch>
        </p:blipFill>
        <p:spPr>
          <a:xfrm>
            <a:off x="417443" y="1072357"/>
            <a:ext cx="11671340" cy="5328444"/>
          </a:xfrm>
          <a:prstGeom prst="rect">
            <a:avLst/>
          </a:prstGeom>
        </p:spPr>
      </p:pic>
    </p:spTree>
    <p:extLst>
      <p:ext uri="{BB962C8B-B14F-4D97-AF65-F5344CB8AC3E}">
        <p14:creationId xmlns:p14="http://schemas.microsoft.com/office/powerpoint/2010/main" val="99798150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539991A3-C53C-F959-B96C-20030649351E}"/>
              </a:ext>
            </a:extLst>
          </p:cNvPr>
          <p:cNvPicPr>
            <a:picLocks noChangeAspect="1"/>
          </p:cNvPicPr>
          <p:nvPr/>
        </p:nvPicPr>
        <p:blipFill>
          <a:blip r:embed="rId5"/>
          <a:stretch>
            <a:fillRect/>
          </a:stretch>
        </p:blipFill>
        <p:spPr>
          <a:xfrm>
            <a:off x="0" y="1072356"/>
            <a:ext cx="12088783" cy="5298627"/>
          </a:xfrm>
          <a:prstGeom prst="rect">
            <a:avLst/>
          </a:prstGeom>
        </p:spPr>
      </p:pic>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370463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919BAB74-3BFC-FCC4-26F5-1D54E3F55BC7}"/>
              </a:ext>
            </a:extLst>
          </p:cNvPr>
          <p:cNvPicPr>
            <a:picLocks noChangeAspect="1"/>
          </p:cNvPicPr>
          <p:nvPr/>
        </p:nvPicPr>
        <p:blipFill>
          <a:blip r:embed="rId5"/>
          <a:stretch>
            <a:fillRect/>
          </a:stretch>
        </p:blipFill>
        <p:spPr>
          <a:xfrm>
            <a:off x="208723" y="1152939"/>
            <a:ext cx="11880060" cy="5201978"/>
          </a:xfrm>
          <a:prstGeom prst="rect">
            <a:avLst/>
          </a:prstGeom>
        </p:spPr>
      </p:pic>
    </p:spTree>
    <p:extLst>
      <p:ext uri="{BB962C8B-B14F-4D97-AF65-F5344CB8AC3E}">
        <p14:creationId xmlns:p14="http://schemas.microsoft.com/office/powerpoint/2010/main" val="10478740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5E2F0A31-0944-8F0C-E22B-0F9083C1D33D}"/>
              </a:ext>
            </a:extLst>
          </p:cNvPr>
          <p:cNvPicPr>
            <a:picLocks noChangeAspect="1"/>
          </p:cNvPicPr>
          <p:nvPr/>
        </p:nvPicPr>
        <p:blipFill>
          <a:blip r:embed="rId5"/>
          <a:stretch>
            <a:fillRect/>
          </a:stretch>
        </p:blipFill>
        <p:spPr>
          <a:xfrm>
            <a:off x="138492" y="764579"/>
            <a:ext cx="11810487" cy="5690789"/>
          </a:xfrm>
          <a:prstGeom prst="rect">
            <a:avLst/>
          </a:prstGeom>
        </p:spPr>
      </p:pic>
    </p:spTree>
    <p:extLst>
      <p:ext uri="{BB962C8B-B14F-4D97-AF65-F5344CB8AC3E}">
        <p14:creationId xmlns:p14="http://schemas.microsoft.com/office/powerpoint/2010/main" val="1263743160"/>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B71EC833-35FD-0E0D-EEF5-10427A5C6215}"/>
              </a:ext>
            </a:extLst>
          </p:cNvPr>
          <p:cNvPicPr>
            <a:picLocks noChangeAspect="1"/>
          </p:cNvPicPr>
          <p:nvPr/>
        </p:nvPicPr>
        <p:blipFill>
          <a:blip r:embed="rId5"/>
          <a:stretch>
            <a:fillRect/>
          </a:stretch>
        </p:blipFill>
        <p:spPr>
          <a:xfrm>
            <a:off x="298174" y="1216406"/>
            <a:ext cx="11755334" cy="5268779"/>
          </a:xfrm>
          <a:prstGeom prst="rect">
            <a:avLst/>
          </a:prstGeom>
        </p:spPr>
      </p:pic>
    </p:spTree>
    <p:extLst>
      <p:ext uri="{BB962C8B-B14F-4D97-AF65-F5344CB8AC3E}">
        <p14:creationId xmlns:p14="http://schemas.microsoft.com/office/powerpoint/2010/main" val="236983729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Revenue by Applications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572C39F0-3C26-D0EB-BE4E-515CB52E783E}"/>
              </a:ext>
            </a:extLst>
          </p:cNvPr>
          <p:cNvPicPr>
            <a:picLocks noChangeAspect="1"/>
          </p:cNvPicPr>
          <p:nvPr/>
        </p:nvPicPr>
        <p:blipFill>
          <a:blip r:embed="rId5"/>
          <a:stretch>
            <a:fillRect/>
          </a:stretch>
        </p:blipFill>
        <p:spPr>
          <a:xfrm>
            <a:off x="3922514" y="909672"/>
            <a:ext cx="4572396" cy="5436517"/>
          </a:xfrm>
          <a:prstGeom prst="rect">
            <a:avLst/>
          </a:prstGeom>
        </p:spPr>
      </p:pic>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a:xfrm>
            <a:off x="153063" y="6419243"/>
            <a:ext cx="2472271"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Text Box 5">
            <a:extLst>
              <a:ext uri="{FF2B5EF4-FFF2-40B4-BE49-F238E27FC236}">
                <a16:creationId xmlns:a16="http://schemas.microsoft.com/office/drawing/2014/main" id="{0C6E7434-4635-F708-216E-30768B64CBA1}"/>
              </a:ext>
            </a:extLst>
          </p:cNvPr>
          <p:cNvSpPr txBox="1">
            <a:spLocks noChangeArrowheads="1"/>
          </p:cNvSpPr>
          <p:nvPr/>
        </p:nvSpPr>
        <p:spPr bwMode="auto">
          <a:xfrm>
            <a:off x="2333415" y="73632"/>
            <a:ext cx="7226300" cy="784830"/>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lang="en-US" altLang="zh-TW" sz="4500" spc="-50" dirty="0">
                <a:solidFill>
                  <a:srgbClr val="003F7C"/>
                </a:solidFill>
                <a:latin typeface="Calibri" panose="020F0502020204030204"/>
                <a:ea typeface="新細明體" panose="02020500000000000000" pitchFamily="18" charset="-120"/>
                <a:cs typeface="+mj-cs"/>
              </a:rPr>
              <a:t>Revenue by Applications</a:t>
            </a:r>
            <a:endParaRPr lang="zh-TW" altLang="en-US" sz="4500" spc="-50" dirty="0">
              <a:solidFill>
                <a:srgbClr val="003F7C"/>
              </a:solidFill>
              <a:latin typeface="Calibri" panose="020F0502020204030204"/>
              <a:ea typeface="新細明體" panose="02020500000000000000" pitchFamily="18" charset="-120"/>
              <a:cs typeface="+mj-cs"/>
            </a:endParaRPr>
          </a:p>
        </p:txBody>
      </p:sp>
    </p:spTree>
    <p:extLst>
      <p:ext uri="{BB962C8B-B14F-4D97-AF65-F5344CB8AC3E}">
        <p14:creationId xmlns:p14="http://schemas.microsoft.com/office/powerpoint/2010/main" val="263184406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文字方塊 5">
            <a:extLst>
              <a:ext uri="{FF2B5EF4-FFF2-40B4-BE49-F238E27FC236}">
                <a16:creationId xmlns:a16="http://schemas.microsoft.com/office/drawing/2014/main" id="{9668CC63-CC8C-D5F8-D6BA-90255CE2F072}"/>
              </a:ext>
            </a:extLst>
          </p:cNvPr>
          <p:cNvSpPr txBox="1"/>
          <p:nvPr/>
        </p:nvSpPr>
        <p:spPr>
          <a:xfrm>
            <a:off x="1071562" y="2698452"/>
            <a:ext cx="10258425" cy="1077218"/>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US" altLang="zh-TW" sz="3200" b="0" i="0" u="none" strike="noStrike" kern="1200" cap="none" spc="0" normalizeH="0" baseline="0" noProof="0" dirty="0">
                <a:ln>
                  <a:noFill/>
                </a:ln>
                <a:effectLst/>
                <a:uLnTx/>
                <a:uFillTx/>
                <a:latin typeface="Calibri" panose="020F0502020204030204"/>
                <a:ea typeface="新細明體" panose="02020500000000000000" pitchFamily="18" charset="-120"/>
                <a:cs typeface="+mn-cs"/>
              </a:rPr>
              <a:t>“We expect our revenue for Q3 2024 to be in a similar range as Q2 2024..”</a:t>
            </a:r>
          </a:p>
        </p:txBody>
      </p:sp>
    </p:spTree>
    <p:extLst>
      <p:ext uri="{BB962C8B-B14F-4D97-AF65-F5344CB8AC3E}">
        <p14:creationId xmlns:p14="http://schemas.microsoft.com/office/powerpoint/2010/main" val="3764883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2Q 24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Q2 Weighted Average Outstanding Shares : </a:t>
            </a:r>
            <a:r>
              <a:rPr lang="en-US" altLang="zh-TW" sz="1400" b="1" dirty="0">
                <a:solidFill>
                  <a:srgbClr val="C0504D"/>
                </a:solidFill>
                <a:latin typeface="Arial" charset="0"/>
                <a:ea typeface="新細明體" charset="-120"/>
              </a:rPr>
              <a:t>209</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.058Million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Q1 Weighted Average Outstanding Shares : 209.058Million</a:t>
            </a:r>
          </a:p>
        </p:txBody>
      </p:sp>
      <p:pic>
        <p:nvPicPr>
          <p:cNvPr id="5" name="圖片 4">
            <a:extLst>
              <a:ext uri="{FF2B5EF4-FFF2-40B4-BE49-F238E27FC236}">
                <a16:creationId xmlns:a16="http://schemas.microsoft.com/office/drawing/2014/main" id="{0BE2677A-EA5D-1EAF-7D41-E19C5FF3AAF3}"/>
              </a:ext>
            </a:extLst>
          </p:cNvPr>
          <p:cNvPicPr>
            <a:picLocks noChangeAspect="1"/>
          </p:cNvPicPr>
          <p:nvPr/>
        </p:nvPicPr>
        <p:blipFill>
          <a:blip r:embed="rId5"/>
          <a:stretch>
            <a:fillRect/>
          </a:stretch>
        </p:blipFill>
        <p:spPr>
          <a:xfrm>
            <a:off x="367748" y="893064"/>
            <a:ext cx="11499574" cy="4954896"/>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TW" sz="4500" spc="-50" dirty="0">
                <a:solidFill>
                  <a:srgbClr val="003F7C"/>
                </a:solidFill>
                <a:latin typeface="Calibri" panose="020F0502020204030204"/>
                <a:ea typeface="新細明體" panose="02020500000000000000" pitchFamily="18" charset="-120"/>
              </a:rPr>
              <a:t>2</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Q 24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Q2 Weighted Average Outstanding Shares : </a:t>
            </a:r>
            <a:r>
              <a:rPr lang="en-US" altLang="zh-TW" sz="1400" b="1" dirty="0">
                <a:solidFill>
                  <a:srgbClr val="C0504D"/>
                </a:solidFill>
                <a:latin typeface="Arial" charset="0"/>
                <a:ea typeface="新細明體" charset="-120"/>
              </a:rPr>
              <a:t>209</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Q2 Weighted Average Outstanding Shares : </a:t>
            </a:r>
            <a:r>
              <a:rPr lang="en-US" altLang="zh-TW" sz="1400" b="1" dirty="0">
                <a:solidFill>
                  <a:srgbClr val="C0504D"/>
                </a:solidFill>
                <a:latin typeface="Arial" charset="0"/>
                <a:ea typeface="新細明體" charset="-120"/>
              </a:rPr>
              <a:t>209.058</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Million</a:t>
            </a:r>
          </a:p>
        </p:txBody>
      </p:sp>
      <p:pic>
        <p:nvPicPr>
          <p:cNvPr id="3" name="圖片 2">
            <a:extLst>
              <a:ext uri="{FF2B5EF4-FFF2-40B4-BE49-F238E27FC236}">
                <a16:creationId xmlns:a16="http://schemas.microsoft.com/office/drawing/2014/main" id="{99E495EF-0511-A014-4DEB-CC2448C83484}"/>
              </a:ext>
            </a:extLst>
          </p:cNvPr>
          <p:cNvPicPr>
            <a:picLocks noChangeAspect="1"/>
          </p:cNvPicPr>
          <p:nvPr/>
        </p:nvPicPr>
        <p:blipFill>
          <a:blip r:embed="rId5"/>
          <a:stretch>
            <a:fillRect/>
          </a:stretch>
        </p:blipFill>
        <p:spPr>
          <a:xfrm>
            <a:off x="327991" y="857042"/>
            <a:ext cx="11559209" cy="4990917"/>
          </a:xfrm>
          <a:prstGeom prst="rect">
            <a:avLst/>
          </a:prstGeom>
        </p:spPr>
      </p:pic>
    </p:spTree>
    <p:extLst>
      <p:ext uri="{BB962C8B-B14F-4D97-AF65-F5344CB8AC3E}">
        <p14:creationId xmlns:p14="http://schemas.microsoft.com/office/powerpoint/2010/main" val="234690321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2024 Income Statement H/H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*2024 1H Weighted Average Outstanding Shares : </a:t>
            </a:r>
            <a:r>
              <a:rPr lang="en-US" altLang="zh-TW" sz="1400" b="1" dirty="0">
                <a:solidFill>
                  <a:srgbClr val="C0504D"/>
                </a:solidFill>
                <a:latin typeface="Arial" charset="0"/>
                <a:ea typeface="新細明體" charset="-120"/>
              </a:rPr>
              <a:t>209</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1H Weighted Average Outstanding Shares : </a:t>
            </a:r>
            <a:r>
              <a:rPr lang="en-US" altLang="zh-TW" sz="1400" b="1" dirty="0">
                <a:solidFill>
                  <a:srgbClr val="C0504D"/>
                </a:solidFill>
                <a:latin typeface="Arial" charset="0"/>
                <a:ea typeface="新細明體" charset="-120"/>
              </a:rPr>
              <a:t>209.058</a:t>
            </a: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Million</a:t>
            </a:r>
          </a:p>
        </p:txBody>
      </p:sp>
      <p:pic>
        <p:nvPicPr>
          <p:cNvPr id="5" name="圖片 4">
            <a:extLst>
              <a:ext uri="{FF2B5EF4-FFF2-40B4-BE49-F238E27FC236}">
                <a16:creationId xmlns:a16="http://schemas.microsoft.com/office/drawing/2014/main" id="{A757962D-9A85-0F21-3433-D42C04A6AB29}"/>
              </a:ext>
            </a:extLst>
          </p:cNvPr>
          <p:cNvPicPr>
            <a:picLocks noChangeAspect="1"/>
          </p:cNvPicPr>
          <p:nvPr/>
        </p:nvPicPr>
        <p:blipFill>
          <a:blip r:embed="rId5"/>
          <a:stretch>
            <a:fillRect/>
          </a:stretch>
        </p:blipFill>
        <p:spPr>
          <a:xfrm>
            <a:off x="417443" y="857042"/>
            <a:ext cx="11439939" cy="4954895"/>
          </a:xfrm>
          <a:prstGeom prst="rect">
            <a:avLst/>
          </a:prstGeom>
        </p:spPr>
      </p:pic>
    </p:spTree>
    <p:extLst>
      <p:ext uri="{BB962C8B-B14F-4D97-AF65-F5344CB8AC3E}">
        <p14:creationId xmlns:p14="http://schemas.microsoft.com/office/powerpoint/2010/main" val="370022431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TW" sz="4500" spc="-50" dirty="0">
                <a:solidFill>
                  <a:srgbClr val="003F7C"/>
                </a:solidFill>
                <a:latin typeface="Calibri" panose="020F0502020204030204"/>
                <a:ea typeface="新細明體" panose="02020500000000000000" pitchFamily="18" charset="-120"/>
              </a:rPr>
              <a:t>Balance Sheet Highlight –6.30.2024</a:t>
            </a:r>
          </a:p>
        </p:txBody>
      </p:sp>
      <p:pic>
        <p:nvPicPr>
          <p:cNvPr id="3" name="圖片 2">
            <a:extLst>
              <a:ext uri="{FF2B5EF4-FFF2-40B4-BE49-F238E27FC236}">
                <a16:creationId xmlns:a16="http://schemas.microsoft.com/office/drawing/2014/main" id="{B583F8CC-80A6-8B0F-BEF3-0BD57CE86D6C}"/>
              </a:ext>
            </a:extLst>
          </p:cNvPr>
          <p:cNvPicPr>
            <a:picLocks noChangeAspect="1"/>
          </p:cNvPicPr>
          <p:nvPr/>
        </p:nvPicPr>
        <p:blipFill>
          <a:blip r:embed="rId5"/>
          <a:stretch>
            <a:fillRect/>
          </a:stretch>
        </p:blipFill>
        <p:spPr>
          <a:xfrm>
            <a:off x="346883" y="862030"/>
            <a:ext cx="11530378" cy="5379744"/>
          </a:xfrm>
          <a:prstGeom prst="rect">
            <a:avLst/>
          </a:prstGeom>
        </p:spPr>
      </p:pic>
    </p:spTree>
    <p:extLst>
      <p:ext uri="{BB962C8B-B14F-4D97-AF65-F5344CB8AC3E}">
        <p14:creationId xmlns:p14="http://schemas.microsoft.com/office/powerpoint/2010/main" val="231130890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A533A38F-3EBD-3E3F-A47A-36F31FC443F4}"/>
              </a:ext>
            </a:extLst>
          </p:cNvPr>
          <p:cNvPicPr>
            <a:picLocks noChangeAspect="1"/>
          </p:cNvPicPr>
          <p:nvPr/>
        </p:nvPicPr>
        <p:blipFill>
          <a:blip r:embed="rId5"/>
          <a:stretch>
            <a:fillRect/>
          </a:stretch>
        </p:blipFill>
        <p:spPr>
          <a:xfrm>
            <a:off x="308112" y="811600"/>
            <a:ext cx="11883887" cy="5865027"/>
          </a:xfrm>
          <a:prstGeom prst="rect">
            <a:avLst/>
          </a:prstGeom>
        </p:spPr>
      </p:pic>
    </p:spTree>
    <p:extLst>
      <p:ext uri="{BB962C8B-B14F-4D97-AF65-F5344CB8AC3E}">
        <p14:creationId xmlns:p14="http://schemas.microsoft.com/office/powerpoint/2010/main" val="286877232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Revenue</a:t>
            </a: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 by Applications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回顧">
  <a:themeElements>
    <a:clrScheme name="回顧">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26821</TotalTime>
  <Words>670</Words>
  <Application>Microsoft Office PowerPoint</Application>
  <PresentationFormat>寬螢幕</PresentationFormat>
  <Paragraphs>127</Paragraphs>
  <Slides>19</Slides>
  <Notes>13</Notes>
  <HiddenSlides>0</HiddenSlides>
  <MMClips>0</MMClips>
  <ScaleCrop>false</ScaleCrop>
  <HeadingPairs>
    <vt:vector size="6" baseType="variant">
      <vt:variant>
        <vt:lpstr>使用字型</vt:lpstr>
      </vt:variant>
      <vt:variant>
        <vt:i4>10</vt:i4>
      </vt:variant>
      <vt:variant>
        <vt:lpstr>佈景主題</vt:lpstr>
      </vt:variant>
      <vt:variant>
        <vt:i4>4</vt:i4>
      </vt:variant>
      <vt:variant>
        <vt:lpstr>投影片標題</vt:lpstr>
      </vt:variant>
      <vt:variant>
        <vt:i4>19</vt:i4>
      </vt:variant>
    </vt:vector>
  </HeadingPairs>
  <TitlesOfParts>
    <vt:vector size="33" baseType="lpstr">
      <vt:lpstr>微軟正黑體</vt:lpstr>
      <vt:lpstr>新細明體</vt:lpstr>
      <vt:lpstr>Arial</vt:lpstr>
      <vt:lpstr>Bookman Old Style</vt:lpstr>
      <vt:lpstr>Calibri</vt:lpstr>
      <vt:lpstr>Calibri</vt:lpstr>
      <vt:lpstr>Calibri Light</vt:lpstr>
      <vt:lpstr>Century Gothic</vt:lpstr>
      <vt:lpstr>Times New Roman</vt:lpstr>
      <vt:lpstr>Wingdings</vt:lpstr>
      <vt:lpstr>1_回顧</vt:lpstr>
      <vt:lpstr>Office 佈景主題</vt:lpstr>
      <vt:lpstr>1_Office 佈景主題</vt:lpstr>
      <vt:lpstr>回顧</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1690</cp:revision>
  <dcterms:created xsi:type="dcterms:W3CDTF">2007-10-17T06:14:12Z</dcterms:created>
  <dcterms:modified xsi:type="dcterms:W3CDTF">2024-07-26T07:21:22Z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