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Masters/slideMaster4.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theme/theme2.xml" ContentType="application/vnd.openxmlformats-officedocument.theme+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theme/theme3.xml" ContentType="application/vnd.openxmlformats-officedocument.theme+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theme/theme4.xml" ContentType="application/vnd.openxmlformats-officedocument.theme+xml"/>
  <Override PartName="/ppt/theme/theme5.xml" ContentType="application/vnd.openxmlformats-officedocument.theme+xml"/>
  <Override PartName="/ppt/theme/theme6.xml" ContentType="application/vnd.openxmlformats-officedocument.theme+xml"/>
  <Override PartName="/ppt/notesSlides/notesSlide1.xml" ContentType="application/vnd.openxmlformats-officedocument.presentationml.notesSlide+xml"/>
  <Override PartName="/ppt/theme/themeOverride1.xml" ContentType="application/vnd.openxmlformats-officedocument.themeOverride+xml"/>
  <Override PartName="/ppt/notesSlides/notesSlide2.xml" ContentType="application/vnd.openxmlformats-officedocument.presentationml.notesSlide+xml"/>
  <Override PartName="/ppt/theme/themeOverride2.xml" ContentType="application/vnd.openxmlformats-officedocument.themeOverride+xml"/>
  <Override PartName="/ppt/notesSlides/notesSlide3.xml" ContentType="application/vnd.openxmlformats-officedocument.presentationml.notesSlide+xml"/>
  <Override PartName="/ppt/theme/themeOverride3.xml" ContentType="application/vnd.openxmlformats-officedocument.themeOverride+xml"/>
  <Override PartName="/ppt/notesSlides/notesSlide4.xml" ContentType="application/vnd.openxmlformats-officedocument.presentationml.notesSlide+xml"/>
  <Override PartName="/ppt/theme/themeOverride4.xml" ContentType="application/vnd.openxmlformats-officedocument.themeOverride+xml"/>
  <Override PartName="/ppt/notesSlides/notesSlide5.xml" ContentType="application/vnd.openxmlformats-officedocument.presentationml.notesSlide+xml"/>
  <Override PartName="/ppt/theme/themeOverride5.xml" ContentType="application/vnd.openxmlformats-officedocument.themeOverride+xml"/>
  <Override PartName="/ppt/notesSlides/notesSlide6.xml" ContentType="application/vnd.openxmlformats-officedocument.presentationml.notesSlide+xml"/>
  <Override PartName="/ppt/theme/themeOverride6.xml" ContentType="application/vnd.openxmlformats-officedocument.themeOverride+xml"/>
  <Override PartName="/ppt/notesSlides/notesSlide7.xml" ContentType="application/vnd.openxmlformats-officedocument.presentationml.notesSlide+xml"/>
  <Override PartName="/ppt/theme/themeOverride7.xml" ContentType="application/vnd.openxmlformats-officedocument.themeOverride+xml"/>
  <Override PartName="/ppt/notesSlides/notesSlide8.xml" ContentType="application/vnd.openxmlformats-officedocument.presentationml.notesSlide+xml"/>
  <Override PartName="/ppt/theme/themeOverride8.xml" ContentType="application/vnd.openxmlformats-officedocument.themeOverride+xml"/>
  <Override PartName="/ppt/notesSlides/notesSlide9.xml" ContentType="application/vnd.openxmlformats-officedocument.presentationml.notesSlide+xml"/>
  <Override PartName="/ppt/theme/themeOverride9.xml" ContentType="application/vnd.openxmlformats-officedocument.themeOverride+xml"/>
  <Override PartName="/ppt/notesSlides/notesSlide10.xml" ContentType="application/vnd.openxmlformats-officedocument.presentationml.notesSlide+xml"/>
  <Override PartName="/ppt/theme/themeOverride10.xml" ContentType="application/vnd.openxmlformats-officedocument.themeOverride+xml"/>
  <Override PartName="/ppt/notesSlides/notesSlide11.xml" ContentType="application/vnd.openxmlformats-officedocument.presentationml.notesSlide+xml"/>
  <Override PartName="/ppt/theme/themeOverride11.xml" ContentType="application/vnd.openxmlformats-officedocument.themeOverride+xml"/>
  <Override PartName="/ppt/notesSlides/notesSlide12.xml" ContentType="application/vnd.openxmlformats-officedocument.presentationml.notesSlide+xml"/>
  <Override PartName="/ppt/theme/themeOverride12.xml" ContentType="application/vnd.openxmlformats-officedocument.themeOverr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6" Type="http://schemas.microsoft.com/office/2020/02/relationships/classificationlabels" Target="docMetadata/LabelInfo.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705" r:id="rId4"/>
    <p:sldMasterId id="2147483717" r:id="rId5"/>
    <p:sldMasterId id="2147483725" r:id="rId6"/>
    <p:sldMasterId id="2147483747" r:id="rId7"/>
  </p:sldMasterIdLst>
  <p:notesMasterIdLst>
    <p:notesMasterId r:id="rId27"/>
  </p:notesMasterIdLst>
  <p:handoutMasterIdLst>
    <p:handoutMasterId r:id="rId28"/>
  </p:handoutMasterIdLst>
  <p:sldIdLst>
    <p:sldId id="556" r:id="rId8"/>
    <p:sldId id="275" r:id="rId9"/>
    <p:sldId id="576" r:id="rId10"/>
    <p:sldId id="1296" r:id="rId11"/>
    <p:sldId id="1339" r:id="rId12"/>
    <p:sldId id="1321" r:id="rId13"/>
    <p:sldId id="1298" r:id="rId14"/>
    <p:sldId id="1320" r:id="rId15"/>
    <p:sldId id="1295" r:id="rId16"/>
    <p:sldId id="1332" r:id="rId17"/>
    <p:sldId id="1304" r:id="rId18"/>
    <p:sldId id="1305" r:id="rId19"/>
    <p:sldId id="1340" r:id="rId20"/>
    <p:sldId id="1307" r:id="rId21"/>
    <p:sldId id="1308" r:id="rId22"/>
    <p:sldId id="583" r:id="rId23"/>
    <p:sldId id="1328" r:id="rId24"/>
    <p:sldId id="1338" r:id="rId25"/>
    <p:sldId id="1297" r:id="rId26"/>
  </p:sldIdLst>
  <p:sldSz cx="12192000" cy="6858000"/>
  <p:notesSz cx="7099300" cy="10234613"/>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4052" userDrawn="1">
          <p15:clr>
            <a:srgbClr val="A4A3A4"/>
          </p15:clr>
        </p15:guide>
        <p15:guide id="2" pos="3819" userDrawn="1">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3F7C"/>
    <a:srgbClr val="003F80"/>
    <a:srgbClr val="003399"/>
    <a:srgbClr val="013F79"/>
    <a:srgbClr val="003F7E"/>
    <a:srgbClr val="003F81"/>
    <a:srgbClr val="FFFFFF"/>
    <a:srgbClr val="FF3300"/>
    <a:srgbClr val="FF33CC"/>
    <a:srgbClr val="00009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中等深淺樣式 2 - 輔色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1E4AEA4-8DFA-4A89-87EB-49C32662AFE0}" styleName="中等深淺樣式 2 - 輔色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39" autoAdjust="0"/>
    <p:restoredTop sz="94710" autoAdjust="0"/>
  </p:normalViewPr>
  <p:slideViewPr>
    <p:cSldViewPr snapToGrid="0">
      <p:cViewPr varScale="1">
        <p:scale>
          <a:sx n="64" d="100"/>
          <a:sy n="64" d="100"/>
        </p:scale>
        <p:origin x="844" y="60"/>
      </p:cViewPr>
      <p:guideLst>
        <p:guide orient="horz" pos="4052"/>
        <p:guide pos="3819"/>
      </p:guideLst>
    </p:cSldViewPr>
  </p:slideViewPr>
  <p:outlineViewPr>
    <p:cViewPr>
      <p:scale>
        <a:sx n="33" d="100"/>
        <a:sy n="33" d="100"/>
      </p:scale>
      <p:origin x="0" y="0"/>
    </p:cViewPr>
    <p:sldLst>
      <p:sld r:id="rId1" collapse="1"/>
      <p:sld r:id="rId2" collapse="1"/>
      <p:sld r:id="rId3" collapse="1"/>
      <p:sld r:id="rId4" collapse="1"/>
      <p:sld r:id="rId5" collapse="1"/>
      <p:sld r:id="rId6" collapse="1"/>
      <p:sld r:id="rId7" collapse="1"/>
      <p:sld r:id="rId8" collapse="1"/>
      <p:sld r:id="rId9" collapse="1"/>
      <p:sld r:id="rId10" collapse="1"/>
    </p:sldLst>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8" d="100"/>
          <a:sy n="58" d="100"/>
        </p:scale>
        <p:origin x="3274" y="67"/>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1.xml"/><Relationship Id="rId13" Type="http://schemas.openxmlformats.org/officeDocument/2006/relationships/slide" Target="slides/slide6.xml"/><Relationship Id="rId18" Type="http://schemas.openxmlformats.org/officeDocument/2006/relationships/slide" Target="slides/slide11.xml"/><Relationship Id="rId26" Type="http://schemas.openxmlformats.org/officeDocument/2006/relationships/slide" Target="slides/slide19.xml"/><Relationship Id="rId3" Type="http://schemas.openxmlformats.org/officeDocument/2006/relationships/customXml" Target="../customXml/item3.xml"/><Relationship Id="rId21" Type="http://schemas.openxmlformats.org/officeDocument/2006/relationships/slide" Target="slides/slide14.xml"/><Relationship Id="rId7" Type="http://schemas.openxmlformats.org/officeDocument/2006/relationships/slideMaster" Target="slideMasters/slideMaster4.xml"/><Relationship Id="rId12" Type="http://schemas.openxmlformats.org/officeDocument/2006/relationships/slide" Target="slides/slide5.xml"/><Relationship Id="rId17" Type="http://schemas.openxmlformats.org/officeDocument/2006/relationships/slide" Target="slides/slide10.xml"/><Relationship Id="rId25" Type="http://schemas.openxmlformats.org/officeDocument/2006/relationships/slide" Target="slides/slide18.xml"/><Relationship Id="rId2" Type="http://schemas.openxmlformats.org/officeDocument/2006/relationships/customXml" Target="../customXml/item2.xml"/><Relationship Id="rId16" Type="http://schemas.openxmlformats.org/officeDocument/2006/relationships/slide" Target="slides/slide9.xml"/><Relationship Id="rId20" Type="http://schemas.openxmlformats.org/officeDocument/2006/relationships/slide" Target="slides/slide13.xml"/><Relationship Id="rId29" Type="http://schemas.openxmlformats.org/officeDocument/2006/relationships/presProps" Target="presProps.xml"/><Relationship Id="rId1" Type="http://schemas.openxmlformats.org/officeDocument/2006/relationships/customXml" Target="../customXml/item1.xml"/><Relationship Id="rId6" Type="http://schemas.openxmlformats.org/officeDocument/2006/relationships/slideMaster" Target="slideMasters/slideMaster3.xml"/><Relationship Id="rId11" Type="http://schemas.openxmlformats.org/officeDocument/2006/relationships/slide" Target="slides/slide4.xml"/><Relationship Id="rId24" Type="http://schemas.openxmlformats.org/officeDocument/2006/relationships/slide" Target="slides/slide17.xml"/><Relationship Id="rId32"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8.xml"/><Relationship Id="rId23" Type="http://schemas.openxmlformats.org/officeDocument/2006/relationships/slide" Target="slides/slide16.xml"/><Relationship Id="rId28" Type="http://schemas.openxmlformats.org/officeDocument/2006/relationships/handoutMaster" Target="handoutMasters/handoutMaster1.xml"/><Relationship Id="rId10" Type="http://schemas.openxmlformats.org/officeDocument/2006/relationships/slide" Target="slides/slide3.xml"/><Relationship Id="rId19" Type="http://schemas.openxmlformats.org/officeDocument/2006/relationships/slide" Target="slides/slide12.xml"/><Relationship Id="rId31"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2.xml"/><Relationship Id="rId14" Type="http://schemas.openxmlformats.org/officeDocument/2006/relationships/slide" Target="slides/slide7.xml"/><Relationship Id="rId22" Type="http://schemas.openxmlformats.org/officeDocument/2006/relationships/slide" Target="slides/slide15.xml"/><Relationship Id="rId27" Type="http://schemas.openxmlformats.org/officeDocument/2006/relationships/notesMaster" Target="notesMasters/notesMaster1.xml"/><Relationship Id="rId30" Type="http://schemas.openxmlformats.org/officeDocument/2006/relationships/viewProps" Target="viewProps.xml"/></Relationships>
</file>

<file path=ppt/_rels/viewProps.xml.rels><?xml version="1.0" encoding="UTF-8" standalone="yes"?>
<Relationships xmlns="http://schemas.openxmlformats.org/package/2006/relationships"><Relationship Id="rId8" Type="http://schemas.openxmlformats.org/officeDocument/2006/relationships/slide" Target="slides/slide14.xml"/><Relationship Id="rId3" Type="http://schemas.openxmlformats.org/officeDocument/2006/relationships/slide" Target="slides/slide9.xml"/><Relationship Id="rId7" Type="http://schemas.openxmlformats.org/officeDocument/2006/relationships/slide" Target="slides/slide13.xml"/><Relationship Id="rId2" Type="http://schemas.openxmlformats.org/officeDocument/2006/relationships/slide" Target="slides/slide3.xml"/><Relationship Id="rId1" Type="http://schemas.openxmlformats.org/officeDocument/2006/relationships/slide" Target="slides/slide1.xml"/><Relationship Id="rId6" Type="http://schemas.openxmlformats.org/officeDocument/2006/relationships/slide" Target="slides/slide12.xml"/><Relationship Id="rId5" Type="http://schemas.openxmlformats.org/officeDocument/2006/relationships/slide" Target="slides/slide11.xml"/><Relationship Id="rId10" Type="http://schemas.openxmlformats.org/officeDocument/2006/relationships/slide" Target="slides/slide16.xml"/><Relationship Id="rId4" Type="http://schemas.openxmlformats.org/officeDocument/2006/relationships/slide" Target="slides/slide10.xml"/><Relationship Id="rId9" Type="http://schemas.openxmlformats.org/officeDocument/2006/relationships/slide" Target="slides/slide15.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6.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62466"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62467" name="Rectangle 3"/>
          <p:cNvSpPr>
            <a:spLocks noGrp="1" noChangeArrowheads="1"/>
          </p:cNvSpPr>
          <p:nvPr>
            <p:ph type="dt" sz="quarter"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62468" name="Rectangle 4"/>
          <p:cNvSpPr>
            <a:spLocks noGrp="1" noChangeArrowheads="1"/>
          </p:cNvSpPr>
          <p:nvPr>
            <p:ph type="ftr" sz="quarter" idx="2"/>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62469" name="Rectangle 5"/>
          <p:cNvSpPr>
            <a:spLocks noGrp="1" noChangeArrowheads="1"/>
          </p:cNvSpPr>
          <p:nvPr>
            <p:ph type="sldNum" sz="quarter" idx="3"/>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22B53418-F452-41DD-BCFE-8B80AC3010D1}" type="slidenum">
              <a:rPr lang="zh-TW" altLang="en-US"/>
              <a:pPr/>
              <a:t>‹#›</a:t>
            </a:fld>
            <a:endParaRPr lang="en-US" altLang="zh-TW"/>
          </a:p>
        </p:txBody>
      </p:sp>
    </p:spTree>
    <p:extLst>
      <p:ext uri="{BB962C8B-B14F-4D97-AF65-F5344CB8AC3E}">
        <p14:creationId xmlns:p14="http://schemas.microsoft.com/office/powerpoint/2010/main" val="126754971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5.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bwMode="auto">
          <a:xfrm>
            <a:off x="0"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l" defTabSz="960355">
              <a:defRPr sz="1200" b="0"/>
            </a:lvl1pPr>
          </a:lstStyle>
          <a:p>
            <a:endParaRPr lang="en-US" altLang="zh-TW"/>
          </a:p>
        </p:txBody>
      </p:sp>
      <p:sp>
        <p:nvSpPr>
          <p:cNvPr id="10243" name="Rectangle 3"/>
          <p:cNvSpPr>
            <a:spLocks noGrp="1" noChangeArrowheads="1"/>
          </p:cNvSpPr>
          <p:nvPr>
            <p:ph type="dt" idx="1"/>
          </p:nvPr>
        </p:nvSpPr>
        <p:spPr bwMode="auto">
          <a:xfrm>
            <a:off x="4022726" y="0"/>
            <a:ext cx="3076575" cy="509588"/>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lvl1pPr algn="r" defTabSz="960355">
              <a:defRPr sz="1200" b="0"/>
            </a:lvl1pPr>
          </a:lstStyle>
          <a:p>
            <a:endParaRPr lang="en-US" altLang="zh-TW"/>
          </a:p>
        </p:txBody>
      </p:sp>
      <p:sp>
        <p:nvSpPr>
          <p:cNvPr id="10244" name="Rectangle 4"/>
          <p:cNvSpPr>
            <a:spLocks noGrp="1" noRot="1" noChangeAspect="1" noChangeArrowheads="1" noTextEdit="1"/>
          </p:cNvSpPr>
          <p:nvPr>
            <p:ph type="sldImg" idx="2"/>
          </p:nvPr>
        </p:nvSpPr>
        <p:spPr bwMode="auto">
          <a:xfrm>
            <a:off x="144463" y="769938"/>
            <a:ext cx="6816725" cy="3835400"/>
          </a:xfrm>
          <a:prstGeom prst="rect">
            <a:avLst/>
          </a:prstGeom>
          <a:noFill/>
          <a:ln w="9525">
            <a:solidFill>
              <a:srgbClr val="000000"/>
            </a:solidFill>
            <a:miter lim="800000"/>
            <a:headEnd/>
            <a:tailEnd/>
          </a:ln>
          <a:effectLst/>
        </p:spPr>
      </p:sp>
      <p:sp>
        <p:nvSpPr>
          <p:cNvPr id="10245" name="Rectangle 5"/>
          <p:cNvSpPr>
            <a:spLocks noGrp="1" noChangeArrowheads="1"/>
          </p:cNvSpPr>
          <p:nvPr>
            <p:ph type="body" sz="quarter" idx="3"/>
          </p:nvPr>
        </p:nvSpPr>
        <p:spPr bwMode="auto">
          <a:xfrm>
            <a:off x="946151" y="4860925"/>
            <a:ext cx="5206999" cy="4603750"/>
          </a:xfrm>
          <a:prstGeom prst="rect">
            <a:avLst/>
          </a:prstGeom>
          <a:noFill/>
          <a:ln w="9525">
            <a:noFill/>
            <a:miter lim="800000"/>
            <a:headEnd/>
            <a:tailEnd/>
          </a:ln>
          <a:effectLst/>
        </p:spPr>
        <p:txBody>
          <a:bodyPr vert="horz" wrap="square" lIns="96026" tIns="48015" rIns="96026" bIns="48015" numCol="1" anchor="t" anchorCtr="0" compatLnSpc="1">
            <a:prstTxWarp prst="textNoShape">
              <a:avLst/>
            </a:prstTxWarp>
          </a:bodyPr>
          <a:lstStyle/>
          <a:p>
            <a:pPr lvl="0"/>
            <a:r>
              <a:rPr lang="zh-TW" altLang="en-US"/>
              <a:t>按一下以編輯母片</a:t>
            </a:r>
          </a:p>
          <a:p>
            <a:pPr lvl="1"/>
            <a:r>
              <a:rPr lang="zh-TW" altLang="en-US"/>
              <a:t>第二層</a:t>
            </a:r>
          </a:p>
          <a:p>
            <a:pPr lvl="2"/>
            <a:r>
              <a:rPr lang="zh-TW" altLang="en-US"/>
              <a:t>第三層</a:t>
            </a:r>
          </a:p>
          <a:p>
            <a:pPr lvl="3"/>
            <a:r>
              <a:rPr lang="zh-TW" altLang="en-US"/>
              <a:t>第四層</a:t>
            </a:r>
          </a:p>
          <a:p>
            <a:pPr lvl="4"/>
            <a:r>
              <a:rPr lang="zh-TW" altLang="en-US"/>
              <a:t>第五層</a:t>
            </a:r>
          </a:p>
        </p:txBody>
      </p:sp>
      <p:sp>
        <p:nvSpPr>
          <p:cNvPr id="10246" name="Rectangle 6"/>
          <p:cNvSpPr>
            <a:spLocks noGrp="1" noChangeArrowheads="1"/>
          </p:cNvSpPr>
          <p:nvPr>
            <p:ph type="ftr" sz="quarter" idx="4"/>
          </p:nvPr>
        </p:nvSpPr>
        <p:spPr bwMode="auto">
          <a:xfrm>
            <a:off x="0"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l" defTabSz="960355">
              <a:defRPr sz="1200" b="0"/>
            </a:lvl1pPr>
          </a:lstStyle>
          <a:p>
            <a:endParaRPr lang="en-US" altLang="zh-TW"/>
          </a:p>
        </p:txBody>
      </p:sp>
      <p:sp>
        <p:nvSpPr>
          <p:cNvPr id="10247" name="Rectangle 7"/>
          <p:cNvSpPr>
            <a:spLocks noGrp="1" noChangeArrowheads="1"/>
          </p:cNvSpPr>
          <p:nvPr>
            <p:ph type="sldNum" sz="quarter" idx="5"/>
          </p:nvPr>
        </p:nvSpPr>
        <p:spPr bwMode="auto">
          <a:xfrm>
            <a:off x="4022726" y="9725025"/>
            <a:ext cx="3076575" cy="509588"/>
          </a:xfrm>
          <a:prstGeom prst="rect">
            <a:avLst/>
          </a:prstGeom>
          <a:noFill/>
          <a:ln w="9525">
            <a:noFill/>
            <a:miter lim="800000"/>
            <a:headEnd/>
            <a:tailEnd/>
          </a:ln>
          <a:effectLst/>
        </p:spPr>
        <p:txBody>
          <a:bodyPr vert="horz" wrap="square" lIns="96026" tIns="48015" rIns="96026" bIns="48015" numCol="1" anchor="b" anchorCtr="0" compatLnSpc="1">
            <a:prstTxWarp prst="textNoShape">
              <a:avLst/>
            </a:prstTxWarp>
          </a:bodyPr>
          <a:lstStyle>
            <a:lvl1pPr algn="r" defTabSz="960355">
              <a:defRPr sz="1200" b="0"/>
            </a:lvl1pPr>
          </a:lstStyle>
          <a:p>
            <a:fld id="{1FC14DE6-ED1D-4A09-89DC-AC03E4800BE7}" type="slidenum">
              <a:rPr lang="zh-TW" altLang="en-US"/>
              <a:pPr/>
              <a:t>‹#›</a:t>
            </a:fld>
            <a:endParaRPr lang="en-US" altLang="zh-TW"/>
          </a:p>
        </p:txBody>
      </p:sp>
    </p:spTree>
    <p:extLst>
      <p:ext uri="{BB962C8B-B14F-4D97-AF65-F5344CB8AC3E}">
        <p14:creationId xmlns:p14="http://schemas.microsoft.com/office/powerpoint/2010/main" val="52743777"/>
      </p:ext>
    </p:extLst>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Times New Roman" pitchFamily="18" charset="0"/>
        <a:ea typeface="+mn-ea"/>
        <a:cs typeface="+mn-cs"/>
      </a:defRPr>
    </a:lvl1pPr>
    <a:lvl2pPr marL="457200" algn="l" rtl="0" fontAlgn="base">
      <a:spcBef>
        <a:spcPct val="30000"/>
      </a:spcBef>
      <a:spcAft>
        <a:spcPct val="0"/>
      </a:spcAft>
      <a:defRPr sz="1200" kern="1200">
        <a:solidFill>
          <a:schemeClr val="tx1"/>
        </a:solidFill>
        <a:latin typeface="Times New Roman" pitchFamily="18" charset="0"/>
        <a:ea typeface="+mn-ea"/>
        <a:cs typeface="+mn-cs"/>
      </a:defRPr>
    </a:lvl2pPr>
    <a:lvl3pPr marL="914400" algn="l" rtl="0" fontAlgn="base">
      <a:spcBef>
        <a:spcPct val="30000"/>
      </a:spcBef>
      <a:spcAft>
        <a:spcPct val="0"/>
      </a:spcAft>
      <a:defRPr sz="1200" kern="1200">
        <a:solidFill>
          <a:schemeClr val="tx1"/>
        </a:solidFill>
        <a:latin typeface="Times New Roman" pitchFamily="18" charset="0"/>
        <a:ea typeface="+mn-ea"/>
        <a:cs typeface="+mn-cs"/>
      </a:defRPr>
    </a:lvl3pPr>
    <a:lvl4pPr marL="1371600" algn="l" rtl="0" fontAlgn="base">
      <a:spcBef>
        <a:spcPct val="30000"/>
      </a:spcBef>
      <a:spcAft>
        <a:spcPct val="0"/>
      </a:spcAft>
      <a:defRPr sz="1200" kern="1200">
        <a:solidFill>
          <a:schemeClr val="tx1"/>
        </a:solidFill>
        <a:latin typeface="Times New Roman" pitchFamily="18" charset="0"/>
        <a:ea typeface="+mn-ea"/>
        <a:cs typeface="+mn-cs"/>
      </a:defRPr>
    </a:lvl4pPr>
    <a:lvl5pPr marL="1828800" algn="l" rtl="0" fontAlgn="base">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7"/>
          <p:cNvSpPr>
            <a:spLocks noGrp="1" noChangeArrowheads="1"/>
          </p:cNvSpPr>
          <p:nvPr>
            <p:ph type="sldNum" sz="quarter" idx="5"/>
          </p:nvPr>
        </p:nvSpPr>
        <p:spPr>
          <a:ln/>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234743AF-C98D-412F-9651-1F6CB4288225}" type="slidenum">
              <a:rPr kumimoji="0" lang="zh-TW" altLang="en-US"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2</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
        <p:nvSpPr>
          <p:cNvPr id="86018" name="Rectangle 2"/>
          <p:cNvSpPr>
            <a:spLocks noGrp="1" noRot="1" noChangeAspect="1" noChangeArrowheads="1" noTextEdit="1"/>
          </p:cNvSpPr>
          <p:nvPr>
            <p:ph type="sldImg"/>
          </p:nvPr>
        </p:nvSpPr>
        <p:spPr>
          <a:xfrm>
            <a:off x="144463" y="769938"/>
            <a:ext cx="6816725" cy="3835400"/>
          </a:xfrm>
          <a:ln/>
        </p:spPr>
      </p:sp>
      <p:sp>
        <p:nvSpPr>
          <p:cNvPr id="86019" name="Rectangle 3"/>
          <p:cNvSpPr>
            <a:spLocks noGrp="1" noChangeArrowheads="1"/>
          </p:cNvSpPr>
          <p:nvPr>
            <p:ph type="body" idx="1"/>
          </p:nvPr>
        </p:nvSpPr>
        <p:spPr/>
        <p:txBody>
          <a:bodyPr/>
          <a:lstStyle/>
          <a:p>
            <a:endParaRPr lang="zh-TW" alt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a:defRPr/>
            </a:pPr>
            <a:fld id="{1FC14DE6-ED1D-4A09-89DC-AC03E4800BE7}" type="slidenum">
              <a:rPr lang="zh-TW" altLang="en-US">
                <a:solidFill>
                  <a:srgbClr val="000000"/>
                </a:solidFill>
                <a:latin typeface="Calibri"/>
                <a:ea typeface="新細明體" panose="02020500000000000000" pitchFamily="18" charset="-120"/>
              </a:rPr>
              <a:pPr>
                <a:defRPr/>
              </a:pPr>
              <a:t>13</a:t>
            </a:fld>
            <a:endParaRPr lang="en-US" altLang="zh-TW">
              <a:solidFill>
                <a:srgbClr val="000000"/>
              </a:solidFill>
              <a:latin typeface="Calibri"/>
              <a:ea typeface="新細明體" panose="02020500000000000000" pitchFamily="18" charset="-120"/>
            </a:endParaRPr>
          </a:p>
        </p:txBody>
      </p:sp>
    </p:spTree>
    <p:extLst>
      <p:ext uri="{BB962C8B-B14F-4D97-AF65-F5344CB8AC3E}">
        <p14:creationId xmlns:p14="http://schemas.microsoft.com/office/powerpoint/2010/main" val="315525164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a:defRPr/>
            </a:pPr>
            <a:fld id="{1FC14DE6-ED1D-4A09-89DC-AC03E4800BE7}" type="slidenum">
              <a:rPr lang="zh-TW" altLang="en-US">
                <a:solidFill>
                  <a:srgbClr val="000000"/>
                </a:solidFill>
                <a:latin typeface="Calibri"/>
                <a:ea typeface="新細明體" panose="02020500000000000000" pitchFamily="18" charset="-120"/>
              </a:rPr>
              <a:pPr>
                <a:defRPr/>
              </a:pPr>
              <a:t>14</a:t>
            </a:fld>
            <a:endParaRPr lang="en-US" altLang="zh-TW">
              <a:solidFill>
                <a:srgbClr val="000000"/>
              </a:solidFill>
              <a:latin typeface="Calibri"/>
              <a:ea typeface="新細明體" panose="02020500000000000000" pitchFamily="18" charset="-120"/>
            </a:endParaRPr>
          </a:p>
        </p:txBody>
      </p:sp>
    </p:spTree>
    <p:extLst>
      <p:ext uri="{BB962C8B-B14F-4D97-AF65-F5344CB8AC3E}">
        <p14:creationId xmlns:p14="http://schemas.microsoft.com/office/powerpoint/2010/main" val="375051804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a:defRPr/>
            </a:pPr>
            <a:fld id="{1FC14DE6-ED1D-4A09-89DC-AC03E4800BE7}" type="slidenum">
              <a:rPr lang="zh-TW" altLang="en-US">
                <a:solidFill>
                  <a:srgbClr val="000000"/>
                </a:solidFill>
                <a:latin typeface="Calibri"/>
                <a:ea typeface="新細明體" panose="02020500000000000000" pitchFamily="18" charset="-120"/>
              </a:rPr>
              <a:pPr>
                <a:defRPr/>
              </a:pPr>
              <a:t>15</a:t>
            </a:fld>
            <a:endParaRPr lang="en-US" altLang="zh-TW">
              <a:solidFill>
                <a:srgbClr val="000000"/>
              </a:solidFill>
              <a:latin typeface="Calibri"/>
              <a:ea typeface="新細明體" panose="02020500000000000000" pitchFamily="18" charset="-120"/>
            </a:endParaRPr>
          </a:p>
        </p:txBody>
      </p:sp>
    </p:spTree>
    <p:extLst>
      <p:ext uri="{BB962C8B-B14F-4D97-AF65-F5344CB8AC3E}">
        <p14:creationId xmlns:p14="http://schemas.microsoft.com/office/powerpoint/2010/main" val="237447078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fld id="{1FC14DE6-ED1D-4A09-89DC-AC03E4800BE7}" type="slidenum">
              <a:rPr lang="zh-TW" altLang="en-US" smtClean="0"/>
              <a:pPr/>
              <a:t>17</a:t>
            </a:fld>
            <a:endParaRPr lang="en-US" altLang="zh-TW"/>
          </a:p>
        </p:txBody>
      </p:sp>
    </p:spTree>
    <p:extLst>
      <p:ext uri="{BB962C8B-B14F-4D97-AF65-F5344CB8AC3E}">
        <p14:creationId xmlns:p14="http://schemas.microsoft.com/office/powerpoint/2010/main" val="589556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5765776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5</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619185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6</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38526242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333642434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300" b="0" i="0" u="none" strike="noStrike" kern="1200" cap="none" spc="0" normalizeH="0" baseline="0" noProof="0" smtClean="0">
                <a:ln>
                  <a:noFill/>
                </a:ln>
                <a:solidFill>
                  <a:prstClr val="black"/>
                </a:solidFill>
                <a:effectLst/>
                <a:uLnTx/>
                <a:uFillTx/>
                <a:latin typeface="Calibri" panose="020F0502020204030204"/>
                <a:ea typeface="新細明體" panose="02020500000000000000" pitchFamily="18"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US" altLang="zh-TW" sz="1300" b="0" i="0" u="none" strike="noStrike" kern="1200" cap="none" spc="0" normalizeH="0" baseline="0" noProof="0">
              <a:ln>
                <a:noFill/>
              </a:ln>
              <a:solidFill>
                <a:prstClr val="black"/>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280840795"/>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marL="0" marR="0" lvl="0" indent="0" algn="r" defTabSz="960355" rtl="0" eaLnBrk="1" fontAlgn="auto" latinLnBrk="0" hangingPunct="1">
              <a:lnSpc>
                <a:spcPct val="100000"/>
              </a:lnSpc>
              <a:spcBef>
                <a:spcPts val="0"/>
              </a:spcBef>
              <a:spcAft>
                <a:spcPts val="0"/>
              </a:spcAft>
              <a:buClrTx/>
              <a:buSzTx/>
              <a:buFontTx/>
              <a:buNone/>
              <a:tabLst/>
              <a:defRPr/>
            </a:pPr>
            <a:fld id="{1FC14DE6-ED1D-4A09-89DC-AC03E4800BE7}" type="slidenum">
              <a:rPr kumimoji="0" lang="zh-TW" altLang="en-US" sz="1200" b="0" i="0" u="none" strike="noStrike" kern="1200" cap="none" spc="0" normalizeH="0" baseline="0" noProof="0" smtClean="0">
                <a:ln>
                  <a:noFill/>
                </a:ln>
                <a:solidFill>
                  <a:srgbClr val="000000"/>
                </a:solidFill>
                <a:effectLst/>
                <a:uLnTx/>
                <a:uFillTx/>
                <a:latin typeface="Calibri"/>
                <a:ea typeface="新細明體" panose="02020500000000000000" pitchFamily="18" charset="-120"/>
                <a:cs typeface="+mn-cs"/>
              </a:rPr>
              <a:pPr marL="0" marR="0" lvl="0" indent="0" algn="r" defTabSz="960355"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a:ln>
                <a:noFill/>
              </a:ln>
              <a:solidFill>
                <a:srgbClr val="000000"/>
              </a:solidFill>
              <a:effectLst/>
              <a:uLnTx/>
              <a:uFillTx/>
              <a:latin typeface="Calibri"/>
              <a:ea typeface="新細明體" panose="02020500000000000000" pitchFamily="18" charset="-120"/>
              <a:cs typeface="+mn-cs"/>
            </a:endParaRPr>
          </a:p>
        </p:txBody>
      </p:sp>
    </p:spTree>
    <p:extLst>
      <p:ext uri="{BB962C8B-B14F-4D97-AF65-F5344CB8AC3E}">
        <p14:creationId xmlns:p14="http://schemas.microsoft.com/office/powerpoint/2010/main" val="64119786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a:defRPr/>
            </a:pPr>
            <a:fld id="{1FC14DE6-ED1D-4A09-89DC-AC03E4800BE7}" type="slidenum">
              <a:rPr lang="zh-TW" altLang="en-US">
                <a:solidFill>
                  <a:srgbClr val="000000"/>
                </a:solidFill>
                <a:latin typeface="Calibri"/>
                <a:ea typeface="新細明體" panose="02020500000000000000" pitchFamily="18" charset="-120"/>
              </a:rPr>
              <a:pPr>
                <a:defRPr/>
              </a:pPr>
              <a:t>11</a:t>
            </a:fld>
            <a:endParaRPr lang="en-US" altLang="zh-TW">
              <a:solidFill>
                <a:srgbClr val="000000"/>
              </a:solidFill>
              <a:latin typeface="Calibri"/>
              <a:ea typeface="新細明體" panose="02020500000000000000" pitchFamily="18" charset="-120"/>
            </a:endParaRPr>
          </a:p>
        </p:txBody>
      </p:sp>
    </p:spTree>
    <p:extLst>
      <p:ext uri="{BB962C8B-B14F-4D97-AF65-F5344CB8AC3E}">
        <p14:creationId xmlns:p14="http://schemas.microsoft.com/office/powerpoint/2010/main" val="26609454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投影片影像版面配置區 1"/>
          <p:cNvSpPr>
            <a:spLocks noGrp="1" noRot="1" noChangeAspect="1"/>
          </p:cNvSpPr>
          <p:nvPr>
            <p:ph type="sldImg"/>
          </p:nvPr>
        </p:nvSpPr>
        <p:spPr/>
      </p:sp>
      <p:sp>
        <p:nvSpPr>
          <p:cNvPr id="3" name="備忘稿版面配置區 2"/>
          <p:cNvSpPr>
            <a:spLocks noGrp="1"/>
          </p:cNvSpPr>
          <p:nvPr>
            <p:ph type="body" idx="1"/>
          </p:nvPr>
        </p:nvSpPr>
        <p:spPr/>
        <p:txBody>
          <a:bodyPr/>
          <a:lstStyle/>
          <a:p>
            <a:endParaRPr lang="zh-TW" altLang="en-US"/>
          </a:p>
        </p:txBody>
      </p:sp>
      <p:sp>
        <p:nvSpPr>
          <p:cNvPr id="4" name="投影片編號版面配置區 3"/>
          <p:cNvSpPr>
            <a:spLocks noGrp="1"/>
          </p:cNvSpPr>
          <p:nvPr>
            <p:ph type="sldNum" sz="quarter" idx="5"/>
          </p:nvPr>
        </p:nvSpPr>
        <p:spPr/>
        <p:txBody>
          <a:bodyPr/>
          <a:lstStyle/>
          <a:p>
            <a:pPr>
              <a:defRPr/>
            </a:pPr>
            <a:fld id="{1FC14DE6-ED1D-4A09-89DC-AC03E4800BE7}" type="slidenum">
              <a:rPr lang="zh-TW" altLang="en-US">
                <a:solidFill>
                  <a:srgbClr val="000000"/>
                </a:solidFill>
                <a:latin typeface="Calibri"/>
                <a:ea typeface="新細明體" panose="02020500000000000000" pitchFamily="18" charset="-120"/>
              </a:rPr>
              <a:pPr>
                <a:defRPr/>
              </a:pPr>
              <a:t>12</a:t>
            </a:fld>
            <a:endParaRPr lang="en-US" altLang="zh-TW">
              <a:solidFill>
                <a:srgbClr val="000000"/>
              </a:solidFill>
              <a:latin typeface="Calibri"/>
              <a:ea typeface="新細明體" panose="02020500000000000000" pitchFamily="18" charset="-120"/>
            </a:endParaRPr>
          </a:p>
        </p:txBody>
      </p:sp>
    </p:spTree>
    <p:extLst>
      <p:ext uri="{BB962C8B-B14F-4D97-AF65-F5344CB8AC3E}">
        <p14:creationId xmlns:p14="http://schemas.microsoft.com/office/powerpoint/2010/main" val="21865439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3.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2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5.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6.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7.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8.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39.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Master" Target="../slideMasters/slideMaster4.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4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4.xml"/></Relationships>
</file>

<file path=ppt/slideLayouts/_rels/slideLayout42.xml.rels><?xml version="1.0" encoding="UTF-8" standalone="yes"?>
<Relationships xmlns="http://schemas.openxmlformats.org/package/2006/relationships"><Relationship Id="rId1" Type="http://schemas.openxmlformats.org/officeDocument/2006/relationships/slideMaster" Target="../slideMasters/slideMaster4.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8E4AAD29-88B3-44DF-AF09-46E00A761792}"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59790386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BC268FC8-2254-4476-B46A-765AF921CBE2}" type="slidenum">
              <a:rPr lang="zh-TW" altLang="en-US" smtClean="0"/>
              <a:pPr/>
              <a:t>‹#›</a:t>
            </a:fld>
            <a:endParaRPr lang="en-US" altLang="zh-TW"/>
          </a:p>
        </p:txBody>
      </p:sp>
    </p:spTree>
    <p:extLst>
      <p:ext uri="{BB962C8B-B14F-4D97-AF65-F5344CB8AC3E}">
        <p14:creationId xmlns:p14="http://schemas.microsoft.com/office/powerpoint/2010/main" val="342535214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F345292-D412-4B43-8017-E1E23C3248E7}" type="slidenum">
              <a:rPr lang="zh-TW" altLang="en-US" smtClean="0"/>
              <a:pPr/>
              <a:t>‹#›</a:t>
            </a:fld>
            <a:endParaRPr lang="en-US" altLang="zh-TW"/>
          </a:p>
        </p:txBody>
      </p:sp>
    </p:spTree>
    <p:extLst>
      <p:ext uri="{BB962C8B-B14F-4D97-AF65-F5344CB8AC3E}">
        <p14:creationId xmlns:p14="http://schemas.microsoft.com/office/powerpoint/2010/main" val="375813573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317566686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260450161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395660475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136001900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403092164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userDrawn="1"/>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002171832"/>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431285625"/>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endParaRPr lang="en-US" altLang="zh-TW" dirty="0"/>
          </a:p>
        </p:txBody>
      </p:sp>
      <p:sp>
        <p:nvSpPr>
          <p:cNvPr id="5" name="Footer Placeholder 4"/>
          <p:cNvSpPr>
            <a:spLocks noGrp="1"/>
          </p:cNvSpPr>
          <p:nvPr>
            <p:ph type="ftr" sz="quarter" idx="11"/>
          </p:nvPr>
        </p:nvSpPr>
        <p:spPr/>
        <p:txBody>
          <a:bodyPr/>
          <a:lstStyle/>
          <a:p>
            <a:r>
              <a:rPr lang="en-US" altLang="zh-TW"/>
              <a:t>Tong hsing property</a:t>
            </a:r>
            <a:endParaRPr lang="en-US" altLang="zh-TW" dirty="0"/>
          </a:p>
        </p:txBody>
      </p:sp>
      <p:sp>
        <p:nvSpPr>
          <p:cNvPr id="6" name="Slide Number Placeholder 5"/>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pic>
        <p:nvPicPr>
          <p:cNvPr id="7" name="圖片 6">
            <a:extLst>
              <a:ext uri="{FF2B5EF4-FFF2-40B4-BE49-F238E27FC236}">
                <a16:creationId xmlns:a16="http://schemas.microsoft.com/office/drawing/2014/main" id="{06AC8819-3E9E-581A-4DF1-5F403104A97A}"/>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8" name="Rectangle 6">
            <a:extLst>
              <a:ext uri="{FF2B5EF4-FFF2-40B4-BE49-F238E27FC236}">
                <a16:creationId xmlns:a16="http://schemas.microsoft.com/office/drawing/2014/main" id="{36840056-4A67-2CF1-A088-F87C6BD186CA}"/>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887530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4131103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Front Pag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07132174-888F-440C-9143-1F1DFB64FA96}"/>
              </a:ext>
            </a:extLst>
          </p:cNvPr>
          <p:cNvSpPr>
            <a:spLocks noGrp="1"/>
          </p:cNvSpPr>
          <p:nvPr>
            <p:ph type="ctrTitle"/>
          </p:nvPr>
        </p:nvSpPr>
        <p:spPr>
          <a:xfrm>
            <a:off x="1737645" y="1806033"/>
            <a:ext cx="8799320" cy="1847536"/>
          </a:xfrm>
        </p:spPr>
        <p:txBody>
          <a:bodyPr anchor="ctr">
            <a:normAutofit/>
          </a:bodyPr>
          <a:lstStyle>
            <a:lvl1pPr algn="l">
              <a:lnSpc>
                <a:spcPct val="100000"/>
              </a:lnSpc>
              <a:defRPr sz="4500"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4F2EF876-0946-46B9-87B2-3199214A073D}"/>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1279008-1B12-4A1F-8DC4-B305832C7CB4}"/>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A9D7CDC0-50DE-498F-80DB-1A3B4BE2856F}"/>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C4388B75-AF63-4DCA-847B-284ADD927C2B}"/>
              </a:ext>
            </a:extLst>
          </p:cNvPr>
          <p:cNvSpPr>
            <a:spLocks noGrp="1"/>
          </p:cNvSpPr>
          <p:nvPr>
            <p:ph sz="quarter" idx="13"/>
          </p:nvPr>
        </p:nvSpPr>
        <p:spPr>
          <a:xfrm>
            <a:off x="1737645" y="4715042"/>
            <a:ext cx="8798594" cy="708025"/>
          </a:xfrm>
        </p:spPr>
        <p:txBody>
          <a:bodyPr anchor="ctr">
            <a:normAutofit/>
          </a:bodyPr>
          <a:lstStyle>
            <a:lvl1pPr marL="0" indent="0" algn="l">
              <a:buNone/>
              <a:defRPr sz="1800" baseline="0">
                <a:solidFill>
                  <a:srgbClr val="003F7C"/>
                </a:solidFill>
                <a:latin typeface="Calibri" panose="020F0502020204030204" pitchFamily="34" charset="0"/>
                <a:ea typeface="微軟正黑體" panose="020B0604030504040204" pitchFamily="34" charset="-120"/>
              </a:defRPr>
            </a:lvl1pPr>
            <a:lvl2pPr marL="457200" indent="0">
              <a:buNone/>
              <a:defRPr sz="1800"/>
            </a:lvl2pPr>
          </a:lstStyle>
          <a:p>
            <a:pPr lvl="0"/>
            <a:r>
              <a:rPr lang="zh-TW" altLang="en-US" dirty="0"/>
              <a:t>按一下以編輯母片文字樣式</a:t>
            </a:r>
          </a:p>
        </p:txBody>
      </p:sp>
      <p:sp>
        <p:nvSpPr>
          <p:cNvPr id="10" name="文字版面配置區 9">
            <a:extLst>
              <a:ext uri="{FF2B5EF4-FFF2-40B4-BE49-F238E27FC236}">
                <a16:creationId xmlns:a16="http://schemas.microsoft.com/office/drawing/2014/main" id="{B5AE84F3-8F44-4934-9FCF-C577317BBD51}"/>
              </a:ext>
            </a:extLst>
          </p:cNvPr>
          <p:cNvSpPr>
            <a:spLocks noGrp="1"/>
          </p:cNvSpPr>
          <p:nvPr>
            <p:ph type="body" sz="quarter" idx="15"/>
          </p:nvPr>
        </p:nvSpPr>
        <p:spPr>
          <a:xfrm>
            <a:off x="1737645" y="3777242"/>
            <a:ext cx="8798594" cy="786050"/>
          </a:xfrm>
        </p:spPr>
        <p:txBody>
          <a:bodyPr>
            <a:normAutofit/>
          </a:bodyPr>
          <a:lstStyle>
            <a:lvl1pPr marL="0" indent="0" algn="l">
              <a:buNone/>
              <a:defRPr sz="3000" baseline="0">
                <a:latin typeface="Calibri" panose="020F0502020204030204" pitchFamily="34" charset="0"/>
                <a:ea typeface="微軟正黑體" panose="020B0604030504040204" pitchFamily="34" charset="-120"/>
              </a:defRPr>
            </a:lvl1pPr>
          </a:lstStyle>
          <a:p>
            <a:pPr lvl="0"/>
            <a:endParaRPr lang="zh-TW" altLang="en-US" dirty="0"/>
          </a:p>
        </p:txBody>
      </p:sp>
    </p:spTree>
    <p:extLst>
      <p:ext uri="{BB962C8B-B14F-4D97-AF65-F5344CB8AC3E}">
        <p14:creationId xmlns:p14="http://schemas.microsoft.com/office/powerpoint/2010/main" val="1311353591"/>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p:cSld name="Table of Contents">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8" name="內容版面配置區 7">
            <a:extLst>
              <a:ext uri="{FF2B5EF4-FFF2-40B4-BE49-F238E27FC236}">
                <a16:creationId xmlns:a16="http://schemas.microsoft.com/office/drawing/2014/main" id="{0198EE10-893F-46D5-B58B-34DA1CAEF4B7}"/>
              </a:ext>
            </a:extLst>
          </p:cNvPr>
          <p:cNvSpPr>
            <a:spLocks noGrp="1"/>
          </p:cNvSpPr>
          <p:nvPr>
            <p:ph sz="quarter" idx="13"/>
          </p:nvPr>
        </p:nvSpPr>
        <p:spPr>
          <a:xfrm>
            <a:off x="512521" y="1254114"/>
            <a:ext cx="10603153" cy="4898858"/>
          </a:xfrm>
        </p:spPr>
        <p:txBody>
          <a:bodyPr>
            <a:normAutofit/>
          </a:bodyPr>
          <a:lstStyle>
            <a:lvl1pPr marL="514350" indent="-514350">
              <a:buFont typeface="+mj-lt"/>
              <a:buAutoNum type="arabicPeriod"/>
              <a:defRPr sz="3200" u="none">
                <a:solidFill>
                  <a:srgbClr val="003F7C"/>
                </a:solidFill>
                <a:latin typeface="微軟正黑體" panose="020B0604030504040204" pitchFamily="34" charset="-120"/>
                <a:ea typeface="微軟正黑體" panose="020B0604030504040204" pitchFamily="34" charset="-120"/>
              </a:defRPr>
            </a:lvl1pPr>
            <a:lvl2pPr marL="914400" indent="-457200">
              <a:buFont typeface="+mj-lt"/>
              <a:buAutoNum type="arabicPeriod"/>
              <a:defRPr sz="3200" baseline="0">
                <a:latin typeface="Calibri" panose="020F0502020204030204" pitchFamily="34" charset="0"/>
              </a:defRPr>
            </a:lvl2pPr>
            <a:lvl3pPr marL="1371600" indent="-457200">
              <a:buFont typeface="+mj-lt"/>
              <a:buAutoNum type="arabicPeriod"/>
              <a:defRPr/>
            </a:lvl3pPr>
            <a:lvl4pPr marL="1714500" indent="-342900">
              <a:buFont typeface="+mj-lt"/>
              <a:buAutoNum type="arabicPeriod"/>
              <a:defRPr/>
            </a:lvl4pPr>
            <a:lvl5pPr marL="2171700" indent="-342900">
              <a:buFont typeface="+mj-lt"/>
              <a:buAutoNum type="arabicPeriod"/>
              <a:defRPr/>
            </a:lvl5pPr>
          </a:lstStyle>
          <a:p>
            <a:pPr lvl="1"/>
            <a:r>
              <a:rPr lang="zh-TW" altLang="en-US" dirty="0"/>
              <a:t>按一下以編輯母片文字樣式</a:t>
            </a:r>
            <a:endParaRPr lang="en-US" altLang="zh-TW" dirty="0"/>
          </a:p>
          <a:p>
            <a:pPr lvl="1"/>
            <a:endParaRPr lang="en-US" altLang="zh-TW" dirty="0"/>
          </a:p>
        </p:txBody>
      </p:sp>
    </p:spTree>
    <p:extLst>
      <p:ext uri="{BB962C8B-B14F-4D97-AF65-F5344CB8AC3E}">
        <p14:creationId xmlns:p14="http://schemas.microsoft.com/office/powerpoint/2010/main" val="2503184306"/>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p:cSld name="Content">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739BAD10-073C-4CED-A745-4750553792A5}"/>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4" name="日期版面配置區 3">
            <a:extLst>
              <a:ext uri="{FF2B5EF4-FFF2-40B4-BE49-F238E27FC236}">
                <a16:creationId xmlns:a16="http://schemas.microsoft.com/office/drawing/2014/main" id="{B437CCC4-02B6-4E4D-9F14-E800A7039BAE}"/>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5" name="頁尾版面配置區 4">
            <a:extLst>
              <a:ext uri="{FF2B5EF4-FFF2-40B4-BE49-F238E27FC236}">
                <a16:creationId xmlns:a16="http://schemas.microsoft.com/office/drawing/2014/main" id="{2F903F07-A5BB-4A88-ADEA-59B29F87BB8F}"/>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6" name="投影片編號版面配置區 5">
            <a:extLst>
              <a:ext uri="{FF2B5EF4-FFF2-40B4-BE49-F238E27FC236}">
                <a16:creationId xmlns:a16="http://schemas.microsoft.com/office/drawing/2014/main" id="{66E9DB57-15FE-4FB6-8D8F-6C6EDEFBE50A}"/>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
        <p:nvSpPr>
          <p:cNvPr id="10" name="內容版面配置區 9">
            <a:extLst>
              <a:ext uri="{FF2B5EF4-FFF2-40B4-BE49-F238E27FC236}">
                <a16:creationId xmlns:a16="http://schemas.microsoft.com/office/drawing/2014/main" id="{2583C997-227C-49A2-B0A8-16CE091815A1}"/>
              </a:ext>
            </a:extLst>
          </p:cNvPr>
          <p:cNvSpPr>
            <a:spLocks noGrp="1"/>
          </p:cNvSpPr>
          <p:nvPr>
            <p:ph sz="quarter" idx="13"/>
          </p:nvPr>
        </p:nvSpPr>
        <p:spPr>
          <a:xfrm>
            <a:off x="487109" y="1208880"/>
            <a:ext cx="10628565" cy="4961183"/>
          </a:xfrm>
        </p:spPr>
        <p:txBody>
          <a:bodyPr/>
          <a:lstStyle>
            <a:lvl1pPr marL="514350" indent="-514350">
              <a:buFont typeface="Wingdings" panose="05000000000000000000" pitchFamily="2" charset="2"/>
              <a:buChar char="Ø"/>
              <a:defRPr baseline="0">
                <a:solidFill>
                  <a:srgbClr val="003F7C"/>
                </a:solidFill>
                <a:latin typeface="Calibri" panose="020F0502020204030204" pitchFamily="34" charset="0"/>
                <a:ea typeface="微軟正黑體" panose="020B0604030504040204" pitchFamily="34" charset="-120"/>
              </a:defRPr>
            </a:lvl1pPr>
            <a:lvl2pPr marL="914400" indent="-457200">
              <a:buFont typeface="Arial" panose="020B0604020202020204" pitchFamily="34" charset="0"/>
              <a:buChar char="•"/>
              <a:defRPr baseline="0">
                <a:solidFill>
                  <a:srgbClr val="003F7C"/>
                </a:solidFill>
                <a:latin typeface="Calibri" panose="020F0502020204030204" pitchFamily="34" charset="0"/>
                <a:ea typeface="微軟正黑體" panose="020B0604030504040204" pitchFamily="34" charset="-120"/>
              </a:defRPr>
            </a:lvl2pPr>
            <a:lvl3pPr marL="1371600" indent="-457200">
              <a:buFont typeface="Wingdings" panose="05000000000000000000" pitchFamily="2" charset="2"/>
              <a:buChar char="ü"/>
              <a:defRPr baseline="0">
                <a:solidFill>
                  <a:srgbClr val="003F7C"/>
                </a:solidFill>
                <a:latin typeface="Calibri" panose="020F0502020204030204" pitchFamily="34" charset="0"/>
                <a:ea typeface="微軟正黑體" panose="020B0604030504040204" pitchFamily="34" charset="-120"/>
              </a:defRPr>
            </a:lvl3pPr>
            <a:lvl4pPr marL="17145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4pPr>
            <a:lvl5pPr marL="2171700" indent="-342900">
              <a:buFont typeface="+mj-lt"/>
              <a:buAutoNum type="arabicPeriod"/>
              <a:defRPr>
                <a:solidFill>
                  <a:srgbClr val="003F7C"/>
                </a:solidFill>
                <a:latin typeface="微軟正黑體" panose="020B0604030504040204" pitchFamily="34" charset="-120"/>
                <a:ea typeface="微軟正黑體" panose="020B0604030504040204" pitchFamily="34" charset="-120"/>
              </a:defRPr>
            </a:lvl5pPr>
          </a:lstStyle>
          <a:p>
            <a:pPr lvl="0"/>
            <a:r>
              <a:rPr lang="zh-TW" altLang="en-US" dirty="0"/>
              <a:t>按一下以編輯母片文字樣式</a:t>
            </a:r>
          </a:p>
          <a:p>
            <a:pPr lvl="1"/>
            <a:r>
              <a:rPr lang="zh-TW" altLang="en-US" dirty="0"/>
              <a:t>第二層</a:t>
            </a:r>
          </a:p>
          <a:p>
            <a:pPr lvl="2"/>
            <a:r>
              <a:rPr lang="zh-TW" altLang="en-US" dirty="0"/>
              <a:t>第三層</a:t>
            </a:r>
          </a:p>
        </p:txBody>
      </p:sp>
    </p:spTree>
    <p:extLst>
      <p:ext uri="{BB962C8B-B14F-4D97-AF65-F5344CB8AC3E}">
        <p14:creationId xmlns:p14="http://schemas.microsoft.com/office/powerpoint/2010/main" val="1522933628"/>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blank" preserve="1">
  <p:cSld name="Blank Page">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366145860"/>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標題 1">
            <a:extLst>
              <a:ext uri="{FF2B5EF4-FFF2-40B4-BE49-F238E27FC236}">
                <a16:creationId xmlns:a16="http://schemas.microsoft.com/office/drawing/2014/main" id="{E84F0879-CB1B-4749-8429-2EBB552BE6F9}"/>
              </a:ext>
            </a:extLst>
          </p:cNvPr>
          <p:cNvSpPr>
            <a:spLocks noGrp="1"/>
          </p:cNvSpPr>
          <p:nvPr>
            <p:ph type="title"/>
          </p:nvPr>
        </p:nvSpPr>
        <p:spPr/>
        <p:txBody>
          <a:bodyPr/>
          <a:lstStyle>
            <a:lvl1pPr>
              <a:defRPr baseline="0">
                <a:latin typeface="Calibri" panose="020F0502020204030204" pitchFamily="34" charset="0"/>
                <a:ea typeface="微軟正黑體" panose="020B0604030504040204" pitchFamily="34" charset="-120"/>
              </a:defRPr>
            </a:lvl1pPr>
          </a:lstStyle>
          <a:p>
            <a:r>
              <a:rPr lang="zh-TW" altLang="en-US" dirty="0"/>
              <a:t>按一下以編輯母片標題樣式</a:t>
            </a:r>
          </a:p>
        </p:txBody>
      </p:sp>
      <p:sp>
        <p:nvSpPr>
          <p:cNvPr id="3" name="日期版面配置區 2">
            <a:extLst>
              <a:ext uri="{FF2B5EF4-FFF2-40B4-BE49-F238E27FC236}">
                <a16:creationId xmlns:a16="http://schemas.microsoft.com/office/drawing/2014/main" id="{EA039966-F47E-481B-93AA-BA485FBCFB90}"/>
              </a:ext>
            </a:extLst>
          </p:cNvPr>
          <p:cNvSpPr>
            <a:spLocks noGrp="1"/>
          </p:cNvSpPr>
          <p:nvPr>
            <p:ph type="dt" sz="half" idx="10"/>
          </p:nvPr>
        </p:nvSpPr>
        <p:spPr/>
        <p:txBody>
          <a:bodyPr/>
          <a:lstStyle>
            <a:lvl1pPr>
              <a:defRPr baseline="0">
                <a:solidFill>
                  <a:schemeClr val="bg1"/>
                </a:solidFill>
                <a:latin typeface="Calibri" panose="020F0502020204030204" pitchFamily="34" charset="0"/>
              </a:defRPr>
            </a:lvl1pPr>
          </a:lstStyle>
          <a:p>
            <a:r>
              <a:rPr lang="en-US" altLang="zh-TW"/>
              <a:t>©2022 Tong Hsing</a:t>
            </a:r>
            <a:endParaRPr lang="zh-TW" altLang="en-US" dirty="0"/>
          </a:p>
        </p:txBody>
      </p:sp>
      <p:sp>
        <p:nvSpPr>
          <p:cNvPr id="4" name="頁尾版面配置區 3">
            <a:extLst>
              <a:ext uri="{FF2B5EF4-FFF2-40B4-BE49-F238E27FC236}">
                <a16:creationId xmlns:a16="http://schemas.microsoft.com/office/drawing/2014/main" id="{563189ED-5566-41FC-BCEB-685FDA8935EA}"/>
              </a:ext>
            </a:extLst>
          </p:cNvPr>
          <p:cNvSpPr>
            <a:spLocks noGrp="1"/>
          </p:cNvSpPr>
          <p:nvPr>
            <p:ph type="ftr" sz="quarter" idx="11"/>
          </p:nvPr>
        </p:nvSpPr>
        <p:spPr/>
        <p:txBody>
          <a:bodyPr/>
          <a:lstStyle>
            <a:lvl1pPr>
              <a:defRPr baseline="0">
                <a:solidFill>
                  <a:schemeClr val="bg1"/>
                </a:solidFill>
                <a:latin typeface="Calibri" panose="020F0502020204030204" pitchFamily="34" charset="0"/>
              </a:defRPr>
            </a:lvl1pPr>
          </a:lstStyle>
          <a:p>
            <a:r>
              <a:rPr lang="en-US" altLang="zh-TW"/>
              <a:t>TONG HSING CONFIDENTIAL</a:t>
            </a:r>
            <a:endParaRPr lang="zh-TW" altLang="en-US" dirty="0"/>
          </a:p>
        </p:txBody>
      </p:sp>
      <p:sp>
        <p:nvSpPr>
          <p:cNvPr id="5" name="投影片編號版面配置區 4">
            <a:extLst>
              <a:ext uri="{FF2B5EF4-FFF2-40B4-BE49-F238E27FC236}">
                <a16:creationId xmlns:a16="http://schemas.microsoft.com/office/drawing/2014/main" id="{AEA977E1-2625-4E31-A8E3-CB1FA29D9E24}"/>
              </a:ext>
            </a:extLst>
          </p:cNvPr>
          <p:cNvSpPr>
            <a:spLocks noGrp="1"/>
          </p:cNvSpPr>
          <p:nvPr>
            <p:ph type="sldNum" sz="quarter" idx="12"/>
          </p:nvPr>
        </p:nvSpPr>
        <p:spPr/>
        <p:txBody>
          <a:bodyPr/>
          <a:lstStyle>
            <a:lvl1pPr>
              <a:defRPr baseline="0">
                <a:latin typeface="Calibri" panose="020F0502020204030204" pitchFamily="34" charset="0"/>
              </a:defRPr>
            </a:lvl1pPr>
          </a:lstStyle>
          <a:p>
            <a:r>
              <a:rPr lang="en-US" altLang="zh-TW"/>
              <a:t>P</a:t>
            </a:r>
            <a:fld id="{1BB26194-F2CA-4C1B-AA05-19E9019FDD20}" type="slidenum">
              <a:rPr lang="zh-TW" altLang="en-US" smtClean="0"/>
              <a:pPr/>
              <a:t>‹#›</a:t>
            </a:fld>
            <a:endParaRPr lang="zh-TW" altLang="en-US" dirty="0"/>
          </a:p>
        </p:txBody>
      </p:sp>
    </p:spTree>
    <p:extLst>
      <p:ext uri="{BB962C8B-B14F-4D97-AF65-F5344CB8AC3E}">
        <p14:creationId xmlns:p14="http://schemas.microsoft.com/office/powerpoint/2010/main" val="2722764747"/>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blank" preserve="1">
  <p:cSld name="Q&amp;A">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baseline="0">
                <a:solidFill>
                  <a:schemeClr val="bg1"/>
                </a:solidFill>
                <a:latin typeface="Calibri" panose="020F0502020204030204" pitchFamily="34" charset="0"/>
                <a:ea typeface="微軟正黑體" panose="020B0604030504040204" pitchFamily="34" charset="-120"/>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lvl1pPr>
              <a:defRPr baseline="0">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5" name="Rectangle 11">
            <a:extLst>
              <a:ext uri="{FF2B5EF4-FFF2-40B4-BE49-F238E27FC236}">
                <a16:creationId xmlns:a16="http://schemas.microsoft.com/office/drawing/2014/main" id="{DC5CC44E-276E-49F6-97C0-22771F814437}"/>
              </a:ext>
            </a:extLst>
          </p:cNvPr>
          <p:cNvSpPr>
            <a:spLocks noChangeArrowheads="1"/>
          </p:cNvSpPr>
          <p:nvPr/>
        </p:nvSpPr>
        <p:spPr bwMode="auto">
          <a:xfrm>
            <a:off x="1523406" y="2585913"/>
            <a:ext cx="8702938" cy="1323439"/>
          </a:xfrm>
          <a:prstGeom prst="rect">
            <a:avLst/>
          </a:prstGeom>
          <a:noFill/>
          <a:ln w="9525">
            <a:noFill/>
            <a:miter lim="800000"/>
            <a:headEnd/>
            <a:tailEnd/>
          </a:ln>
          <a:effectLst/>
        </p:spPr>
        <p:txBody>
          <a:bodyPr wrap="square">
            <a:spAutoFit/>
          </a:bodyPr>
          <a:lstStyle/>
          <a:p>
            <a:pPr algn="ctr">
              <a:spcBef>
                <a:spcPct val="25000"/>
              </a:spcBef>
            </a:pPr>
            <a:r>
              <a:rPr lang="en-US" altLang="zh-TW" sz="8000" spc="-50" baseline="0" dirty="0">
                <a:solidFill>
                  <a:srgbClr val="003F7C"/>
                </a:solidFill>
                <a:latin typeface="Calibri" panose="020F0502020204030204" pitchFamily="34" charset="0"/>
                <a:ea typeface="微軟正黑體" panose="020B0604030504040204" pitchFamily="34" charset="-120"/>
                <a:cs typeface="+mj-cs"/>
              </a:rPr>
              <a:t>Q &amp; A</a:t>
            </a:r>
          </a:p>
        </p:txBody>
      </p:sp>
    </p:spTree>
    <p:extLst>
      <p:ext uri="{BB962C8B-B14F-4D97-AF65-F5344CB8AC3E}">
        <p14:creationId xmlns:p14="http://schemas.microsoft.com/office/powerpoint/2010/main" val="2448172381"/>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blank" preserve="1">
  <p:cSld name="end">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8E439664-F329-428D-8734-CBAE1FED9539}"/>
              </a:ext>
            </a:extLst>
          </p:cNvPr>
          <p:cNvSpPr>
            <a:spLocks noGrp="1"/>
          </p:cNvSpPr>
          <p:nvPr>
            <p:ph type="dt" sz="half" idx="10"/>
          </p:nvPr>
        </p:nvSpPr>
        <p:spPr/>
        <p:txBody>
          <a:bodyPr/>
          <a:lstStyle>
            <a:lvl1pPr>
              <a:defRPr>
                <a:solidFill>
                  <a:schemeClr val="bg1"/>
                </a:solidFill>
              </a:defRPr>
            </a:lvl1pPr>
          </a:lstStyle>
          <a:p>
            <a:r>
              <a:rPr lang="en-US" altLang="zh-TW"/>
              <a:t>©2022 Tong Hsing</a:t>
            </a:r>
            <a:endParaRPr lang="zh-TW" altLang="en-US" dirty="0"/>
          </a:p>
        </p:txBody>
      </p:sp>
      <p:sp>
        <p:nvSpPr>
          <p:cNvPr id="3" name="頁尾版面配置區 2">
            <a:extLst>
              <a:ext uri="{FF2B5EF4-FFF2-40B4-BE49-F238E27FC236}">
                <a16:creationId xmlns:a16="http://schemas.microsoft.com/office/drawing/2014/main" id="{A3C497D1-AA85-4A3B-B1B7-47552442F65F}"/>
              </a:ext>
            </a:extLst>
          </p:cNvPr>
          <p:cNvSpPr>
            <a:spLocks noGrp="1"/>
          </p:cNvSpPr>
          <p:nvPr>
            <p:ph type="ftr" sz="quarter" idx="11"/>
          </p:nvPr>
        </p:nvSpPr>
        <p:spPr/>
        <p:txBody>
          <a:bodyPr/>
          <a:lstStyle>
            <a:lvl1pPr>
              <a:defRPr>
                <a:solidFill>
                  <a:schemeClr val="bg1"/>
                </a:solidFill>
              </a:defRPr>
            </a:lvl1pPr>
          </a:lstStyle>
          <a:p>
            <a:r>
              <a:rPr lang="en-US" altLang="zh-TW"/>
              <a:t>TONG HSING CONFIDENTIAL</a:t>
            </a:r>
            <a:endParaRPr lang="zh-TW" altLang="en-US" dirty="0"/>
          </a:p>
        </p:txBody>
      </p:sp>
      <p:sp>
        <p:nvSpPr>
          <p:cNvPr id="4" name="投影片編號版面配置區 3">
            <a:extLst>
              <a:ext uri="{FF2B5EF4-FFF2-40B4-BE49-F238E27FC236}">
                <a16:creationId xmlns:a16="http://schemas.microsoft.com/office/drawing/2014/main" id="{ACADEA6A-8ADE-43ED-8839-CB99EE9D2390}"/>
              </a:ext>
            </a:extLst>
          </p:cNvPr>
          <p:cNvSpPr>
            <a:spLocks noGrp="1"/>
          </p:cNvSpPr>
          <p:nvPr>
            <p:ph type="sldNum" sz="quarter" idx="12"/>
          </p:nvPr>
        </p:nvSpPr>
        <p:spPr/>
        <p:txBody>
          <a:bodyPr/>
          <a:lstStyle/>
          <a:p>
            <a:r>
              <a:rPr lang="en-US" altLang="zh-TW" dirty="0"/>
              <a:t>P</a:t>
            </a:r>
            <a:fld id="{1BB26194-F2CA-4C1B-AA05-19E9019FDD20}" type="slidenum">
              <a:rPr lang="zh-TW" altLang="en-US" smtClean="0"/>
              <a:t>‹#›</a:t>
            </a:fld>
            <a:endParaRPr lang="zh-TW" altLang="en-US" dirty="0"/>
          </a:p>
        </p:txBody>
      </p:sp>
    </p:spTree>
    <p:extLst>
      <p:ext uri="{BB962C8B-B14F-4D97-AF65-F5344CB8AC3E}">
        <p14:creationId xmlns:p14="http://schemas.microsoft.com/office/powerpoint/2010/main" val="3015499564"/>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obj">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161668485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showMasterSp="0" type="title" preserve="1">
  <p:cSld name="標題投影片">
    <p:spTree>
      <p:nvGrpSpPr>
        <p:cNvPr id="1" name=""/>
        <p:cNvGrpSpPr/>
        <p:nvPr/>
      </p:nvGrpSpPr>
      <p:grpSpPr>
        <a:xfrm>
          <a:off x="0" y="0"/>
          <a:ext cx="0" cy="0"/>
          <a:chOff x="0" y="0"/>
          <a:chExt cx="0" cy="0"/>
        </a:xfrm>
      </p:grpSpPr>
      <p:sp>
        <p:nvSpPr>
          <p:cNvPr id="7" name="Rectangle 6"/>
          <p:cNvSpPr/>
          <p:nvPr/>
        </p:nvSpPr>
        <p:spPr>
          <a:xfrm>
            <a:off x="1" y="6400800"/>
            <a:ext cx="12192000"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 y="6334316"/>
            <a:ext cx="12192000" cy="664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97280" y="758952"/>
            <a:ext cx="10058400" cy="3566160"/>
          </a:xfrm>
        </p:spPr>
        <p:txBody>
          <a:bodyPr anchor="b">
            <a:normAutofit/>
          </a:bodyPr>
          <a:lstStyle>
            <a:lvl1pPr algn="l">
              <a:lnSpc>
                <a:spcPct val="85000"/>
              </a:lnSpc>
              <a:defRPr sz="8000" spc="-50" baseline="0">
                <a:solidFill>
                  <a:schemeClr val="tx1">
                    <a:lumMod val="85000"/>
                    <a:lumOff val="15000"/>
                  </a:schemeClr>
                </a:solidFill>
              </a:defRPr>
            </a:lvl1pPr>
          </a:lstStyle>
          <a:p>
            <a:r>
              <a:rPr lang="zh-TW" altLang="en-US"/>
              <a:t>按一下以編輯母片標題樣式</a:t>
            </a:r>
            <a:endParaRPr lang="en-US" dirty="0"/>
          </a:p>
        </p:txBody>
      </p:sp>
      <p:sp>
        <p:nvSpPr>
          <p:cNvPr id="3" name="Subtitle 2"/>
          <p:cNvSpPr>
            <a:spLocks noGrp="1"/>
          </p:cNvSpPr>
          <p:nvPr>
            <p:ph type="subTitle" idx="1"/>
          </p:nvPr>
        </p:nvSpPr>
        <p:spPr>
          <a:xfrm>
            <a:off x="1100051" y="4455621"/>
            <a:ext cx="10058400" cy="1143000"/>
          </a:xfrm>
        </p:spPr>
        <p:txBody>
          <a:bodyPr lIns="91440" rIns="91440">
            <a:normAutofit/>
          </a:bodyPr>
          <a:lstStyle>
            <a:lvl1pPr marL="0" indent="0" algn="l">
              <a:buNone/>
              <a:defRPr sz="2400" cap="all" spc="200" baseline="0">
                <a:solidFill>
                  <a:schemeClr val="tx2"/>
                </a:solidFill>
                <a:latin typeface="+mj-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zh-TW" altLang="en-US"/>
              <a:t>按一下以編輯母片子標題樣式</a:t>
            </a:r>
            <a:endParaRPr lang="en-US" dirty="0"/>
          </a:p>
        </p:txBody>
      </p:sp>
      <p:sp>
        <p:nvSpPr>
          <p:cNvPr id="4" name="Date Placeholder 3"/>
          <p:cNvSpPr>
            <a:spLocks noGrp="1"/>
          </p:cNvSpPr>
          <p:nvPr>
            <p:ph type="dt" sz="half" idx="10"/>
          </p:nvPr>
        </p:nvSpPr>
        <p:spPr/>
        <p:txBody>
          <a:bodyPr/>
          <a:lstStyle/>
          <a:p>
            <a:fld id="{96DFF08F-DC6B-4601-B491-B0F83F6DD2DA}" type="datetimeFigureOut">
              <a:rPr lang="en-US" smtClean="0"/>
              <a:t>7/26/2024</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smtClean="0"/>
              <a:t>‹#›</a:t>
            </a:fld>
            <a:endParaRPr lang="en-US"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0" name="Rectangle 6">
            <a:extLst>
              <a:ext uri="{FF2B5EF4-FFF2-40B4-BE49-F238E27FC236}">
                <a16:creationId xmlns:a16="http://schemas.microsoft.com/office/drawing/2014/main" id="{C0D53E1F-86A1-DFBD-E53D-ED4D943612FB}"/>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cxnSp>
        <p:nvCxnSpPr>
          <p:cNvPr id="11" name="Straight Connector 9">
            <a:extLst>
              <a:ext uri="{FF2B5EF4-FFF2-40B4-BE49-F238E27FC236}">
                <a16:creationId xmlns:a16="http://schemas.microsoft.com/office/drawing/2014/main" id="{35DDC366-12D4-4F1D-E7E5-E745B98F8E96}"/>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91489606"/>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obj" preserve="1">
  <p:cSld name="標題及內容">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Content Placeholder 2"/>
          <p:cNvSpPr>
            <a:spLocks noGrp="1"/>
          </p:cNvSpPr>
          <p:nvPr>
            <p:ph idx="1"/>
          </p:nvPr>
        </p:nvSpPr>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endParaRPr lang="en-US" altLang="zh-TW" dirty="0"/>
          </a:p>
        </p:txBody>
      </p:sp>
      <p:sp>
        <p:nvSpPr>
          <p:cNvPr id="5" name="Footer Placeholder 4"/>
          <p:cNvSpPr>
            <a:spLocks noGrp="1"/>
          </p:cNvSpPr>
          <p:nvPr>
            <p:ph type="ftr" sz="quarter" idx="11"/>
          </p:nvPr>
        </p:nvSpPr>
        <p:spPr/>
        <p:txBody>
          <a:bodyPr/>
          <a:lstStyle/>
          <a:p>
            <a:r>
              <a:rPr lang="en-US" altLang="zh-TW"/>
              <a:t>Tong hsing property</a:t>
            </a:r>
            <a:endParaRPr lang="en-US" altLang="zh-TW" dirty="0"/>
          </a:p>
        </p:txBody>
      </p:sp>
      <p:sp>
        <p:nvSpPr>
          <p:cNvPr id="6" name="Slide Number Placeholder 5"/>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pic>
        <p:nvPicPr>
          <p:cNvPr id="7" name="圖片 6">
            <a:extLst>
              <a:ext uri="{FF2B5EF4-FFF2-40B4-BE49-F238E27FC236}">
                <a16:creationId xmlns:a16="http://schemas.microsoft.com/office/drawing/2014/main" id="{06AC8819-3E9E-581A-4DF1-5F403104A97A}"/>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8" name="Rectangle 6">
            <a:extLst>
              <a:ext uri="{FF2B5EF4-FFF2-40B4-BE49-F238E27FC236}">
                <a16:creationId xmlns:a16="http://schemas.microsoft.com/office/drawing/2014/main" id="{36840056-4A67-2CF1-A088-F87C6BD186CA}"/>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102092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endParaRPr lang="en-US" altLang="zh-TW"/>
          </a:p>
        </p:txBody>
      </p:sp>
      <p:sp>
        <p:nvSpPr>
          <p:cNvPr id="5" name="Footer Placeholder 4"/>
          <p:cNvSpPr>
            <a:spLocks noGrp="1"/>
          </p:cNvSpPr>
          <p:nvPr>
            <p:ph type="ftr" sz="quarter" idx="11"/>
          </p:nvPr>
        </p:nvSpPr>
        <p:spPr/>
        <p:txBody>
          <a:bodyPr/>
          <a:lstStyle/>
          <a:p>
            <a:r>
              <a:rPr lang="en-US" altLang="zh-TW"/>
              <a:t>1234</a:t>
            </a:r>
          </a:p>
        </p:txBody>
      </p:sp>
      <p:sp>
        <p:nvSpPr>
          <p:cNvPr id="6" name="Slide Number Placeholder 5"/>
          <p:cNvSpPr>
            <a:spLocks noGrp="1"/>
          </p:cNvSpPr>
          <p:nvPr>
            <p:ph type="sldNum" sz="quarter" idx="12"/>
          </p:nvPr>
        </p:nvSpPr>
        <p:spPr/>
        <p:txBody>
          <a:bodyPr/>
          <a:lstStyle/>
          <a:p>
            <a:fld id="{02F5EDF9-E018-422D-89A0-3D0B9D287D10}" type="slidenum">
              <a:rPr lang="zh-TW" altLang="en-US" smtClean="0"/>
              <a:pPr/>
              <a:t>‹#›</a:t>
            </a:fld>
            <a:endParaRPr lang="en-US" altLang="zh-TW"/>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03846948"/>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showMasterSp="0" type="secHead" preserve="1">
  <p:cSld name="章節標題">
    <p:bg>
      <p:bgPr>
        <a:solidFill>
          <a:schemeClr val="bg1"/>
        </a:solidFill>
        <a:effectLst/>
      </p:bgPr>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758952"/>
            <a:ext cx="10058400" cy="3566160"/>
          </a:xfrm>
        </p:spPr>
        <p:txBody>
          <a:bodyPr anchor="b" anchorCtr="0">
            <a:normAutofit/>
          </a:bodyPr>
          <a:lstStyle>
            <a:lvl1pPr>
              <a:lnSpc>
                <a:spcPct val="85000"/>
              </a:lnSpc>
              <a:defRPr sz="8000" b="0">
                <a:solidFill>
                  <a:schemeClr val="tx1">
                    <a:lumMod val="85000"/>
                    <a:lumOff val="15000"/>
                  </a:schemeClr>
                </a:solidFill>
              </a:defRPr>
            </a:lvl1pPr>
          </a:lstStyle>
          <a:p>
            <a:r>
              <a:rPr lang="zh-TW" altLang="en-US"/>
              <a:t>按一下以編輯母片標題樣式</a:t>
            </a:r>
            <a:endParaRPr lang="en-US" dirty="0"/>
          </a:p>
        </p:txBody>
      </p:sp>
      <p:sp>
        <p:nvSpPr>
          <p:cNvPr id="3" name="Text Placeholder 2"/>
          <p:cNvSpPr>
            <a:spLocks noGrp="1"/>
          </p:cNvSpPr>
          <p:nvPr>
            <p:ph type="body" idx="1"/>
          </p:nvPr>
        </p:nvSpPr>
        <p:spPr>
          <a:xfrm>
            <a:off x="1097280" y="4453128"/>
            <a:ext cx="10058400" cy="1143000"/>
          </a:xfrm>
        </p:spPr>
        <p:txBody>
          <a:bodyPr lIns="91440" rIns="91440" anchor="t" anchorCtr="0">
            <a:normAutofit/>
          </a:bodyPr>
          <a:lstStyle>
            <a:lvl1pPr marL="0" indent="0">
              <a:buNone/>
              <a:defRPr sz="2400" cap="all" spc="200" baseline="0">
                <a:solidFill>
                  <a:schemeClr val="tx2"/>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zh-TW" altLang="en-US"/>
              <a:t>按一下以編輯母片文字樣式</a:t>
            </a:r>
          </a:p>
        </p:txBody>
      </p:sp>
      <p:sp>
        <p:nvSpPr>
          <p:cNvPr id="4" name="Date Placeholder 3"/>
          <p:cNvSpPr>
            <a:spLocks noGrp="1"/>
          </p:cNvSpPr>
          <p:nvPr>
            <p:ph type="dt" sz="half" idx="10"/>
          </p:nvPr>
        </p:nvSpPr>
        <p:spPr/>
        <p:txBody>
          <a:bodyPr/>
          <a:lstStyle/>
          <a:p>
            <a:r>
              <a:rPr lang="en-US" altLang="zh-TW"/>
              <a:t>©2022 Tong Hsing</a:t>
            </a:r>
            <a:endParaRPr lang="en-US" altLang="zh-TW" dirty="0"/>
          </a:p>
        </p:txBody>
      </p:sp>
      <p:sp>
        <p:nvSpPr>
          <p:cNvPr id="5" name="Footer Placeholder 4"/>
          <p:cNvSpPr>
            <a:spLocks noGrp="1"/>
          </p:cNvSpPr>
          <p:nvPr>
            <p:ph type="ftr" sz="quarter" idx="11"/>
          </p:nvPr>
        </p:nvSpPr>
        <p:spPr/>
        <p:txBody>
          <a:bodyPr/>
          <a:lstStyle/>
          <a:p>
            <a:r>
              <a:rPr lang="en-US" altLang="zh-TW"/>
              <a:t>Tong hsing property</a:t>
            </a:r>
            <a:endParaRPr lang="en-US" altLang="zh-TW" dirty="0"/>
          </a:p>
        </p:txBody>
      </p:sp>
      <p:sp>
        <p:nvSpPr>
          <p:cNvPr id="6" name="Slide Number Placeholder 5"/>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cxnSp>
        <p:nvCxnSpPr>
          <p:cNvPr id="9" name="Straight Connector 8"/>
          <p:cNvCxnSpPr/>
          <p:nvPr/>
        </p:nvCxnSpPr>
        <p:spPr>
          <a:xfrm>
            <a:off x="1207658" y="4343400"/>
            <a:ext cx="987552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887766202"/>
      </p:ext>
    </p:extLst>
  </p:cSld>
  <p:clrMapOvr>
    <a:masterClrMapping/>
  </p:clrMapOvr>
  <p:hf hdr="0" ftr="0" dt="0"/>
</p:sldLayout>
</file>

<file path=ppt/slideLayouts/slideLayout31.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r>
              <a:rPr lang="en-US" altLang="zh-TW"/>
              <a:t>©2022 Tong Hsing</a:t>
            </a:r>
            <a:endParaRPr lang="en-US" altLang="zh-TW" dirty="0"/>
          </a:p>
        </p:txBody>
      </p:sp>
      <p:sp>
        <p:nvSpPr>
          <p:cNvPr id="6" name="Footer Placeholder 5"/>
          <p:cNvSpPr>
            <a:spLocks noGrp="1"/>
          </p:cNvSpPr>
          <p:nvPr>
            <p:ph type="ftr" sz="quarter" idx="11"/>
          </p:nvPr>
        </p:nvSpPr>
        <p:spPr/>
        <p:txBody>
          <a:bodyPr/>
          <a:lstStyle/>
          <a:p>
            <a:r>
              <a:rPr lang="en-US" altLang="zh-TW"/>
              <a:t>Tong hsing property</a:t>
            </a:r>
            <a:endParaRPr lang="en-US" altLang="zh-TW" dirty="0"/>
          </a:p>
        </p:txBody>
      </p:sp>
      <p:sp>
        <p:nvSpPr>
          <p:cNvPr id="7" name="Slide Number Placeholder 6"/>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884970658"/>
      </p:ext>
    </p:extLst>
  </p:cSld>
  <p:clrMapOvr>
    <a:masterClrMapping/>
  </p:clrMapOvr>
  <p:hf hdr="0" ftr="0" dt="0"/>
</p:sldLayout>
</file>

<file path=ppt/slideLayouts/slideLayout32.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r>
              <a:rPr lang="en-US" altLang="zh-TW"/>
              <a:t>©2022 Tong Hsing</a:t>
            </a:r>
            <a:endParaRPr lang="en-US" altLang="zh-TW" dirty="0"/>
          </a:p>
        </p:txBody>
      </p:sp>
      <p:sp>
        <p:nvSpPr>
          <p:cNvPr id="8" name="Footer Placeholder 7"/>
          <p:cNvSpPr>
            <a:spLocks noGrp="1"/>
          </p:cNvSpPr>
          <p:nvPr>
            <p:ph type="ftr" sz="quarter" idx="11"/>
          </p:nvPr>
        </p:nvSpPr>
        <p:spPr/>
        <p:txBody>
          <a:bodyPr/>
          <a:lstStyle/>
          <a:p>
            <a:r>
              <a:rPr lang="en-US" altLang="zh-TW"/>
              <a:t>Tong hsing property</a:t>
            </a:r>
            <a:endParaRPr lang="en-US" altLang="zh-TW" dirty="0"/>
          </a:p>
        </p:txBody>
      </p:sp>
      <p:sp>
        <p:nvSpPr>
          <p:cNvPr id="9" name="Slide Number Placeholder 8"/>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3423237474"/>
      </p:ext>
    </p:extLst>
  </p:cSld>
  <p:clrMapOvr>
    <a:masterClrMapping/>
  </p:clrMapOvr>
  <p:hf hdr="0" ftr="0" dt="0"/>
</p:sldLayout>
</file>

<file path=ppt/slideLayouts/slideLayout33.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r>
              <a:rPr lang="en-US" altLang="zh-TW"/>
              <a:t>©2022 Tong Hsing</a:t>
            </a:r>
            <a:endParaRPr lang="en-US" altLang="zh-TW" dirty="0"/>
          </a:p>
        </p:txBody>
      </p:sp>
      <p:sp>
        <p:nvSpPr>
          <p:cNvPr id="4" name="Footer Placeholder 3"/>
          <p:cNvSpPr>
            <a:spLocks noGrp="1"/>
          </p:cNvSpPr>
          <p:nvPr>
            <p:ph type="ftr" sz="quarter" idx="11"/>
          </p:nvPr>
        </p:nvSpPr>
        <p:spPr/>
        <p:txBody>
          <a:bodyPr/>
          <a:lstStyle/>
          <a:p>
            <a:r>
              <a:rPr lang="en-US" altLang="zh-TW"/>
              <a:t>Tong hsing property</a:t>
            </a:r>
            <a:endParaRPr lang="en-US" altLang="zh-TW" dirty="0"/>
          </a:p>
        </p:txBody>
      </p:sp>
      <p:sp>
        <p:nvSpPr>
          <p:cNvPr id="5" name="Slide Number Placeholder 4"/>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4003585305"/>
      </p:ext>
    </p:extLst>
  </p:cSld>
  <p:clrMapOvr>
    <a:masterClrMapping/>
  </p:clrMapOvr>
  <p:hf hdr="0" ftr="0" dt="0"/>
</p:sldLayout>
</file>

<file path=ppt/slideLayouts/slideLayout34.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r>
              <a:rPr lang="en-US" altLang="zh-TW"/>
              <a:t>©2022 Tong Hsing</a:t>
            </a:r>
            <a:endParaRPr lang="en-US" altLang="zh-TW" dirty="0"/>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Tong hsing property</a:t>
            </a:r>
            <a:endParaRPr lang="en-US" altLang="zh-TW" dirty="0"/>
          </a:p>
        </p:txBody>
      </p:sp>
      <p:sp>
        <p:nvSpPr>
          <p:cNvPr id="9" name="Slide Number Placeholder 8"/>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1290262785"/>
      </p:ext>
    </p:extLst>
  </p:cSld>
  <p:clrMapOvr>
    <a:masterClrMapping/>
  </p:clrMapOvr>
  <p:hf hdr="0" ftr="0" dt="0"/>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r>
              <a:rPr lang="en-US" altLang="zh-TW"/>
              <a:t>©2022 Tong Hsing</a:t>
            </a:r>
            <a:endParaRPr lang="en-US" altLang="zh-TW" dirty="0"/>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Tong hsing property</a:t>
            </a:r>
            <a:endParaRPr lang="en-US" altLang="zh-TW" dirty="0"/>
          </a:p>
        </p:txBody>
      </p:sp>
      <p:sp>
        <p:nvSpPr>
          <p:cNvPr id="7" name="Slide Number Placeholder 6"/>
          <p:cNvSpPr>
            <a:spLocks noGrp="1"/>
          </p:cNvSpPr>
          <p:nvPr>
            <p:ph type="sldNum" sz="quarter" idx="12"/>
          </p:nvPr>
        </p:nvSpPr>
        <p:spPr/>
        <p:txBody>
          <a:bodyPr/>
          <a:lstStyle>
            <a:lvl1pPr>
              <a:defRPr>
                <a:solidFill>
                  <a:schemeClr val="tx2"/>
                </a:solidFill>
              </a:defRPr>
            </a:lvl1p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3926028129"/>
      </p:ext>
    </p:extLst>
  </p:cSld>
  <p:clrMapOvr>
    <a:masterClrMapping/>
  </p:clrMapOvr>
  <p:hf hdr="0" ftr="0" dt="0"/>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r>
              <a:rPr lang="en-US" altLang="zh-TW"/>
              <a:t>©2022 Tong Hsing</a:t>
            </a:r>
            <a:endParaRPr lang="en-US" altLang="zh-TW" dirty="0"/>
          </a:p>
        </p:txBody>
      </p:sp>
      <p:sp>
        <p:nvSpPr>
          <p:cNvPr id="6" name="Footer Placeholder 5"/>
          <p:cNvSpPr>
            <a:spLocks noGrp="1"/>
          </p:cNvSpPr>
          <p:nvPr>
            <p:ph type="ftr" sz="quarter" idx="11"/>
          </p:nvPr>
        </p:nvSpPr>
        <p:spPr/>
        <p:txBody>
          <a:bodyPr/>
          <a:lstStyle/>
          <a:p>
            <a:r>
              <a:rPr lang="en-US" altLang="zh-TW"/>
              <a:t>Tong hsing property</a:t>
            </a:r>
            <a:endParaRPr lang="en-US" altLang="zh-TW" dirty="0"/>
          </a:p>
        </p:txBody>
      </p:sp>
      <p:sp>
        <p:nvSpPr>
          <p:cNvPr id="7" name="Slide Number Placeholder 6"/>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2296916093"/>
      </p:ext>
    </p:extLst>
  </p:cSld>
  <p:clrMapOvr>
    <a:masterClrMapping/>
  </p:clrMapOvr>
  <p:hf hdr="0" ftr="0" dt="0"/>
</p:sldLayout>
</file>

<file path=ppt/slideLayouts/slideLayout37.xml><?xml version="1.0" encoding="utf-8"?>
<p:sldLayout xmlns:a="http://schemas.openxmlformats.org/drawingml/2006/main" xmlns:r="http://schemas.openxmlformats.org/officeDocument/2006/relationships" xmlns:p="http://schemas.openxmlformats.org/presentationml/2006/main" type="vertTx" preserve="1">
  <p:cSld name="標題及直排文字">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Vertical Text Placeholder 2"/>
          <p:cNvSpPr>
            <a:spLocks noGrp="1"/>
          </p:cNvSpPr>
          <p:nvPr>
            <p:ph type="body" orient="vert" idx="1"/>
          </p:nvPr>
        </p:nvSpPr>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endParaRPr lang="en-US" altLang="zh-TW" dirty="0"/>
          </a:p>
        </p:txBody>
      </p:sp>
      <p:sp>
        <p:nvSpPr>
          <p:cNvPr id="5" name="Footer Placeholder 4"/>
          <p:cNvSpPr>
            <a:spLocks noGrp="1"/>
          </p:cNvSpPr>
          <p:nvPr>
            <p:ph type="ftr" sz="quarter" idx="11"/>
          </p:nvPr>
        </p:nvSpPr>
        <p:spPr/>
        <p:txBody>
          <a:bodyPr/>
          <a:lstStyle/>
          <a:p>
            <a:r>
              <a:rPr lang="en-US" altLang="zh-TW"/>
              <a:t>Tong hsing property</a:t>
            </a:r>
            <a:endParaRPr lang="en-US" altLang="zh-TW" dirty="0"/>
          </a:p>
        </p:txBody>
      </p:sp>
      <p:sp>
        <p:nvSpPr>
          <p:cNvPr id="6" name="Slide Number Placeholder 5"/>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3024685339"/>
      </p:ext>
    </p:extLst>
  </p:cSld>
  <p:clrMapOvr>
    <a:masterClrMapping/>
  </p:clrMapOvr>
  <p:hf hdr="0" ftr="0" dt="0"/>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vertTitleAndTx" preserve="1">
  <p:cSld name="直排標題及文字">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Vertical Title 1"/>
          <p:cNvSpPr>
            <a:spLocks noGrp="1"/>
          </p:cNvSpPr>
          <p:nvPr>
            <p:ph type="title" orient="vert"/>
          </p:nvPr>
        </p:nvSpPr>
        <p:spPr>
          <a:xfrm>
            <a:off x="8724900" y="412302"/>
            <a:ext cx="2628900" cy="5759898"/>
          </a:xfrm>
        </p:spPr>
        <p:txBody>
          <a:bodyPr vert="eaVert"/>
          <a:lstStyle/>
          <a:p>
            <a:r>
              <a:rPr lang="zh-TW" altLang="en-US"/>
              <a:t>按一下以編輯母片標題樣式</a:t>
            </a:r>
            <a:endParaRPr lang="en-US" dirty="0"/>
          </a:p>
        </p:txBody>
      </p:sp>
      <p:sp>
        <p:nvSpPr>
          <p:cNvPr id="3" name="Vertical Text Placeholder 2"/>
          <p:cNvSpPr>
            <a:spLocks noGrp="1"/>
          </p:cNvSpPr>
          <p:nvPr>
            <p:ph type="body" orient="vert" idx="1"/>
          </p:nvPr>
        </p:nvSpPr>
        <p:spPr>
          <a:xfrm>
            <a:off x="838200" y="412302"/>
            <a:ext cx="7734300" cy="5759898"/>
          </a:xfrm>
        </p:spPr>
        <p:txBody>
          <a:bodyPr vert="eaVert" lIns="45720" tIns="0" rIns="45720" bIns="0"/>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10"/>
          </p:nvPr>
        </p:nvSpPr>
        <p:spPr/>
        <p:txBody>
          <a:bodyPr/>
          <a:lstStyle/>
          <a:p>
            <a:r>
              <a:rPr lang="en-US" altLang="zh-TW"/>
              <a:t>©2022 Tong Hsing</a:t>
            </a:r>
            <a:endParaRPr lang="en-US" altLang="zh-TW" dirty="0"/>
          </a:p>
        </p:txBody>
      </p:sp>
      <p:sp>
        <p:nvSpPr>
          <p:cNvPr id="5" name="Footer Placeholder 4"/>
          <p:cNvSpPr>
            <a:spLocks noGrp="1"/>
          </p:cNvSpPr>
          <p:nvPr>
            <p:ph type="ftr" sz="quarter" idx="11"/>
          </p:nvPr>
        </p:nvSpPr>
        <p:spPr/>
        <p:txBody>
          <a:bodyPr/>
          <a:lstStyle/>
          <a:p>
            <a:r>
              <a:rPr lang="en-US" altLang="zh-TW"/>
              <a:t>Tong hsing property</a:t>
            </a:r>
            <a:endParaRPr lang="en-US" altLang="zh-TW" dirty="0"/>
          </a:p>
        </p:txBody>
      </p:sp>
      <p:sp>
        <p:nvSpPr>
          <p:cNvPr id="6" name="Slide Number Placeholder 5"/>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3258991950"/>
      </p:ext>
    </p:extLst>
  </p:cSld>
  <p:clrMapOvr>
    <a:masterClrMapping/>
  </p:clrMapOvr>
  <p:hf hdr="0" ftr="0" dt="0"/>
</p:sldLayout>
</file>

<file path=ppt/slideLayouts/slideLayout39.xml><?xml version="1.0" encoding="utf-8"?>
<p:sldLayout xmlns:a="http://schemas.openxmlformats.org/drawingml/2006/main" xmlns:r="http://schemas.openxmlformats.org/officeDocument/2006/relationships" xmlns:p="http://schemas.openxmlformats.org/presentationml/2006/main" showMasterSp="0" userDrawn="1">
  <p:cSld name="1_空白">
    <p:spTree>
      <p:nvGrpSpPr>
        <p:cNvPr id="1" name=""/>
        <p:cNvGrpSpPr/>
        <p:nvPr/>
      </p:nvGrpSpPr>
      <p:grpSpPr>
        <a:xfrm>
          <a:off x="0" y="0"/>
          <a:ext cx="0" cy="0"/>
          <a:chOff x="0" y="0"/>
          <a:chExt cx="0" cy="0"/>
        </a:xfrm>
      </p:grpSpPr>
      <p:sp>
        <p:nvSpPr>
          <p:cNvPr id="3" name="Rectangle 6">
            <a:extLst>
              <a:ext uri="{FF2B5EF4-FFF2-40B4-BE49-F238E27FC236}">
                <a16:creationId xmlns:a16="http://schemas.microsoft.com/office/drawing/2014/main" id="{3163B859-1C08-E369-8886-2E554B073067}"/>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Content Placeholder 2">
            <a:extLst>
              <a:ext uri="{FF2B5EF4-FFF2-40B4-BE49-F238E27FC236}">
                <a16:creationId xmlns:a16="http://schemas.microsoft.com/office/drawing/2014/main" id="{63E383EB-C4C0-7742-66BB-82DE15F83F20}"/>
              </a:ext>
            </a:extLst>
          </p:cNvPr>
          <p:cNvSpPr>
            <a:spLocks noGrp="1"/>
          </p:cNvSpPr>
          <p:nvPr>
            <p:ph idx="1"/>
          </p:nvPr>
        </p:nvSpPr>
        <p:spPr>
          <a:xfrm>
            <a:off x="1066800" y="1320333"/>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15" name="日期版面配置區 14">
            <a:extLst>
              <a:ext uri="{FF2B5EF4-FFF2-40B4-BE49-F238E27FC236}">
                <a16:creationId xmlns:a16="http://schemas.microsoft.com/office/drawing/2014/main" id="{DF8A3C6B-FAFD-663A-497B-CA322B7C3FE7}"/>
              </a:ext>
            </a:extLst>
          </p:cNvPr>
          <p:cNvSpPr>
            <a:spLocks noGrp="1"/>
          </p:cNvSpPr>
          <p:nvPr>
            <p:ph type="dt" sz="half" idx="10"/>
          </p:nvPr>
        </p:nvSpPr>
        <p:spPr>
          <a:xfrm>
            <a:off x="230852" y="6485185"/>
            <a:ext cx="2472271" cy="365125"/>
          </a:xfrm>
          <a:prstGeom prst="rect">
            <a:avLst/>
          </a:prstGeom>
        </p:spPr>
        <p:txBody>
          <a:bodyPr/>
          <a:lstStyle/>
          <a:p>
            <a:r>
              <a:rPr lang="en-US" altLang="zh-TW" dirty="0"/>
              <a:t>©2022 Tong </a:t>
            </a:r>
            <a:r>
              <a:rPr lang="en-US" altLang="zh-TW" dirty="0" err="1"/>
              <a:t>Hsing</a:t>
            </a:r>
            <a:endParaRPr lang="en-US" altLang="zh-TW" dirty="0"/>
          </a:p>
        </p:txBody>
      </p:sp>
      <p:sp>
        <p:nvSpPr>
          <p:cNvPr id="16" name="頁尾版面配置區 15">
            <a:extLst>
              <a:ext uri="{FF2B5EF4-FFF2-40B4-BE49-F238E27FC236}">
                <a16:creationId xmlns:a16="http://schemas.microsoft.com/office/drawing/2014/main" id="{77438D26-98C1-E38E-1DA2-EB12032EFF2F}"/>
              </a:ext>
            </a:extLst>
          </p:cNvPr>
          <p:cNvSpPr>
            <a:spLocks noGrp="1"/>
          </p:cNvSpPr>
          <p:nvPr>
            <p:ph type="ftr" sz="quarter" idx="11"/>
          </p:nvPr>
        </p:nvSpPr>
        <p:spPr>
          <a:xfrm>
            <a:off x="3686185" y="6485185"/>
            <a:ext cx="4822804" cy="365125"/>
          </a:xfrm>
          <a:prstGeom prst="rect">
            <a:avLst/>
          </a:prstGeom>
        </p:spPr>
        <p:txBody>
          <a:bodyPr/>
          <a:lstStyle/>
          <a:p>
            <a:r>
              <a:rPr lang="en-US" altLang="zh-TW" dirty="0"/>
              <a:t>Tong </a:t>
            </a:r>
            <a:r>
              <a:rPr lang="en-US" altLang="zh-TW" dirty="0" err="1"/>
              <a:t>hsing</a:t>
            </a:r>
            <a:r>
              <a:rPr lang="en-US" altLang="zh-TW"/>
              <a:t> property</a:t>
            </a:r>
            <a:endParaRPr lang="en-US" altLang="zh-TW" dirty="0"/>
          </a:p>
        </p:txBody>
      </p:sp>
      <p:sp>
        <p:nvSpPr>
          <p:cNvPr id="17" name="投影片編號版面配置區 16">
            <a:extLst>
              <a:ext uri="{FF2B5EF4-FFF2-40B4-BE49-F238E27FC236}">
                <a16:creationId xmlns:a16="http://schemas.microsoft.com/office/drawing/2014/main" id="{1F672578-CA3D-1537-47E7-139AF5897916}"/>
              </a:ext>
            </a:extLst>
          </p:cNvPr>
          <p:cNvSpPr>
            <a:spLocks noGrp="1"/>
          </p:cNvSpPr>
          <p:nvPr>
            <p:ph type="sldNum" sz="quarter" idx="12"/>
          </p:nvPr>
        </p:nvSpPr>
        <p:spPr>
          <a:xfrm>
            <a:off x="10684398" y="6485185"/>
            <a:ext cx="1312025" cy="365125"/>
          </a:xfrm>
          <a:prstGeom prst="rect">
            <a:avLst/>
          </a:prstGeom>
        </p:spPr>
        <p:txBody>
          <a:bodyPr/>
          <a:lstStyle/>
          <a:p>
            <a:r>
              <a:rPr lang="en-US" altLang="zh-TW"/>
              <a:t>P</a:t>
            </a:r>
            <a:fld id="{02F5EDF9-E018-422D-89A0-3D0B9D287D10}" type="slidenum">
              <a:rPr lang="zh-TW" altLang="en-US" smtClean="0"/>
              <a:pPr/>
              <a:t>‹#›</a:t>
            </a:fld>
            <a:endParaRPr lang="en-US" altLang="zh-TW" dirty="0"/>
          </a:p>
        </p:txBody>
      </p:sp>
      <p:pic>
        <p:nvPicPr>
          <p:cNvPr id="6" name="圖片 5">
            <a:extLst>
              <a:ext uri="{FF2B5EF4-FFF2-40B4-BE49-F238E27FC236}">
                <a16:creationId xmlns:a16="http://schemas.microsoft.com/office/drawing/2014/main" id="{347466EA-4B8B-2C38-3E9F-6BD266730EFF}"/>
              </a:ext>
            </a:extLst>
          </p:cNvPr>
          <p:cNvPicPr>
            <a:picLocks noChangeAspect="1"/>
          </p:cNvPicPr>
          <p:nvPr userDrawn="1"/>
        </p:nvPicPr>
        <p:blipFill>
          <a:blip r:embed="rId2"/>
          <a:stretch>
            <a:fillRect/>
          </a:stretch>
        </p:blipFill>
        <p:spPr>
          <a:xfrm>
            <a:off x="11361413" y="203086"/>
            <a:ext cx="698488" cy="584040"/>
          </a:xfrm>
          <a:prstGeom prst="rect">
            <a:avLst/>
          </a:prstGeom>
        </p:spPr>
      </p:pic>
      <p:sp>
        <p:nvSpPr>
          <p:cNvPr id="7" name="Title Placeholder 1">
            <a:extLst>
              <a:ext uri="{FF2B5EF4-FFF2-40B4-BE49-F238E27FC236}">
                <a16:creationId xmlns:a16="http://schemas.microsoft.com/office/drawing/2014/main" id="{EDC48840-A886-96C5-AEEC-E472FF9D57E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Tree>
    <p:extLst>
      <p:ext uri="{BB962C8B-B14F-4D97-AF65-F5344CB8AC3E}">
        <p14:creationId xmlns:p14="http://schemas.microsoft.com/office/powerpoint/2010/main" val="29528629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兩個內容">
    <p:spTree>
      <p:nvGrpSpPr>
        <p:cNvPr id="1" name=""/>
        <p:cNvGrpSpPr/>
        <p:nvPr/>
      </p:nvGrpSpPr>
      <p:grpSpPr>
        <a:xfrm>
          <a:off x="0" y="0"/>
          <a:ext cx="0" cy="0"/>
          <a:chOff x="0" y="0"/>
          <a:chExt cx="0" cy="0"/>
        </a:xfrm>
      </p:grpSpPr>
      <p:sp>
        <p:nvSpPr>
          <p:cNvPr id="8" name="Title 7"/>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Content Placeholder 2"/>
          <p:cNvSpPr>
            <a:spLocks noGrp="1"/>
          </p:cNvSpPr>
          <p:nvPr>
            <p:ph sz="half" idx="1"/>
          </p:nvPr>
        </p:nvSpPr>
        <p:spPr>
          <a:xfrm>
            <a:off x="1097280" y="1845734"/>
            <a:ext cx="4937760" cy="4023359"/>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Content Placeholder 3"/>
          <p:cNvSpPr>
            <a:spLocks noGrp="1"/>
          </p:cNvSpPr>
          <p:nvPr>
            <p:ph sz="half" idx="2"/>
          </p:nvPr>
        </p:nvSpPr>
        <p:spPr>
          <a:xfrm>
            <a:off x="6217920" y="1845735"/>
            <a:ext cx="4937760" cy="40233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74693910"/>
      </p:ext>
    </p:extLst>
  </p:cSld>
  <p:clrMapOvr>
    <a:masterClrMapping/>
  </p:clrMapOvr>
</p:sldLayout>
</file>

<file path=ppt/slideLayouts/slideLayout40.xml><?xml version="1.0" encoding="utf-8"?>
<p:sldLayout xmlns:a="http://schemas.openxmlformats.org/drawingml/2006/main" xmlns:r="http://schemas.openxmlformats.org/officeDocument/2006/relationships" xmlns:p="http://schemas.openxmlformats.org/presentationml/2006/main" showMasterSp="0" preserve="1" userDrawn="1">
  <p:cSld name="1_標題投影片">
    <p:spTree>
      <p:nvGrpSpPr>
        <p:cNvPr id="1" name=""/>
        <p:cNvGrpSpPr/>
        <p:nvPr/>
      </p:nvGrpSpPr>
      <p:grpSpPr>
        <a:xfrm>
          <a:off x="0" y="0"/>
          <a:ext cx="0" cy="0"/>
          <a:chOff x="0" y="0"/>
          <a:chExt cx="0" cy="0"/>
        </a:xfrm>
      </p:grpSpPr>
      <p:sp>
        <p:nvSpPr>
          <p:cNvPr id="14" name="Rectangle 6">
            <a:extLst>
              <a:ext uri="{FF2B5EF4-FFF2-40B4-BE49-F238E27FC236}">
                <a16:creationId xmlns:a16="http://schemas.microsoft.com/office/drawing/2014/main" id="{8A5FB165-FC29-102C-E72E-20BDB3441C6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9" name="Content Placeholder 2">
            <a:extLst>
              <a:ext uri="{FF2B5EF4-FFF2-40B4-BE49-F238E27FC236}">
                <a16:creationId xmlns:a16="http://schemas.microsoft.com/office/drawing/2014/main" id="{DB640D4B-EBF0-B2B5-5F9A-14E6ABF711BC}"/>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6" name="Title Placeholder 1">
            <a:extLst>
              <a:ext uri="{FF2B5EF4-FFF2-40B4-BE49-F238E27FC236}">
                <a16:creationId xmlns:a16="http://schemas.microsoft.com/office/drawing/2014/main" id="{D6829A15-0CA0-B280-A8CD-71A43BC8143E}"/>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cxnSp>
        <p:nvCxnSpPr>
          <p:cNvPr id="2" name="Straight Connector 9">
            <a:extLst>
              <a:ext uri="{FF2B5EF4-FFF2-40B4-BE49-F238E27FC236}">
                <a16:creationId xmlns:a16="http://schemas.microsoft.com/office/drawing/2014/main" id="{23836D53-8107-5467-1D0C-8FFA9E86F30F}"/>
              </a:ext>
            </a:extLst>
          </p:cNvPr>
          <p:cNvCxnSpPr>
            <a:cxnSpLocks/>
          </p:cNvCxnSpPr>
          <p:nvPr userDrawn="1"/>
        </p:nvCxnSpPr>
        <p:spPr>
          <a:xfrm>
            <a:off x="1736435" y="4614762"/>
            <a:ext cx="8848436" cy="0"/>
          </a:xfrm>
          <a:prstGeom prst="line">
            <a:avLst/>
          </a:prstGeom>
          <a:ln w="6350">
            <a:solidFill>
              <a:schemeClr val="bg1">
                <a:lumMod val="6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2449502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preserve="1" userDrawn="1">
  <p:cSld name="1_標題及內容">
    <p:spTree>
      <p:nvGrpSpPr>
        <p:cNvPr id="1" name=""/>
        <p:cNvGrpSpPr/>
        <p:nvPr/>
      </p:nvGrpSpPr>
      <p:grpSpPr>
        <a:xfrm>
          <a:off x="0" y="0"/>
          <a:ext cx="0" cy="0"/>
          <a:chOff x="0" y="0"/>
          <a:chExt cx="0" cy="0"/>
        </a:xfrm>
      </p:grpSpPr>
      <p:sp>
        <p:nvSpPr>
          <p:cNvPr id="15" name="Title Placeholder 1">
            <a:extLst>
              <a:ext uri="{FF2B5EF4-FFF2-40B4-BE49-F238E27FC236}">
                <a16:creationId xmlns:a16="http://schemas.microsoft.com/office/drawing/2014/main" id="{7A65039A-802A-6CFC-0CA9-59FD9B3F2834}"/>
              </a:ext>
            </a:extLst>
          </p:cNvPr>
          <p:cNvSpPr>
            <a:spLocks noGrp="1"/>
          </p:cNvSpPr>
          <p:nvPr>
            <p:ph type="title"/>
          </p:nvPr>
        </p:nvSpPr>
        <p:spPr>
          <a:xfrm>
            <a:off x="409666" y="313431"/>
            <a:ext cx="9966960" cy="741012"/>
          </a:xfrm>
          <a:prstGeom prst="rect">
            <a:avLst/>
          </a:prstGeom>
        </p:spPr>
        <p:txBody>
          <a:bodyPr vert="horz" lIns="91440" tIns="45720" rIns="91440" bIns="45720" rtlCol="0" anchor="b">
            <a:normAutofit/>
          </a:bodyPr>
          <a:lstStyle/>
          <a:p>
            <a:r>
              <a:rPr lang="zh-TW" altLang="en-US" dirty="0"/>
              <a:t>按一下以編輯母片標題樣式</a:t>
            </a:r>
            <a:endParaRPr lang="en-US" dirty="0"/>
          </a:p>
        </p:txBody>
      </p:sp>
      <p:sp>
        <p:nvSpPr>
          <p:cNvPr id="3" name="Content Placeholder 2"/>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pic>
        <p:nvPicPr>
          <p:cNvPr id="8" name="圖片 7">
            <a:extLst>
              <a:ext uri="{FF2B5EF4-FFF2-40B4-BE49-F238E27FC236}">
                <a16:creationId xmlns:a16="http://schemas.microsoft.com/office/drawing/2014/main" id="{3059DB8E-EA07-19B5-33F4-0F3FF3039645}"/>
              </a:ext>
            </a:extLst>
          </p:cNvPr>
          <p:cNvPicPr>
            <a:picLocks noChangeAspect="1"/>
          </p:cNvPicPr>
          <p:nvPr userDrawn="1"/>
        </p:nvPicPr>
        <p:blipFill>
          <a:blip r:embed="rId2"/>
          <a:stretch>
            <a:fillRect/>
          </a:stretch>
        </p:blipFill>
        <p:spPr>
          <a:xfrm>
            <a:off x="5596084" y="3304021"/>
            <a:ext cx="999831" cy="249958"/>
          </a:xfrm>
          <a:prstGeom prst="rect">
            <a:avLst/>
          </a:prstGeom>
        </p:spPr>
      </p:pic>
      <p:sp>
        <p:nvSpPr>
          <p:cNvPr id="7" name="Rectangle 6">
            <a:extLst>
              <a:ext uri="{FF2B5EF4-FFF2-40B4-BE49-F238E27FC236}">
                <a16:creationId xmlns:a16="http://schemas.microsoft.com/office/drawing/2014/main" id="{CAE5EC01-EA05-6869-F560-07DD87D0680D}"/>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日期版面配置區 11">
            <a:extLst>
              <a:ext uri="{FF2B5EF4-FFF2-40B4-BE49-F238E27FC236}">
                <a16:creationId xmlns:a16="http://schemas.microsoft.com/office/drawing/2014/main" id="{C2A09997-DBBB-2920-9EBD-876873C2FC49}"/>
              </a:ext>
            </a:extLst>
          </p:cNvPr>
          <p:cNvSpPr>
            <a:spLocks noGrp="1"/>
          </p:cNvSpPr>
          <p:nvPr>
            <p:ph type="dt" sz="half" idx="10"/>
          </p:nvPr>
        </p:nvSpPr>
        <p:spPr/>
        <p:txBody>
          <a:bodyPr/>
          <a:lstStyle/>
          <a:p>
            <a:r>
              <a:rPr lang="en-US" altLang="zh-TW"/>
              <a:t>©2022 Tong Hsing</a:t>
            </a:r>
            <a:endParaRPr lang="en-US" altLang="zh-TW" dirty="0"/>
          </a:p>
        </p:txBody>
      </p:sp>
      <p:sp>
        <p:nvSpPr>
          <p:cNvPr id="13" name="頁尾版面配置區 12">
            <a:extLst>
              <a:ext uri="{FF2B5EF4-FFF2-40B4-BE49-F238E27FC236}">
                <a16:creationId xmlns:a16="http://schemas.microsoft.com/office/drawing/2014/main" id="{A22D3ECF-6602-D9FD-A8D0-8AD9FF3087EE}"/>
              </a:ext>
            </a:extLst>
          </p:cNvPr>
          <p:cNvSpPr>
            <a:spLocks noGrp="1"/>
          </p:cNvSpPr>
          <p:nvPr>
            <p:ph type="ftr" sz="quarter" idx="11"/>
          </p:nvPr>
        </p:nvSpPr>
        <p:spPr/>
        <p:txBody>
          <a:bodyPr/>
          <a:lstStyle/>
          <a:p>
            <a:r>
              <a:rPr lang="en-US" altLang="zh-TW"/>
              <a:t>Tong hsing property</a:t>
            </a:r>
            <a:endParaRPr lang="en-US" altLang="zh-TW" dirty="0"/>
          </a:p>
        </p:txBody>
      </p:sp>
      <p:sp>
        <p:nvSpPr>
          <p:cNvPr id="14" name="投影片編號版面配置區 13">
            <a:extLst>
              <a:ext uri="{FF2B5EF4-FFF2-40B4-BE49-F238E27FC236}">
                <a16:creationId xmlns:a16="http://schemas.microsoft.com/office/drawing/2014/main" id="{1D08FA3A-9E79-1320-1D93-9F7C9AA6354F}"/>
              </a:ext>
            </a:extLst>
          </p:cNvPr>
          <p:cNvSpPr>
            <a:spLocks noGrp="1"/>
          </p:cNvSpPr>
          <p:nvPr>
            <p:ph type="sldNum" sz="quarter" idx="12"/>
          </p:nvPr>
        </p:nvSpPr>
        <p:spPr/>
        <p:txBody>
          <a:bodyPr/>
          <a:lstStyle/>
          <a:p>
            <a:r>
              <a:rPr lang="en-US" altLang="zh-TW"/>
              <a:t>P</a:t>
            </a:r>
            <a:fld id="{02F5EDF9-E018-422D-89A0-3D0B9D287D10}" type="slidenum">
              <a:rPr lang="zh-TW" altLang="en-US" smtClean="0"/>
              <a:pPr/>
              <a:t>‹#›</a:t>
            </a:fld>
            <a:endParaRPr lang="en-US" altLang="zh-TW" dirty="0"/>
          </a:p>
        </p:txBody>
      </p:sp>
    </p:spTree>
    <p:extLst>
      <p:ext uri="{BB962C8B-B14F-4D97-AF65-F5344CB8AC3E}">
        <p14:creationId xmlns:p14="http://schemas.microsoft.com/office/powerpoint/2010/main" val="721159874"/>
      </p:ext>
    </p:extLst>
  </p:cSld>
  <p:clrMapOvr>
    <a:masterClrMapping/>
  </p:clrMapOvr>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1_章節標題">
    <p:spTree>
      <p:nvGrpSpPr>
        <p:cNvPr id="1" name=""/>
        <p:cNvGrpSpPr/>
        <p:nvPr/>
      </p:nvGrpSpPr>
      <p:grpSpPr>
        <a:xfrm>
          <a:off x="0" y="0"/>
          <a:ext cx="0" cy="0"/>
          <a:chOff x="0" y="0"/>
          <a:chExt cx="0" cy="0"/>
        </a:xfrm>
      </p:grpSpPr>
      <p:sp>
        <p:nvSpPr>
          <p:cNvPr id="10" name="Rectangle 6">
            <a:extLst>
              <a:ext uri="{FF2B5EF4-FFF2-40B4-BE49-F238E27FC236}">
                <a16:creationId xmlns:a16="http://schemas.microsoft.com/office/drawing/2014/main" id="{1500CC22-D46D-7276-E36F-32E0152BA3A4}"/>
              </a:ext>
            </a:extLst>
          </p:cNvPr>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Date Placeholder 3">
            <a:extLst>
              <a:ext uri="{FF2B5EF4-FFF2-40B4-BE49-F238E27FC236}">
                <a16:creationId xmlns:a16="http://schemas.microsoft.com/office/drawing/2014/main" id="{F8F97DA4-279C-B490-82C2-393F6E4ED362}"/>
              </a:ext>
            </a:extLst>
          </p:cNvPr>
          <p:cNvSpPr>
            <a:spLocks noGrp="1"/>
          </p:cNvSpPr>
          <p:nvPr>
            <p:ph type="dt" sz="half" idx="2"/>
          </p:nvPr>
        </p:nvSpPr>
        <p:spPr>
          <a:xfrm>
            <a:off x="230852" y="6485185"/>
            <a:ext cx="2472271" cy="365125"/>
          </a:xfrm>
          <a:prstGeom prst="rect">
            <a:avLst/>
          </a:prstGeom>
        </p:spPr>
        <p:txBody>
          <a:bodyPr vert="horz" lIns="91440" tIns="45720" rIns="91440" bIns="45720" rtlCol="0" anchor="ctr"/>
          <a:lstStyle>
            <a:lvl1pPr algn="l">
              <a:defRPr sz="1200">
                <a:solidFill>
                  <a:srgbClr val="FFFFFF"/>
                </a:solidFill>
              </a:defRPr>
            </a:lvl1pPr>
          </a:lstStyle>
          <a:p>
            <a:r>
              <a:rPr lang="en-US" altLang="zh-TW"/>
              <a:t>©2022 Tong</a:t>
            </a:r>
            <a:r>
              <a:rPr lang="zh-TW" altLang="en-US"/>
              <a:t> </a:t>
            </a:r>
            <a:r>
              <a:rPr lang="en-US" altLang="zh-TW"/>
              <a:t>Hsing</a:t>
            </a:r>
            <a:endParaRPr lang="en-US" altLang="zh-TW" dirty="0"/>
          </a:p>
        </p:txBody>
      </p:sp>
      <p:sp>
        <p:nvSpPr>
          <p:cNvPr id="12" name="Footer Placeholder 4">
            <a:extLst>
              <a:ext uri="{FF2B5EF4-FFF2-40B4-BE49-F238E27FC236}">
                <a16:creationId xmlns:a16="http://schemas.microsoft.com/office/drawing/2014/main" id="{CF9887D6-892E-2021-E8A2-1693A4D1C0A6}"/>
              </a:ext>
            </a:extLst>
          </p:cNvPr>
          <p:cNvSpPr>
            <a:spLocks noGrp="1"/>
          </p:cNvSpPr>
          <p:nvPr>
            <p:ph type="ftr" sz="quarter" idx="3"/>
          </p:nvPr>
        </p:nvSpPr>
        <p:spPr>
          <a:xfrm>
            <a:off x="3686185" y="6485185"/>
            <a:ext cx="4822804" cy="365125"/>
          </a:xfrm>
          <a:prstGeom prst="rect">
            <a:avLst/>
          </a:prstGeom>
        </p:spPr>
        <p:txBody>
          <a:bodyPr vert="horz" lIns="91440" tIns="45720" rIns="91440" bIns="45720" rtlCol="0" anchor="ctr"/>
          <a:lstStyle>
            <a:lvl1pPr algn="ctr">
              <a:defRPr sz="1200" cap="all" baseline="0">
                <a:solidFill>
                  <a:srgbClr val="FFFFFF"/>
                </a:solidFill>
              </a:defRPr>
            </a:lvl1pPr>
          </a:lstStyle>
          <a:p>
            <a:r>
              <a:rPr lang="en-US" altLang="zh-TW"/>
              <a:t>Tong hsing property</a:t>
            </a:r>
            <a:endParaRPr lang="en-US" altLang="zh-TW" dirty="0"/>
          </a:p>
        </p:txBody>
      </p:sp>
      <p:sp>
        <p:nvSpPr>
          <p:cNvPr id="13" name="Slide Number Placeholder 5">
            <a:extLst>
              <a:ext uri="{FF2B5EF4-FFF2-40B4-BE49-F238E27FC236}">
                <a16:creationId xmlns:a16="http://schemas.microsoft.com/office/drawing/2014/main" id="{CE43BE7D-43DB-CEB0-A28D-1DFFA9A10A0C}"/>
              </a:ext>
            </a:extLst>
          </p:cNvPr>
          <p:cNvSpPr>
            <a:spLocks noGrp="1"/>
          </p:cNvSpPr>
          <p:nvPr>
            <p:ph type="sldNum" sz="quarter" idx="4"/>
          </p:nvPr>
        </p:nvSpPr>
        <p:spPr>
          <a:xfrm>
            <a:off x="10684398" y="6485185"/>
            <a:ext cx="1312025" cy="365125"/>
          </a:xfrm>
          <a:prstGeom prst="rect">
            <a:avLst/>
          </a:prstGeom>
        </p:spPr>
        <p:txBody>
          <a:bodyPr vert="horz" lIns="91440" tIns="45720" rIns="91440" bIns="45720" rtlCol="0" anchor="ctr"/>
          <a:lstStyle>
            <a:lvl1pPr algn="r">
              <a:defRPr sz="1200">
                <a:solidFill>
                  <a:srgbClr val="FFFFFF"/>
                </a:solidFill>
              </a:defRPr>
            </a:lvl1pPr>
          </a:lstStyle>
          <a:p>
            <a:r>
              <a:rPr lang="en-US" altLang="zh-TW" dirty="0"/>
              <a:t>P</a:t>
            </a:r>
            <a:fld id="{02F5EDF9-E018-422D-89A0-3D0B9D287D10}" type="slidenum">
              <a:rPr lang="zh-TW" altLang="en-US" smtClean="0"/>
              <a:pPr/>
              <a:t>‹#›</a:t>
            </a:fld>
            <a:endParaRPr lang="en-US" altLang="zh-TW" dirty="0"/>
          </a:p>
        </p:txBody>
      </p:sp>
      <p:sp>
        <p:nvSpPr>
          <p:cNvPr id="14" name="Content Placeholder 2">
            <a:extLst>
              <a:ext uri="{FF2B5EF4-FFF2-40B4-BE49-F238E27FC236}">
                <a16:creationId xmlns:a16="http://schemas.microsoft.com/office/drawing/2014/main" id="{19EE28A5-C83B-0D68-4001-1391A90DBA65}"/>
              </a:ext>
            </a:extLst>
          </p:cNvPr>
          <p:cNvSpPr>
            <a:spLocks noGrp="1"/>
          </p:cNvSpPr>
          <p:nvPr>
            <p:ph idx="1"/>
          </p:nvPr>
        </p:nvSpPr>
        <p:spPr>
          <a:xfrm>
            <a:off x="1066799" y="1292341"/>
            <a:ext cx="10058400" cy="4023360"/>
          </a:xfrm>
        </p:spPr>
        <p:txBody>
          <a:bodyPr/>
          <a:lstStyle/>
          <a:p>
            <a:pPr lvl="0"/>
            <a:r>
              <a:rPr lang="zh-TW" altLang="en-US" dirty="0"/>
              <a:t>按一下以編輯母片文字樣式</a:t>
            </a:r>
          </a:p>
          <a:p>
            <a:pPr lvl="1"/>
            <a:r>
              <a:rPr lang="zh-TW" altLang="en-US" dirty="0"/>
              <a:t>第二層</a:t>
            </a:r>
          </a:p>
          <a:p>
            <a:pPr lvl="2"/>
            <a:r>
              <a:rPr lang="zh-TW" altLang="en-US" dirty="0"/>
              <a:t>第三層</a:t>
            </a:r>
          </a:p>
          <a:p>
            <a:pPr lvl="3"/>
            <a:r>
              <a:rPr lang="zh-TW" altLang="en-US" dirty="0"/>
              <a:t>第四層</a:t>
            </a:r>
          </a:p>
          <a:p>
            <a:pPr lvl="4"/>
            <a:r>
              <a:rPr lang="zh-TW" altLang="en-US" dirty="0"/>
              <a:t>第五層</a:t>
            </a:r>
            <a:endParaRPr lang="en-US" dirty="0"/>
          </a:p>
        </p:txBody>
      </p:sp>
      <p:sp>
        <p:nvSpPr>
          <p:cNvPr id="2" name="Title Placeholder 1">
            <a:extLst>
              <a:ext uri="{FF2B5EF4-FFF2-40B4-BE49-F238E27FC236}">
                <a16:creationId xmlns:a16="http://schemas.microsoft.com/office/drawing/2014/main" id="{514965BC-FE07-131C-6077-D16A42A197E1}"/>
              </a:ext>
            </a:extLst>
          </p:cNvPr>
          <p:cNvSpPr txBox="1">
            <a:spLocks/>
          </p:cNvSpPr>
          <p:nvPr userDrawn="1"/>
        </p:nvSpPr>
        <p:spPr>
          <a:xfrm>
            <a:off x="409666" y="313431"/>
            <a:ext cx="9966960" cy="741012"/>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rgbClr val="003F7C"/>
                </a:solidFill>
                <a:latin typeface="+mj-lt"/>
                <a:ea typeface="+mj-ea"/>
                <a:cs typeface="+mj-cs"/>
              </a:defRPr>
            </a:lvl1pPr>
          </a:lstStyle>
          <a:p>
            <a:r>
              <a:rPr lang="zh-TW" altLang="en-US"/>
              <a:t>按一下以編輯母片標題樣式</a:t>
            </a:r>
            <a:endParaRPr lang="en-US" dirty="0"/>
          </a:p>
        </p:txBody>
      </p:sp>
    </p:spTree>
    <p:extLst>
      <p:ext uri="{BB962C8B-B14F-4D97-AF65-F5344CB8AC3E}">
        <p14:creationId xmlns:p14="http://schemas.microsoft.com/office/powerpoint/2010/main" val="18097265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10" name="Title 9"/>
          <p:cNvSpPr>
            <a:spLocks noGrp="1"/>
          </p:cNvSpPr>
          <p:nvPr>
            <p:ph type="title"/>
          </p:nvPr>
        </p:nvSpPr>
        <p:spPr>
          <a:xfrm>
            <a:off x="1097280" y="286603"/>
            <a:ext cx="10058400" cy="1450757"/>
          </a:xfrm>
        </p:spPr>
        <p:txBody>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4" name="Content Placeholder 3"/>
          <p:cNvSpPr>
            <a:spLocks noGrp="1"/>
          </p:cNvSpPr>
          <p:nvPr>
            <p:ph sz="half" idx="2"/>
          </p:nvPr>
        </p:nvSpPr>
        <p:spPr>
          <a:xfrm>
            <a:off x="1097280" y="2582335"/>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5" name="Text Placeholder 4"/>
          <p:cNvSpPr>
            <a:spLocks noGrp="1"/>
          </p:cNvSpPr>
          <p:nvPr>
            <p:ph type="body" sz="quarter" idx="3"/>
          </p:nvPr>
        </p:nvSpPr>
        <p:spPr>
          <a:xfrm>
            <a:off x="6217920" y="1846052"/>
            <a:ext cx="4937760" cy="736282"/>
          </a:xfrm>
        </p:spPr>
        <p:txBody>
          <a:bodyPr lIns="91440" rIns="91440" anchor="ctr">
            <a:normAutofit/>
          </a:bodyPr>
          <a:lstStyle>
            <a:lvl1pPr marL="0" indent="0">
              <a:buNone/>
              <a:defRPr sz="2000" b="0"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TW" altLang="en-US"/>
              <a:t>按一下以編輯母片文字樣式</a:t>
            </a:r>
          </a:p>
        </p:txBody>
      </p:sp>
      <p:sp>
        <p:nvSpPr>
          <p:cNvPr id="6" name="Content Placeholder 5"/>
          <p:cNvSpPr>
            <a:spLocks noGrp="1"/>
          </p:cNvSpPr>
          <p:nvPr>
            <p:ph sz="quarter" idx="4"/>
          </p:nvPr>
        </p:nvSpPr>
        <p:spPr>
          <a:xfrm>
            <a:off x="6217920" y="2582334"/>
            <a:ext cx="4937760" cy="328676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p>
            <a:r>
              <a:rPr lang="en-US" altLang="zh-TW"/>
              <a:t>1234</a:t>
            </a:r>
          </a:p>
        </p:txBody>
      </p:sp>
      <p:sp>
        <p:nvSpPr>
          <p:cNvPr id="9" name="Slide Number Placeholder 8"/>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20896941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只有標題">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zh-TW" altLang="en-US"/>
              <a:t>按一下以編輯母片標題樣式</a:t>
            </a:r>
            <a:endParaRPr lang="en-US" dirty="0"/>
          </a:p>
        </p:txBody>
      </p:sp>
      <p:sp>
        <p:nvSpPr>
          <p:cNvPr id="3" name="Date Placeholder 2"/>
          <p:cNvSpPr>
            <a:spLocks noGrp="1"/>
          </p:cNvSpPr>
          <p:nvPr>
            <p:ph type="dt" sz="half" idx="10"/>
          </p:nvPr>
        </p:nvSpPr>
        <p:spPr/>
        <p:txBody>
          <a:bodyPr/>
          <a:lstStyle/>
          <a:p>
            <a:endParaRPr lang="en-US" altLang="zh-TW"/>
          </a:p>
        </p:txBody>
      </p:sp>
      <p:sp>
        <p:nvSpPr>
          <p:cNvPr id="4" name="Footer Placeholder 3"/>
          <p:cNvSpPr>
            <a:spLocks noGrp="1"/>
          </p:cNvSpPr>
          <p:nvPr>
            <p:ph type="ftr" sz="quarter" idx="11"/>
          </p:nvPr>
        </p:nvSpPr>
        <p:spPr/>
        <p:txBody>
          <a:bodyPr/>
          <a:lstStyle/>
          <a:p>
            <a:r>
              <a:rPr lang="en-US" altLang="zh-TW"/>
              <a:t>1234</a:t>
            </a:r>
          </a:p>
        </p:txBody>
      </p:sp>
      <p:sp>
        <p:nvSpPr>
          <p:cNvPr id="5" name="Slide Number Placeholder 4"/>
          <p:cNvSpPr>
            <a:spLocks noGrp="1"/>
          </p:cNvSpPr>
          <p:nvPr>
            <p:ph type="sldNum" sz="quarter" idx="12"/>
          </p:nvPr>
        </p:nvSpPr>
        <p:spPr/>
        <p:txBody>
          <a:bodyPr/>
          <a:lstStyle/>
          <a:p>
            <a:fld id="{88A02921-1256-4CAA-88EA-C76E5D082C2F}" type="slidenum">
              <a:rPr lang="zh-TW" altLang="en-US" smtClean="0"/>
              <a:pPr/>
              <a:t>‹#›</a:t>
            </a:fld>
            <a:endParaRPr lang="en-US" altLang="zh-TW"/>
          </a:p>
        </p:txBody>
      </p:sp>
    </p:spTree>
    <p:extLst>
      <p:ext uri="{BB962C8B-B14F-4D97-AF65-F5344CB8AC3E}">
        <p14:creationId xmlns:p14="http://schemas.microsoft.com/office/powerpoint/2010/main" val="166965539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空白">
    <p:spTree>
      <p:nvGrpSpPr>
        <p:cNvPr id="1" name=""/>
        <p:cNvGrpSpPr/>
        <p:nvPr/>
      </p:nvGrpSpPr>
      <p:grpSpPr>
        <a:xfrm>
          <a:off x="0" y="0"/>
          <a:ext cx="0" cy="0"/>
          <a:chOff x="0" y="0"/>
          <a:chExt cx="0" cy="0"/>
        </a:xfrm>
      </p:grpSpPr>
      <p:sp>
        <p:nvSpPr>
          <p:cNvPr id="5" name="Rectangle 4"/>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 name="Rectangle 5"/>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 name="Date Placeholder 6"/>
          <p:cNvSpPr>
            <a:spLocks noGrp="1"/>
          </p:cNvSpPr>
          <p:nvPr>
            <p:ph type="dt" sz="half" idx="10"/>
          </p:nvPr>
        </p:nvSpPr>
        <p:spPr/>
        <p:txBody>
          <a:bodyPr/>
          <a:lstStyle/>
          <a:p>
            <a:endParaRPr lang="en-US" altLang="zh-TW"/>
          </a:p>
        </p:txBody>
      </p:sp>
      <p:sp>
        <p:nvSpPr>
          <p:cNvPr id="8" name="Footer Placeholder 7"/>
          <p:cNvSpPr>
            <a:spLocks noGrp="1"/>
          </p:cNvSpPr>
          <p:nvPr>
            <p:ph type="ftr" sz="quarter" idx="11"/>
          </p:nvPr>
        </p:nvSpPr>
        <p:spPr/>
        <p:txBody>
          <a:bodyPr/>
          <a:lstStyle>
            <a:lvl1pPr>
              <a:defRPr>
                <a:solidFill>
                  <a:srgbClr val="FFFFFF"/>
                </a:solidFill>
              </a:defRPr>
            </a:lvl1pPr>
          </a:lstStyle>
          <a:p>
            <a:r>
              <a:rPr lang="en-US" altLang="zh-TW"/>
              <a:t>1234</a:t>
            </a:r>
          </a:p>
        </p:txBody>
      </p:sp>
      <p:sp>
        <p:nvSpPr>
          <p:cNvPr id="9" name="Slide Number Placeholder 8"/>
          <p:cNvSpPr>
            <a:spLocks noGrp="1"/>
          </p:cNvSpPr>
          <p:nvPr>
            <p:ph type="sldNum" sz="quarter" idx="12"/>
          </p:nvPr>
        </p:nvSpPr>
        <p:spPr/>
        <p:txBody>
          <a:bodyPr/>
          <a:lstStyle/>
          <a:p>
            <a:fld id="{6159F89F-55C1-444F-ACC8-C1BE3CDE8A11}" type="slidenum">
              <a:rPr lang="zh-TW" altLang="en-US" smtClean="0"/>
              <a:pPr/>
              <a:t>‹#›</a:t>
            </a:fld>
            <a:endParaRPr lang="en-US" altLang="zh-TW"/>
          </a:p>
        </p:txBody>
      </p:sp>
    </p:spTree>
    <p:extLst>
      <p:ext uri="{BB962C8B-B14F-4D97-AF65-F5344CB8AC3E}">
        <p14:creationId xmlns:p14="http://schemas.microsoft.com/office/powerpoint/2010/main" val="12317656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含輔助字幕的內容">
    <p:spTree>
      <p:nvGrpSpPr>
        <p:cNvPr id="1" name=""/>
        <p:cNvGrpSpPr/>
        <p:nvPr/>
      </p:nvGrpSpPr>
      <p:grpSpPr>
        <a:xfrm>
          <a:off x="0" y="0"/>
          <a:ext cx="0" cy="0"/>
          <a:chOff x="0" y="0"/>
          <a:chExt cx="0" cy="0"/>
        </a:xfrm>
      </p:grpSpPr>
      <p:sp>
        <p:nvSpPr>
          <p:cNvPr id="8" name="Rectangle 7"/>
          <p:cNvSpPr/>
          <p:nvPr/>
        </p:nvSpPr>
        <p:spPr>
          <a:xfrm>
            <a:off x="16"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4040071"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457200" y="594359"/>
            <a:ext cx="3200400" cy="2286000"/>
          </a:xfrm>
        </p:spPr>
        <p:txBody>
          <a:bodyPr anchor="b">
            <a:normAutofit/>
          </a:bodyPr>
          <a:lstStyle>
            <a:lvl1pPr>
              <a:defRPr sz="3600" b="0">
                <a:solidFill>
                  <a:srgbClr val="FFFFFF"/>
                </a:solidFill>
              </a:defRPr>
            </a:lvl1pPr>
          </a:lstStyle>
          <a:p>
            <a:r>
              <a:rPr lang="zh-TW" altLang="en-US"/>
              <a:t>按一下以編輯母片標題樣式</a:t>
            </a:r>
            <a:endParaRPr lang="en-US" dirty="0"/>
          </a:p>
        </p:txBody>
      </p:sp>
      <p:sp>
        <p:nvSpPr>
          <p:cNvPr id="3" name="Content Placeholder 2"/>
          <p:cNvSpPr>
            <a:spLocks noGrp="1"/>
          </p:cNvSpPr>
          <p:nvPr>
            <p:ph idx="1"/>
          </p:nvPr>
        </p:nvSpPr>
        <p:spPr>
          <a:xfrm>
            <a:off x="4800600" y="731520"/>
            <a:ext cx="6492240" cy="5257800"/>
          </a:xfrm>
        </p:spPr>
        <p:txBody>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Text Placeholder 3"/>
          <p:cNvSpPr>
            <a:spLocks noGrp="1"/>
          </p:cNvSpPr>
          <p:nvPr>
            <p:ph type="body" sz="half" idx="2"/>
          </p:nvPr>
        </p:nvSpPr>
        <p:spPr>
          <a:xfrm>
            <a:off x="457200" y="2926080"/>
            <a:ext cx="3200400" cy="3379124"/>
          </a:xfrm>
        </p:spPr>
        <p:txBody>
          <a:bodyPr lIns="91440" rIns="91440">
            <a:normAutofit/>
          </a:bodyPr>
          <a:lstStyle>
            <a:lvl1pPr marL="0" indent="0">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a:xfrm>
            <a:off x="465512" y="6459785"/>
            <a:ext cx="2618510" cy="365125"/>
          </a:xfrm>
        </p:spPr>
        <p:txBody>
          <a:bodyPr/>
          <a:lstStyle>
            <a:lvl1pPr algn="l">
              <a:defRPr/>
            </a:lvl1pPr>
          </a:lstStyle>
          <a:p>
            <a:endParaRPr lang="en-US" altLang="zh-TW"/>
          </a:p>
        </p:txBody>
      </p:sp>
      <p:sp>
        <p:nvSpPr>
          <p:cNvPr id="6" name="Footer Placeholder 5"/>
          <p:cNvSpPr>
            <a:spLocks noGrp="1"/>
          </p:cNvSpPr>
          <p:nvPr>
            <p:ph type="ftr" sz="quarter" idx="11"/>
          </p:nvPr>
        </p:nvSpPr>
        <p:spPr>
          <a:xfrm>
            <a:off x="4800600" y="6459785"/>
            <a:ext cx="4648200" cy="365125"/>
          </a:xfrm>
        </p:spPr>
        <p:txBody>
          <a:bodyPr/>
          <a:lstStyle>
            <a:lvl1pPr algn="l">
              <a:defRPr>
                <a:solidFill>
                  <a:schemeClr val="tx2"/>
                </a:solidFill>
              </a:defRPr>
            </a:lvl1pPr>
          </a:lstStyle>
          <a:p>
            <a:r>
              <a:rPr lang="en-US" altLang="zh-TW"/>
              <a:t>1234</a:t>
            </a:r>
          </a:p>
        </p:txBody>
      </p:sp>
      <p:sp>
        <p:nvSpPr>
          <p:cNvPr id="7" name="Slide Number Placeholder 6"/>
          <p:cNvSpPr>
            <a:spLocks noGrp="1"/>
          </p:cNvSpPr>
          <p:nvPr>
            <p:ph type="sldNum" sz="quarter" idx="12"/>
          </p:nvPr>
        </p:nvSpPr>
        <p:spPr/>
        <p:txBody>
          <a:bodyPr/>
          <a:lstStyle>
            <a:lvl1pPr>
              <a:defRPr>
                <a:solidFill>
                  <a:schemeClr val="tx2"/>
                </a:solidFill>
              </a:defRPr>
            </a:lvl1p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42128188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含輔助字幕的圖片">
    <p:spTree>
      <p:nvGrpSpPr>
        <p:cNvPr id="1" name=""/>
        <p:cNvGrpSpPr/>
        <p:nvPr/>
      </p:nvGrpSpPr>
      <p:grpSpPr>
        <a:xfrm>
          <a:off x="0" y="0"/>
          <a:ext cx="0" cy="0"/>
          <a:chOff x="0" y="0"/>
          <a:chExt cx="0" cy="0"/>
        </a:xfrm>
      </p:grpSpPr>
      <p:sp>
        <p:nvSpPr>
          <p:cNvPr id="8" name="Rectangle 7"/>
          <p:cNvSpPr/>
          <p:nvPr/>
        </p:nvSpPr>
        <p:spPr>
          <a:xfrm>
            <a:off x="0" y="4953000"/>
            <a:ext cx="12188825" cy="1905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491507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80" y="5074920"/>
            <a:ext cx="10113645" cy="822960"/>
          </a:xfrm>
        </p:spPr>
        <p:txBody>
          <a:bodyPr tIns="0" bIns="0" anchor="b">
            <a:noAutofit/>
          </a:bodyPr>
          <a:lstStyle>
            <a:lvl1pPr>
              <a:defRPr sz="3600" b="0">
                <a:solidFill>
                  <a:srgbClr val="FFFFFF"/>
                </a:solidFill>
              </a:defRPr>
            </a:lvl1pPr>
          </a:lstStyle>
          <a:p>
            <a:r>
              <a:rPr lang="zh-TW" altLang="en-US"/>
              <a:t>按一下以編輯母片標題樣式</a:t>
            </a:r>
            <a:endParaRPr lang="en-US" dirty="0"/>
          </a:p>
        </p:txBody>
      </p:sp>
      <p:sp>
        <p:nvSpPr>
          <p:cNvPr id="3" name="Picture Placeholder 2"/>
          <p:cNvSpPr>
            <a:spLocks noGrp="1" noChangeAspect="1"/>
          </p:cNvSpPr>
          <p:nvPr>
            <p:ph type="pic" idx="1"/>
          </p:nvPr>
        </p:nvSpPr>
        <p:spPr>
          <a:xfrm>
            <a:off x="15" y="0"/>
            <a:ext cx="12191985" cy="4915076"/>
          </a:xfrm>
          <a:solidFill>
            <a:schemeClr val="bg2">
              <a:lumMod val="90000"/>
            </a:schemeClr>
          </a:solidFill>
        </p:spPr>
        <p:txBody>
          <a:bodyPr lIns="457200" tIns="457200"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zh-TW" altLang="en-US"/>
              <a:t>按一下圖示以新增圖片</a:t>
            </a:r>
            <a:endParaRPr lang="en-US" dirty="0"/>
          </a:p>
        </p:txBody>
      </p:sp>
      <p:sp>
        <p:nvSpPr>
          <p:cNvPr id="4" name="Text Placeholder 3"/>
          <p:cNvSpPr>
            <a:spLocks noGrp="1"/>
          </p:cNvSpPr>
          <p:nvPr>
            <p:ph type="body" sz="half" idx="2"/>
          </p:nvPr>
        </p:nvSpPr>
        <p:spPr>
          <a:xfrm>
            <a:off x="1097280" y="5907024"/>
            <a:ext cx="10113264" cy="594360"/>
          </a:xfrm>
        </p:spPr>
        <p:txBody>
          <a:bodyPr lIns="91440" tIns="0" rIns="91440" bIns="0">
            <a:normAutofit/>
          </a:bodyPr>
          <a:lstStyle>
            <a:lvl1pPr marL="0" indent="0">
              <a:spcBef>
                <a:spcPts val="0"/>
              </a:spcBef>
              <a:spcAft>
                <a:spcPts val="600"/>
              </a:spcAft>
              <a:buNone/>
              <a:defRPr sz="15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zh-TW" altLang="en-US"/>
              <a:t>按一下以編輯母片文字樣式</a:t>
            </a:r>
          </a:p>
        </p:txBody>
      </p:sp>
      <p:sp>
        <p:nvSpPr>
          <p:cNvPr id="5" name="Date Placeholder 4"/>
          <p:cNvSpPr>
            <a:spLocks noGrp="1"/>
          </p:cNvSpPr>
          <p:nvPr>
            <p:ph type="dt" sz="half" idx="10"/>
          </p:nvPr>
        </p:nvSpPr>
        <p:spPr/>
        <p:txBody>
          <a:bodyPr/>
          <a:lstStyle/>
          <a:p>
            <a:endParaRPr lang="en-US" altLang="zh-TW"/>
          </a:p>
        </p:txBody>
      </p:sp>
      <p:sp>
        <p:nvSpPr>
          <p:cNvPr id="6" name="Footer Placeholder 5"/>
          <p:cNvSpPr>
            <a:spLocks noGrp="1"/>
          </p:cNvSpPr>
          <p:nvPr>
            <p:ph type="ftr" sz="quarter" idx="11"/>
          </p:nvPr>
        </p:nvSpPr>
        <p:spPr/>
        <p:txBody>
          <a:bodyPr/>
          <a:lstStyle/>
          <a:p>
            <a:r>
              <a:rPr lang="en-US" altLang="zh-TW"/>
              <a:t>1234</a:t>
            </a:r>
          </a:p>
        </p:txBody>
      </p:sp>
      <p:sp>
        <p:nvSpPr>
          <p:cNvPr id="7" name="Slide Number Placeholder 6"/>
          <p:cNvSpPr>
            <a:spLocks noGrp="1"/>
          </p:cNvSpPr>
          <p:nvPr>
            <p:ph type="sldNum" sz="quarter" idx="12"/>
          </p:nvPr>
        </p:nvSpPr>
        <p:spPr/>
        <p:txBody>
          <a:bodyPr/>
          <a:lstStyle/>
          <a:p>
            <a:fld id="{02F5EDF9-E018-422D-89A0-3D0B9D287D10}" type="slidenum">
              <a:rPr lang="zh-TW" altLang="en-US" smtClean="0"/>
              <a:pPr/>
              <a:t>‹#›</a:t>
            </a:fld>
            <a:endParaRPr lang="en-US" altLang="zh-TW"/>
          </a:p>
        </p:txBody>
      </p:sp>
    </p:spTree>
    <p:extLst>
      <p:ext uri="{BB962C8B-B14F-4D97-AF65-F5344CB8AC3E}">
        <p14:creationId xmlns:p14="http://schemas.microsoft.com/office/powerpoint/2010/main" val="378044850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5" Type="http://schemas.openxmlformats.org/officeDocument/2006/relationships/slideLayout" Target="../slideLayouts/slideLayout16.xml"/><Relationship Id="rId10" Type="http://schemas.openxmlformats.org/officeDocument/2006/relationships/image" Target="../media/image1.jpg"/><Relationship Id="rId4" Type="http://schemas.openxmlformats.org/officeDocument/2006/relationships/slideLayout" Target="../slideLayouts/slideLayout15.xml"/><Relationship Id="rId9" Type="http://schemas.openxmlformats.org/officeDocument/2006/relationships/theme" Target="../theme/theme2.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27.xml"/><Relationship Id="rId3" Type="http://schemas.openxmlformats.org/officeDocument/2006/relationships/slideLayout" Target="../slideLayouts/slideLayout22.xml"/><Relationship Id="rId7" Type="http://schemas.openxmlformats.org/officeDocument/2006/relationships/slideLayout" Target="../slideLayouts/slideLayout26.xml"/><Relationship Id="rId2" Type="http://schemas.openxmlformats.org/officeDocument/2006/relationships/slideLayout" Target="../slideLayouts/slideLayout21.xml"/><Relationship Id="rId1" Type="http://schemas.openxmlformats.org/officeDocument/2006/relationships/slideLayout" Target="../slideLayouts/slideLayout20.xml"/><Relationship Id="rId6" Type="http://schemas.openxmlformats.org/officeDocument/2006/relationships/slideLayout" Target="../slideLayouts/slideLayout25.xml"/><Relationship Id="rId5" Type="http://schemas.openxmlformats.org/officeDocument/2006/relationships/slideLayout" Target="../slideLayouts/slideLayout24.xml"/><Relationship Id="rId10" Type="http://schemas.openxmlformats.org/officeDocument/2006/relationships/image" Target="../media/image1.jpg"/><Relationship Id="rId4" Type="http://schemas.openxmlformats.org/officeDocument/2006/relationships/slideLayout" Target="../slideLayouts/slideLayout23.xml"/><Relationship Id="rId9" Type="http://schemas.openxmlformats.org/officeDocument/2006/relationships/theme" Target="../theme/theme3.xml"/></Relationships>
</file>

<file path=ppt/slideMasters/_rels/slideMaster4.xml.rels><?xml version="1.0" encoding="UTF-8" standalone="yes"?>
<Relationships xmlns="http://schemas.openxmlformats.org/package/2006/relationships"><Relationship Id="rId8" Type="http://schemas.openxmlformats.org/officeDocument/2006/relationships/slideLayout" Target="../slideLayouts/slideLayout35.xml"/><Relationship Id="rId13" Type="http://schemas.openxmlformats.org/officeDocument/2006/relationships/slideLayout" Target="../slideLayouts/slideLayout40.xml"/><Relationship Id="rId3" Type="http://schemas.openxmlformats.org/officeDocument/2006/relationships/slideLayout" Target="../slideLayouts/slideLayout30.xml"/><Relationship Id="rId7" Type="http://schemas.openxmlformats.org/officeDocument/2006/relationships/slideLayout" Target="../slideLayouts/slideLayout34.xml"/><Relationship Id="rId12" Type="http://schemas.openxmlformats.org/officeDocument/2006/relationships/slideLayout" Target="../slideLayouts/slideLayout39.xml"/><Relationship Id="rId17" Type="http://schemas.openxmlformats.org/officeDocument/2006/relationships/image" Target="../media/image5.png"/><Relationship Id="rId2" Type="http://schemas.openxmlformats.org/officeDocument/2006/relationships/slideLayout" Target="../slideLayouts/slideLayout29.xml"/><Relationship Id="rId16" Type="http://schemas.openxmlformats.org/officeDocument/2006/relationships/theme" Target="../theme/theme4.xml"/><Relationship Id="rId1" Type="http://schemas.openxmlformats.org/officeDocument/2006/relationships/slideLayout" Target="../slideLayouts/slideLayout28.xml"/><Relationship Id="rId6" Type="http://schemas.openxmlformats.org/officeDocument/2006/relationships/slideLayout" Target="../slideLayouts/slideLayout33.xml"/><Relationship Id="rId11" Type="http://schemas.openxmlformats.org/officeDocument/2006/relationships/slideLayout" Target="../slideLayouts/slideLayout38.xml"/><Relationship Id="rId5" Type="http://schemas.openxmlformats.org/officeDocument/2006/relationships/slideLayout" Target="../slideLayouts/slideLayout32.xml"/><Relationship Id="rId15" Type="http://schemas.openxmlformats.org/officeDocument/2006/relationships/slideLayout" Target="../slideLayouts/slideLayout42.xml"/><Relationship Id="rId10" Type="http://schemas.openxmlformats.org/officeDocument/2006/relationships/slideLayout" Target="../slideLayouts/slideLayout37.xml"/><Relationship Id="rId4" Type="http://schemas.openxmlformats.org/officeDocument/2006/relationships/slideLayout" Target="../slideLayouts/slideLayout31.xml"/><Relationship Id="rId9" Type="http://schemas.openxmlformats.org/officeDocument/2006/relationships/slideLayout" Target="../slideLayouts/slideLayout36.xml"/><Relationship Id="rId14" Type="http://schemas.openxmlformats.org/officeDocument/2006/relationships/slideLayout" Target="../slideLayouts/slideLayout4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12" name="文字方塊 11">
            <a:extLst>
              <a:ext uri="{FF2B5EF4-FFF2-40B4-BE49-F238E27FC236}">
                <a16:creationId xmlns:a16="http://schemas.microsoft.com/office/drawing/2014/main" id="{3E50A571-0EA2-A5A4-AFE5-BA425CEBAE1E}"/>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3" name="文字方塊 12">
            <a:extLst>
              <a:ext uri="{FF2B5EF4-FFF2-40B4-BE49-F238E27FC236}">
                <a16:creationId xmlns:a16="http://schemas.microsoft.com/office/drawing/2014/main" id="{E2C941CA-6841-5031-CFF9-5BA33DBD17FF}"/>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1945418382"/>
      </p:ext>
    </p:extLst>
  </p:cSld>
  <p:clrMap bg1="lt1" tx1="dk1" bg2="lt2" tx2="dk2" accent1="accent1" accent2="accent2" accent3="accent3" accent4="accent4" accent5="accent5" accent6="accent6" hlink="hlink" folHlink="folHlink"/>
  <p:sldLayoutIdLst>
    <p:sldLayoutId id="2147483706" r:id="rId1"/>
    <p:sldLayoutId id="2147483707" r:id="rId2"/>
    <p:sldLayoutId id="2147483708" r:id="rId3"/>
    <p:sldLayoutId id="2147483709" r:id="rId4"/>
    <p:sldLayoutId id="2147483710" r:id="rId5"/>
    <p:sldLayoutId id="2147483711" r:id="rId6"/>
    <p:sldLayoutId id="2147483712" r:id="rId7"/>
    <p:sldLayoutId id="2147483713" r:id="rId8"/>
    <p:sldLayoutId id="2147483714" r:id="rId9"/>
    <p:sldLayoutId id="2147483715" r:id="rId10"/>
    <p:sldLayoutId id="2147483716" r:id="rId11"/>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9E98EE09-68EC-124C-47DA-7157CABE77DB}"/>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7E8EA897-A3E8-5A22-4306-1743AE62A754}"/>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3534295929"/>
      </p:ext>
    </p:extLst>
  </p:cSld>
  <p:clrMap bg1="lt1" tx1="dk1" bg2="lt2" tx2="dk2" accent1="accent1" accent2="accent2" accent3="accent3" accent4="accent4" accent5="accent5" accent6="accent6" hlink="hlink" folHlink="folHlink"/>
  <p:sldLayoutIdLst>
    <p:sldLayoutId id="2147483718" r:id="rId1"/>
    <p:sldLayoutId id="2147483719" r:id="rId2"/>
    <p:sldLayoutId id="2147483720" r:id="rId3"/>
    <p:sldLayoutId id="2147483721" r:id="rId4"/>
    <p:sldLayoutId id="2147483722" r:id="rId5"/>
    <p:sldLayoutId id="2147483723" r:id="rId6"/>
    <p:sldLayoutId id="2147483724" r:id="rId7"/>
    <p:sldLayoutId id="2147483760"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blipFill dpi="0" rotWithShape="1">
          <a:blip r:embed="rId10">
            <a:lum/>
          </a:blip>
          <a:srcRect/>
          <a:stretch>
            <a:fillRect/>
          </a:stretch>
        </a:blipFill>
        <a:effectLst/>
      </p:bgPr>
    </p:bg>
    <p:spTree>
      <p:nvGrpSpPr>
        <p:cNvPr id="1" name=""/>
        <p:cNvGrpSpPr/>
        <p:nvPr/>
      </p:nvGrpSpPr>
      <p:grpSpPr>
        <a:xfrm>
          <a:off x="0" y="0"/>
          <a:ext cx="0" cy="0"/>
          <a:chOff x="0" y="0"/>
          <a:chExt cx="0" cy="0"/>
        </a:xfrm>
      </p:grpSpPr>
      <p:sp>
        <p:nvSpPr>
          <p:cNvPr id="2" name="標題版面配置區 1">
            <a:extLst>
              <a:ext uri="{FF2B5EF4-FFF2-40B4-BE49-F238E27FC236}">
                <a16:creationId xmlns:a16="http://schemas.microsoft.com/office/drawing/2014/main" id="{AB3783B8-5E65-49CB-8093-9669E851331C}"/>
              </a:ext>
            </a:extLst>
          </p:cNvPr>
          <p:cNvSpPr>
            <a:spLocks noGrp="1"/>
          </p:cNvSpPr>
          <p:nvPr>
            <p:ph type="title"/>
          </p:nvPr>
        </p:nvSpPr>
        <p:spPr>
          <a:xfrm>
            <a:off x="487110" y="265456"/>
            <a:ext cx="10628565" cy="589123"/>
          </a:xfrm>
          <a:prstGeom prst="rect">
            <a:avLst/>
          </a:prstGeom>
        </p:spPr>
        <p:txBody>
          <a:bodyPr vert="horz" lIns="91440" tIns="45720" rIns="91440" bIns="45720" rtlCol="0" anchor="ctr">
            <a:normAutofit/>
          </a:bodyPr>
          <a:lstStyle/>
          <a:p>
            <a:r>
              <a:rPr lang="zh-TW" altLang="en-US" dirty="0"/>
              <a:t>按一下以編輯母片標題樣式</a:t>
            </a:r>
          </a:p>
        </p:txBody>
      </p:sp>
      <p:sp>
        <p:nvSpPr>
          <p:cNvPr id="3" name="文字版面配置區 2">
            <a:extLst>
              <a:ext uri="{FF2B5EF4-FFF2-40B4-BE49-F238E27FC236}">
                <a16:creationId xmlns:a16="http://schemas.microsoft.com/office/drawing/2014/main" id="{A1E3AB03-3017-43D5-A882-F66E4200720F}"/>
              </a:ext>
            </a:extLst>
          </p:cNvPr>
          <p:cNvSpPr>
            <a:spLocks noGrp="1"/>
          </p:cNvSpPr>
          <p:nvPr>
            <p:ph type="body" idx="1"/>
          </p:nvPr>
        </p:nvSpPr>
        <p:spPr>
          <a:xfrm>
            <a:off x="487110" y="1253330"/>
            <a:ext cx="10628564" cy="4891093"/>
          </a:xfrm>
          <a:prstGeom prst="rect">
            <a:avLst/>
          </a:prstGeom>
        </p:spPr>
        <p:txBody>
          <a:bodyPr vert="horz" lIns="91440" tIns="45720" rIns="91440" bIns="45720" rtlCol="0">
            <a:normAutofit/>
          </a:bodyPr>
          <a:lstStyle/>
          <a:p>
            <a:pPr lvl="0"/>
            <a:r>
              <a:rPr lang="zh-TW" altLang="en-US" dirty="0"/>
              <a:t>按一下以編輯母片文字樣式</a:t>
            </a:r>
          </a:p>
          <a:p>
            <a:pPr lvl="1"/>
            <a:r>
              <a:rPr lang="zh-TW" altLang="en-US" dirty="0"/>
              <a:t>第二層</a:t>
            </a:r>
          </a:p>
          <a:p>
            <a:pPr lvl="2"/>
            <a:r>
              <a:rPr lang="zh-TW" altLang="en-US" dirty="0"/>
              <a:t>第三層</a:t>
            </a:r>
          </a:p>
        </p:txBody>
      </p:sp>
      <p:sp>
        <p:nvSpPr>
          <p:cNvPr id="4" name="日期版面配置區 3">
            <a:extLst>
              <a:ext uri="{FF2B5EF4-FFF2-40B4-BE49-F238E27FC236}">
                <a16:creationId xmlns:a16="http://schemas.microsoft.com/office/drawing/2014/main" id="{458A00B1-E34E-4038-A014-C2DA12BD8861}"/>
              </a:ext>
            </a:extLst>
          </p:cNvPr>
          <p:cNvSpPr>
            <a:spLocks noGrp="1"/>
          </p:cNvSpPr>
          <p:nvPr>
            <p:ph type="dt" sz="half" idx="2"/>
          </p:nvPr>
        </p:nvSpPr>
        <p:spPr>
          <a:xfrm>
            <a:off x="205809" y="6484540"/>
            <a:ext cx="2743200" cy="365125"/>
          </a:xfrm>
          <a:prstGeom prst="rect">
            <a:avLst/>
          </a:prstGeom>
        </p:spPr>
        <p:txBody>
          <a:bodyPr vert="horz" lIns="91440" tIns="45720" rIns="91440" bIns="45720" rtlCol="0" anchor="ctr"/>
          <a:lstStyle>
            <a:lvl1pPr algn="l">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©2022 Tong Hsing</a:t>
            </a:r>
            <a:endParaRPr lang="en-US" altLang="zh-TW" dirty="0">
              <a:solidFill>
                <a:schemeClr val="bg1"/>
              </a:solidFill>
            </a:endParaRPr>
          </a:p>
        </p:txBody>
      </p:sp>
      <p:sp>
        <p:nvSpPr>
          <p:cNvPr id="5" name="頁尾版面配置區 4">
            <a:extLst>
              <a:ext uri="{FF2B5EF4-FFF2-40B4-BE49-F238E27FC236}">
                <a16:creationId xmlns:a16="http://schemas.microsoft.com/office/drawing/2014/main" id="{F3E38336-0CC9-4408-B9D6-FB6864C3576E}"/>
              </a:ext>
            </a:extLst>
          </p:cNvPr>
          <p:cNvSpPr>
            <a:spLocks noGrp="1"/>
          </p:cNvSpPr>
          <p:nvPr>
            <p:ph type="ftr" sz="quarter" idx="3"/>
          </p:nvPr>
        </p:nvSpPr>
        <p:spPr>
          <a:xfrm>
            <a:off x="4038600" y="6484540"/>
            <a:ext cx="4114800" cy="365125"/>
          </a:xfrm>
          <a:prstGeom prst="rect">
            <a:avLst/>
          </a:prstGeom>
        </p:spPr>
        <p:txBody>
          <a:bodyPr vert="horz" lIns="91440" tIns="45720" rIns="91440" bIns="45720" rtlCol="0" anchor="ctr"/>
          <a:lstStyle>
            <a:lvl1pPr algn="ctr">
              <a:defRPr sz="1200" baseline="0">
                <a:solidFill>
                  <a:schemeClr val="tx1">
                    <a:tint val="75000"/>
                  </a:schemeClr>
                </a:solidFill>
                <a:latin typeface="Calibri" panose="020F0502020204030204" pitchFamily="34" charset="0"/>
                <a:ea typeface="微軟正黑體" panose="020B0604030504040204" pitchFamily="34" charset="-120"/>
              </a:defRPr>
            </a:lvl1pPr>
          </a:lstStyle>
          <a:p>
            <a:r>
              <a:rPr lang="en-US" altLang="zh-TW">
                <a:solidFill>
                  <a:schemeClr val="bg1"/>
                </a:solidFill>
              </a:rPr>
              <a:t>TONG HSING CONFIDENTIAL</a:t>
            </a:r>
            <a:endParaRPr lang="en-US" altLang="zh-TW" dirty="0">
              <a:solidFill>
                <a:schemeClr val="bg1"/>
              </a:solidFill>
            </a:endParaRPr>
          </a:p>
        </p:txBody>
      </p:sp>
      <p:sp>
        <p:nvSpPr>
          <p:cNvPr id="6" name="投影片編號版面配置區 5">
            <a:extLst>
              <a:ext uri="{FF2B5EF4-FFF2-40B4-BE49-F238E27FC236}">
                <a16:creationId xmlns:a16="http://schemas.microsoft.com/office/drawing/2014/main" id="{4B52BC01-1F96-47EE-9709-C622A90B77CF}"/>
              </a:ext>
            </a:extLst>
          </p:cNvPr>
          <p:cNvSpPr>
            <a:spLocks noGrp="1"/>
          </p:cNvSpPr>
          <p:nvPr>
            <p:ph type="sldNum" sz="quarter" idx="4"/>
          </p:nvPr>
        </p:nvSpPr>
        <p:spPr>
          <a:xfrm>
            <a:off x="9295578" y="6484540"/>
            <a:ext cx="2743200" cy="365125"/>
          </a:xfrm>
          <a:prstGeom prst="rect">
            <a:avLst/>
          </a:prstGeom>
        </p:spPr>
        <p:txBody>
          <a:bodyPr vert="horz" lIns="91440" tIns="45720" rIns="91440" bIns="45720" rtlCol="0" anchor="ctr"/>
          <a:lstStyle>
            <a:lvl1pPr algn="r">
              <a:defRPr sz="1200" baseline="0">
                <a:solidFill>
                  <a:schemeClr val="bg1"/>
                </a:solidFill>
                <a:latin typeface="Calibri" panose="020F0502020204030204" pitchFamily="34" charset="0"/>
                <a:ea typeface="微軟正黑體" panose="020B0604030504040204" pitchFamily="34" charset="-120"/>
              </a:defRPr>
            </a:lvl1pPr>
          </a:lstStyle>
          <a:p>
            <a:r>
              <a:rPr lang="en-US" altLang="zh-TW"/>
              <a:t>P</a:t>
            </a:r>
            <a:fld id="{1BB26194-F2CA-4C1B-AA05-19E9019FDD20}" type="slidenum">
              <a:rPr lang="zh-TW" altLang="en-US" smtClean="0"/>
              <a:pPr/>
              <a:t>‹#›</a:t>
            </a:fld>
            <a:endParaRPr lang="zh-TW" altLang="en-US" dirty="0"/>
          </a:p>
        </p:txBody>
      </p:sp>
      <p:sp>
        <p:nvSpPr>
          <p:cNvPr id="9" name="文字方塊 8">
            <a:extLst>
              <a:ext uri="{FF2B5EF4-FFF2-40B4-BE49-F238E27FC236}">
                <a16:creationId xmlns:a16="http://schemas.microsoft.com/office/drawing/2014/main" id="{D27D17EC-FF86-B410-D02C-5B0DF0AB4C89}"/>
              </a:ext>
            </a:extLst>
          </p:cNvPr>
          <p:cNvSpPr txBox="1"/>
          <p:nvPr>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0" name="文字方塊 9">
            <a:extLst>
              <a:ext uri="{FF2B5EF4-FFF2-40B4-BE49-F238E27FC236}">
                <a16:creationId xmlns:a16="http://schemas.microsoft.com/office/drawing/2014/main" id="{7EB17469-CDEE-CCA3-431B-A8829E507F5B}"/>
              </a:ext>
            </a:extLst>
          </p:cNvPr>
          <p:cNvSpPr txBox="1"/>
          <p:nvPr>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3734110587"/>
      </p:ext>
    </p:extLst>
  </p:cSld>
  <p:clrMap bg1="lt1" tx1="dk1" bg2="lt2" tx2="dk2" accent1="accent1" accent2="accent2" accent3="accent3" accent4="accent4" accent5="accent5" accent6="accent6" hlink="hlink" folHlink="folHlink"/>
  <p:sldLayoutIdLst>
    <p:sldLayoutId id="2147483726" r:id="rId1"/>
    <p:sldLayoutId id="2147483727" r:id="rId2"/>
    <p:sldLayoutId id="2147483728" r:id="rId3"/>
    <p:sldLayoutId id="2147483729" r:id="rId4"/>
    <p:sldLayoutId id="2147483730" r:id="rId5"/>
    <p:sldLayoutId id="2147483731" r:id="rId6"/>
    <p:sldLayoutId id="2147483732" r:id="rId7"/>
    <p:sldLayoutId id="2147483761" r:id="rId8"/>
  </p:sldLayoutIdLst>
  <p:hf hdr="0"/>
  <p:txStyles>
    <p:titleStyle>
      <a:lvl1pPr algn="l" defTabSz="914400" rtl="0" eaLnBrk="1" latinLnBrk="0" hangingPunct="1">
        <a:lnSpc>
          <a:spcPct val="100000"/>
        </a:lnSpc>
        <a:spcBef>
          <a:spcPct val="0"/>
        </a:spcBef>
        <a:buNone/>
        <a:defRPr lang="zh-TW" altLang="en-US" sz="4500" kern="1200" spc="-50" baseline="0" dirty="0">
          <a:solidFill>
            <a:srgbClr val="003F7C"/>
          </a:solidFill>
          <a:latin typeface="Calibri" panose="020F0502020204030204" pitchFamily="34" charset="0"/>
          <a:ea typeface="微軟正黑體" panose="020B0604030504040204" pitchFamily="34" charset="-120"/>
          <a:cs typeface="+mj-cs"/>
        </a:defRPr>
      </a:lvl1pPr>
    </p:titleStyle>
    <p:bodyStyle>
      <a:lvl1pPr marL="514350" indent="-514350" algn="l" defTabSz="914400" rtl="0" eaLnBrk="1" latinLnBrk="0" hangingPunct="1">
        <a:lnSpc>
          <a:spcPct val="100000"/>
        </a:lnSpc>
        <a:spcBef>
          <a:spcPts val="1000"/>
        </a:spcBef>
        <a:buFont typeface="Wingdings" panose="05000000000000000000" pitchFamily="2" charset="2"/>
        <a:buChar char="Ø"/>
        <a:defRPr sz="2800" kern="1200" baseline="0">
          <a:solidFill>
            <a:srgbClr val="003F7C"/>
          </a:solidFill>
          <a:latin typeface="Calibri" panose="020F0502020204030204" pitchFamily="34" charset="0"/>
          <a:ea typeface="微軟正黑體" panose="020B0604030504040204" pitchFamily="34" charset="-120"/>
          <a:cs typeface="+mn-cs"/>
        </a:defRPr>
      </a:lvl1pPr>
      <a:lvl2pPr marL="914400" indent="-457200" algn="l" defTabSz="914400" rtl="0" eaLnBrk="1" latinLnBrk="0" hangingPunct="1">
        <a:lnSpc>
          <a:spcPct val="100000"/>
        </a:lnSpc>
        <a:spcBef>
          <a:spcPts val="500"/>
        </a:spcBef>
        <a:buFont typeface="Arial" panose="020B0604020202020204" pitchFamily="34" charset="0"/>
        <a:buChar char="•"/>
        <a:defRPr sz="2400" kern="1200" baseline="0">
          <a:solidFill>
            <a:srgbClr val="003F7C"/>
          </a:solidFill>
          <a:latin typeface="Calibri" panose="020F0502020204030204" pitchFamily="34" charset="0"/>
          <a:ea typeface="微軟正黑體" panose="020B0604030504040204" pitchFamily="34" charset="-120"/>
          <a:cs typeface="+mn-cs"/>
        </a:defRPr>
      </a:lvl2pPr>
      <a:lvl3pPr marL="1371600" indent="-457200" algn="l" defTabSz="914400" rtl="0" eaLnBrk="1" latinLnBrk="0" hangingPunct="1">
        <a:lnSpc>
          <a:spcPct val="100000"/>
        </a:lnSpc>
        <a:spcBef>
          <a:spcPts val="500"/>
        </a:spcBef>
        <a:buFont typeface="Wingdings" panose="05000000000000000000" pitchFamily="2" charset="2"/>
        <a:buChar char="ü"/>
        <a:defRPr sz="2000" kern="1200" baseline="0">
          <a:solidFill>
            <a:srgbClr val="003F7C"/>
          </a:solidFill>
          <a:latin typeface="Calibri" panose="020F0502020204030204" pitchFamily="34" charset="0"/>
          <a:ea typeface="微軟正黑體" panose="020B0604030504040204" pitchFamily="34" charset="-120"/>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TW"/>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p15:clr>
            <a:srgbClr val="F26B43"/>
          </p15:clr>
        </p15:guide>
        <p15:guide id="2" pos="3840">
          <p15:clr>
            <a:srgbClr val="F26B43"/>
          </p15:clr>
        </p15:guide>
      </p15:sldGuideLst>
    </p:ext>
  </p:extLst>
</p:sldMaster>
</file>

<file path=ppt/slideMasters/slideMaster4.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9" name="Rectangle 8"/>
          <p:cNvSpPr/>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097280" y="286603"/>
            <a:ext cx="10058400" cy="1450757"/>
          </a:xfrm>
          <a:prstGeom prst="rect">
            <a:avLst/>
          </a:prstGeom>
        </p:spPr>
        <p:txBody>
          <a:bodyPr vert="horz" lIns="91440" tIns="45720" rIns="91440" bIns="45720" rtlCol="0" anchor="b">
            <a:normAutofit/>
          </a:bodyPr>
          <a:lstStyle/>
          <a:p>
            <a:r>
              <a:rPr lang="zh-TW" altLang="en-US"/>
              <a:t>按一下以編輯母片標題樣式</a:t>
            </a:r>
            <a:endParaRPr lang="en-US" dirty="0"/>
          </a:p>
        </p:txBody>
      </p:sp>
      <p:sp>
        <p:nvSpPr>
          <p:cNvPr id="3" name="Text Placeholder 2"/>
          <p:cNvSpPr>
            <a:spLocks noGrp="1"/>
          </p:cNvSpPr>
          <p:nvPr>
            <p:ph type="body" idx="1"/>
          </p:nvPr>
        </p:nvSpPr>
        <p:spPr>
          <a:xfrm>
            <a:off x="1097280" y="1845734"/>
            <a:ext cx="10058400" cy="4023360"/>
          </a:xfrm>
          <a:prstGeom prst="rect">
            <a:avLst/>
          </a:prstGeom>
        </p:spPr>
        <p:txBody>
          <a:bodyPr vert="horz" lIns="0" tIns="45720" rIns="0" bIns="45720" rtlCol="0">
            <a:normAutofit/>
          </a:bodyPr>
          <a:lstStyle/>
          <a:p>
            <a:pPr lvl="0"/>
            <a:r>
              <a:rPr lang="zh-TW" altLang="en-US"/>
              <a:t>按一下以編輯母片文字樣式</a:t>
            </a:r>
          </a:p>
          <a:p>
            <a:pPr lvl="1"/>
            <a:r>
              <a:rPr lang="zh-TW" altLang="en-US"/>
              <a:t>第二層</a:t>
            </a:r>
          </a:p>
          <a:p>
            <a:pPr lvl="2"/>
            <a:r>
              <a:rPr lang="zh-TW" altLang="en-US"/>
              <a:t>第三層</a:t>
            </a:r>
          </a:p>
          <a:p>
            <a:pPr lvl="3"/>
            <a:r>
              <a:rPr lang="zh-TW" altLang="en-US"/>
              <a:t>第四層</a:t>
            </a:r>
          </a:p>
          <a:p>
            <a:pPr lvl="4"/>
            <a:r>
              <a:rPr lang="zh-TW" altLang="en-US"/>
              <a:t>第五層</a:t>
            </a:r>
            <a:endParaRPr lang="en-US" dirty="0"/>
          </a:p>
        </p:txBody>
      </p:sp>
      <p:sp>
        <p:nvSpPr>
          <p:cNvPr id="4" name="Date Placeholder 3"/>
          <p:cNvSpPr>
            <a:spLocks noGrp="1"/>
          </p:cNvSpPr>
          <p:nvPr>
            <p:ph type="dt" sz="half" idx="2"/>
          </p:nvPr>
        </p:nvSpPr>
        <p:spPr>
          <a:xfrm>
            <a:off x="1097280" y="6459785"/>
            <a:ext cx="2472271" cy="365125"/>
          </a:xfrm>
          <a:prstGeom prst="rect">
            <a:avLst/>
          </a:prstGeom>
        </p:spPr>
        <p:txBody>
          <a:bodyPr vert="horz" lIns="91440" tIns="45720" rIns="91440" bIns="45720" rtlCol="0" anchor="ctr"/>
          <a:lstStyle>
            <a:lvl1pPr algn="l">
              <a:defRPr sz="900">
                <a:solidFill>
                  <a:srgbClr val="FFFFFF"/>
                </a:solidFill>
              </a:defRPr>
            </a:lvl1pPr>
          </a:lstStyle>
          <a:p>
            <a:endParaRPr lang="en-US" altLang="zh-TW"/>
          </a:p>
        </p:txBody>
      </p:sp>
      <p:sp>
        <p:nvSpPr>
          <p:cNvPr id="5" name="Footer Placeholder 4"/>
          <p:cNvSpPr>
            <a:spLocks noGrp="1"/>
          </p:cNvSpPr>
          <p:nvPr>
            <p:ph type="ftr" sz="quarter" idx="3"/>
          </p:nvPr>
        </p:nvSpPr>
        <p:spPr>
          <a:xfrm>
            <a:off x="3686185" y="6459785"/>
            <a:ext cx="4822804" cy="365125"/>
          </a:xfrm>
          <a:prstGeom prst="rect">
            <a:avLst/>
          </a:prstGeom>
        </p:spPr>
        <p:txBody>
          <a:bodyPr vert="horz" lIns="91440" tIns="45720" rIns="91440" bIns="45720" rtlCol="0" anchor="ctr"/>
          <a:lstStyle>
            <a:lvl1pPr algn="ctr">
              <a:defRPr sz="900" cap="all" baseline="0">
                <a:solidFill>
                  <a:srgbClr val="FFFFFF"/>
                </a:solidFill>
              </a:defRPr>
            </a:lvl1pPr>
          </a:lstStyle>
          <a:p>
            <a:r>
              <a:rPr lang="en-US" altLang="zh-TW"/>
              <a:t>1234</a:t>
            </a:r>
          </a:p>
        </p:txBody>
      </p:sp>
      <p:sp>
        <p:nvSpPr>
          <p:cNvPr id="6" name="Slide Number Placeholder 5"/>
          <p:cNvSpPr>
            <a:spLocks noGrp="1"/>
          </p:cNvSpPr>
          <p:nvPr>
            <p:ph type="sldNum" sz="quarter" idx="4"/>
          </p:nvPr>
        </p:nvSpPr>
        <p:spPr>
          <a:xfrm>
            <a:off x="9900458" y="6459785"/>
            <a:ext cx="1312025" cy="365125"/>
          </a:xfrm>
          <a:prstGeom prst="rect">
            <a:avLst/>
          </a:prstGeom>
        </p:spPr>
        <p:txBody>
          <a:bodyPr vert="horz" lIns="91440" tIns="45720" rIns="91440" bIns="45720" rtlCol="0" anchor="ctr"/>
          <a:lstStyle>
            <a:lvl1pPr algn="r">
              <a:defRPr sz="1050">
                <a:solidFill>
                  <a:srgbClr val="FFFFFF"/>
                </a:solidFill>
              </a:defRPr>
            </a:lvl1pPr>
          </a:lstStyle>
          <a:p>
            <a:fld id="{02F5EDF9-E018-422D-89A0-3D0B9D287D10}" type="slidenum">
              <a:rPr lang="zh-TW" altLang="en-US" smtClean="0"/>
              <a:pPr/>
              <a:t>‹#›</a:t>
            </a:fld>
            <a:endParaRPr lang="en-US" altLang="zh-TW"/>
          </a:p>
        </p:txBody>
      </p:sp>
      <p:cxnSp>
        <p:nvCxnSpPr>
          <p:cNvPr id="10" name="Straight Connector 9"/>
          <p:cNvCxnSpPr/>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8" name="日期版面配置區 9">
            <a:extLst>
              <a:ext uri="{FF2B5EF4-FFF2-40B4-BE49-F238E27FC236}">
                <a16:creationId xmlns:a16="http://schemas.microsoft.com/office/drawing/2014/main" id="{92C07B4B-7D1F-25DE-C57E-AC64CB6B3342}"/>
              </a:ext>
            </a:extLst>
          </p:cNvPr>
          <p:cNvSpPr txBox="1">
            <a:spLocks/>
          </p:cNvSpPr>
          <p:nvPr userDrawn="1"/>
        </p:nvSpPr>
        <p:spPr>
          <a:xfrm>
            <a:off x="12191" y="5570702"/>
            <a:ext cx="2472271" cy="365125"/>
          </a:xfrm>
          <a:prstGeom prst="rect">
            <a:avLst/>
          </a:prstGeom>
        </p:spPr>
        <p:txBody>
          <a:bodyPr/>
          <a:lstStyle>
            <a:defPPr>
              <a:defRPr lang="en-US"/>
            </a:defPPr>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endParaRPr lang="en-US" altLang="zh-TW" dirty="0"/>
          </a:p>
        </p:txBody>
      </p:sp>
      <p:sp>
        <p:nvSpPr>
          <p:cNvPr id="11" name="Rectangle 6">
            <a:extLst>
              <a:ext uri="{FF2B5EF4-FFF2-40B4-BE49-F238E27FC236}">
                <a16:creationId xmlns:a16="http://schemas.microsoft.com/office/drawing/2014/main" id="{2720EBB4-AE7B-E3C5-5840-494F6AACE066}"/>
              </a:ext>
            </a:extLst>
          </p:cNvPr>
          <p:cNvSpPr>
            <a:spLocks/>
          </p:cNvSpPr>
          <p:nvPr userDrawn="1"/>
        </p:nvSpPr>
        <p:spPr>
          <a:xfrm>
            <a:off x="6519" y="6388311"/>
            <a:ext cx="12191999" cy="469392"/>
          </a:xfrm>
          <a:prstGeom prst="rect">
            <a:avLst/>
          </a:prstGeom>
          <a:solidFill>
            <a:srgbClr val="003F7C"/>
          </a:solidFill>
          <a:ln>
            <a:noFill/>
          </a:ln>
        </p:spPr>
        <p:style>
          <a:lnRef idx="2">
            <a:schemeClr val="accent1">
              <a:shade val="50000"/>
            </a:schemeClr>
          </a:lnRef>
          <a:fillRef idx="1">
            <a:schemeClr val="accent1"/>
          </a:fillRef>
          <a:effectRef idx="0">
            <a:schemeClr val="accent1"/>
          </a:effectRef>
          <a:fontRef idx="minor">
            <a:schemeClr val="lt1"/>
          </a:fontRef>
        </p:style>
      </p:sp>
      <p:pic>
        <p:nvPicPr>
          <p:cNvPr id="12" name="圖片 11">
            <a:extLst>
              <a:ext uri="{FF2B5EF4-FFF2-40B4-BE49-F238E27FC236}">
                <a16:creationId xmlns:a16="http://schemas.microsoft.com/office/drawing/2014/main" id="{B0ADAE7C-7FE5-B837-E9E3-B9875B3D7267}"/>
              </a:ext>
            </a:extLst>
          </p:cNvPr>
          <p:cNvPicPr>
            <a:picLocks noChangeAspect="1"/>
          </p:cNvPicPr>
          <p:nvPr userDrawn="1"/>
        </p:nvPicPr>
        <p:blipFill>
          <a:blip r:embed="rId17"/>
          <a:stretch>
            <a:fillRect/>
          </a:stretch>
        </p:blipFill>
        <p:spPr>
          <a:xfrm>
            <a:off x="11361413" y="203086"/>
            <a:ext cx="698488" cy="584040"/>
          </a:xfrm>
          <a:prstGeom prst="rect">
            <a:avLst/>
          </a:prstGeom>
        </p:spPr>
      </p:pic>
      <p:sp>
        <p:nvSpPr>
          <p:cNvPr id="13" name="文字方塊 12">
            <a:extLst>
              <a:ext uri="{FF2B5EF4-FFF2-40B4-BE49-F238E27FC236}">
                <a16:creationId xmlns:a16="http://schemas.microsoft.com/office/drawing/2014/main" id="{AC467F20-FD51-0229-B304-E3694DE9CC15}"/>
              </a:ext>
            </a:extLst>
          </p:cNvPr>
          <p:cNvSpPr txBox="1"/>
          <p:nvPr userDrawn="1">
            <p:extLst>
              <p:ext uri="{1162E1C5-73C7-4A58-AE30-91384D911F3F}">
                <p184:classification xmlns:p184="http://schemas.microsoft.com/office/powerpoint/2018/4/main" val="hdr"/>
              </p:ext>
            </p:extLst>
          </p:nvPr>
        </p:nvSpPr>
        <p:spPr>
          <a:xfrm>
            <a:off x="63500" y="63500"/>
            <a:ext cx="1374775"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Security C-TH Confidential</a:t>
            </a:r>
          </a:p>
        </p:txBody>
      </p:sp>
      <p:sp>
        <p:nvSpPr>
          <p:cNvPr id="14" name="文字方塊 13">
            <a:extLst>
              <a:ext uri="{FF2B5EF4-FFF2-40B4-BE49-F238E27FC236}">
                <a16:creationId xmlns:a16="http://schemas.microsoft.com/office/drawing/2014/main" id="{A4D04272-C1D3-B021-70DD-EAA8D28B5CCB}"/>
              </a:ext>
            </a:extLst>
          </p:cNvPr>
          <p:cNvSpPr txBox="1"/>
          <p:nvPr userDrawn="1">
            <p:extLst>
              <p:ext uri="{1162E1C5-73C7-4A58-AE30-91384D911F3F}">
                <p184:classification xmlns:p184="http://schemas.microsoft.com/office/powerpoint/2018/4/main" val="ftr"/>
              </p:ext>
            </p:extLst>
          </p:nvPr>
        </p:nvSpPr>
        <p:spPr>
          <a:xfrm>
            <a:off x="10361613" y="6642100"/>
            <a:ext cx="1795462" cy="152400"/>
          </a:xfrm>
          <a:prstGeom prst="rect">
            <a:avLst/>
          </a:prstGeom>
        </p:spPr>
        <p:txBody>
          <a:bodyPr horzOverflow="overflow" lIns="0" tIns="0" rIns="0" bIns="0">
            <a:spAutoFit/>
          </a:bodyPr>
          <a:lstStyle/>
          <a:p>
            <a:pPr algn="l"/>
            <a:r>
              <a:rPr lang="zh-TW" altLang="en-US" sz="1000">
                <a:solidFill>
                  <a:srgbClr val="ADADAD"/>
                </a:solidFill>
                <a:latin typeface="Calibri" panose="020F0502020204030204" pitchFamily="34" charset="0"/>
                <a:cs typeface="Calibri" panose="020F0502020204030204" pitchFamily="34" charset="0"/>
              </a:rPr>
              <a:t>Labeler:{ paking.shen@theil.com }</a:t>
            </a:r>
          </a:p>
        </p:txBody>
      </p:sp>
    </p:spTree>
    <p:extLst>
      <p:ext uri="{BB962C8B-B14F-4D97-AF65-F5344CB8AC3E}">
        <p14:creationId xmlns:p14="http://schemas.microsoft.com/office/powerpoint/2010/main" val="4006314641"/>
      </p:ext>
    </p:extLst>
  </p:cSld>
  <p:clrMap bg1="lt1" tx1="dk1" bg2="lt2" tx2="dk2" accent1="accent1" accent2="accent2" accent3="accent3" accent4="accent4" accent5="accent5" accent6="accent6" hlink="hlink" folHlink="folHlink"/>
  <p:sldLayoutIdLst>
    <p:sldLayoutId id="2147483748" r:id="rId1"/>
    <p:sldLayoutId id="2147483749" r:id="rId2"/>
    <p:sldLayoutId id="2147483750" r:id="rId3"/>
    <p:sldLayoutId id="2147483751" r:id="rId4"/>
    <p:sldLayoutId id="2147483752" r:id="rId5"/>
    <p:sldLayoutId id="2147483753" r:id="rId6"/>
    <p:sldLayoutId id="2147483754" r:id="rId7"/>
    <p:sldLayoutId id="2147483755" r:id="rId8"/>
    <p:sldLayoutId id="2147483756" r:id="rId9"/>
    <p:sldLayoutId id="2147483757" r:id="rId10"/>
    <p:sldLayoutId id="2147483758" r:id="rId11"/>
    <p:sldLayoutId id="2147483759" r:id="rId12"/>
    <p:sldLayoutId id="2147483698" r:id="rId13"/>
    <p:sldLayoutId id="2147483699" r:id="rId14"/>
    <p:sldLayoutId id="2147483700" r:id="rId15"/>
  </p:sldLayoutIdLst>
  <p:hf hdr="0" ftr="0" dt="0"/>
  <p:txStyles>
    <p:title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p:titleStyle>
    <p:bodyStyle>
      <a:lvl1pPr marL="91440" indent="-91440" algn="l" defTabSz="914400" rtl="0" eaLnBrk="1" latinLnBrk="0" hangingPunct="1">
        <a:lnSpc>
          <a:spcPct val="90000"/>
        </a:lnSpc>
        <a:spcBef>
          <a:spcPts val="1200"/>
        </a:spcBef>
        <a:spcAft>
          <a:spcPts val="200"/>
        </a:spcAft>
        <a:buClr>
          <a:schemeClr val="accent1"/>
        </a:buClr>
        <a:buSzPct val="100000"/>
        <a:buFont typeface="Calibri" panose="020F0502020204030204" pitchFamily="34" charset="0"/>
        <a:buChar char=" "/>
        <a:defRPr sz="2000" kern="1200">
          <a:solidFill>
            <a:schemeClr val="tx1">
              <a:lumMod val="75000"/>
              <a:lumOff val="25000"/>
            </a:schemeClr>
          </a:solidFill>
          <a:latin typeface="+mn-lt"/>
          <a:ea typeface="+mn-ea"/>
          <a:cs typeface="+mn-cs"/>
        </a:defRPr>
      </a:lvl1pPr>
      <a:lvl2pPr marL="384048" indent="-182880" algn="l" defTabSz="914400" rtl="0" eaLnBrk="1" latinLnBrk="0" hangingPunct="1">
        <a:lnSpc>
          <a:spcPct val="90000"/>
        </a:lnSpc>
        <a:spcBef>
          <a:spcPts val="200"/>
        </a:spcBef>
        <a:spcAft>
          <a:spcPts val="400"/>
        </a:spcAft>
        <a:buClr>
          <a:schemeClr val="accent1"/>
        </a:buClr>
        <a:buFont typeface="Calibri" pitchFamily="34" charset="0"/>
        <a:buChar char="◦"/>
        <a:defRPr sz="1800" kern="1200">
          <a:solidFill>
            <a:schemeClr val="tx1">
              <a:lumMod val="75000"/>
              <a:lumOff val="25000"/>
            </a:schemeClr>
          </a:solidFill>
          <a:latin typeface="+mn-lt"/>
          <a:ea typeface="+mn-ea"/>
          <a:cs typeface="+mn-cs"/>
        </a:defRPr>
      </a:lvl2pPr>
      <a:lvl3pPr marL="56692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3pPr>
      <a:lvl4pPr marL="74980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4pPr>
      <a:lvl5pPr marL="932688" indent="-18288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8.xml"/></Relationships>
</file>

<file path=ppt/slides/_rels/slide10.xml.rels><?xml version="1.0" encoding="UTF-8" standalone="yes"?>
<Relationships xmlns="http://schemas.openxmlformats.org/package/2006/relationships"><Relationship Id="rId3" Type="http://schemas.openxmlformats.org/officeDocument/2006/relationships/notesSlide" Target="../notesSlides/notesSlide7.xml"/><Relationship Id="rId2" Type="http://schemas.openxmlformats.org/officeDocument/2006/relationships/slideLayout" Target="../slideLayouts/slideLayout27.xml"/><Relationship Id="rId1" Type="http://schemas.openxmlformats.org/officeDocument/2006/relationships/themeOverride" Target="../theme/themeOverride6.xml"/><Relationship Id="rId5" Type="http://schemas.openxmlformats.org/officeDocument/2006/relationships/image" Target="../media/image11.png"/><Relationship Id="rId4" Type="http://schemas.openxmlformats.org/officeDocument/2006/relationships/image" Target="../media/image1.jpg"/></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27.xml"/><Relationship Id="rId1" Type="http://schemas.openxmlformats.org/officeDocument/2006/relationships/themeOverride" Target="../theme/themeOverride7.xml"/><Relationship Id="rId5" Type="http://schemas.openxmlformats.org/officeDocument/2006/relationships/image" Target="../media/image12.png"/><Relationship Id="rId4" Type="http://schemas.openxmlformats.org/officeDocument/2006/relationships/image" Target="../media/image1.jpg"/></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9.xml"/><Relationship Id="rId2" Type="http://schemas.openxmlformats.org/officeDocument/2006/relationships/slideLayout" Target="../slideLayouts/slideLayout19.xml"/><Relationship Id="rId1" Type="http://schemas.openxmlformats.org/officeDocument/2006/relationships/themeOverride" Target="../theme/themeOverride8.xml"/><Relationship Id="rId5" Type="http://schemas.openxmlformats.org/officeDocument/2006/relationships/image" Target="../media/image13.png"/><Relationship Id="rId4" Type="http://schemas.openxmlformats.org/officeDocument/2006/relationships/image" Target="../media/image1.jpg"/></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0.xml"/><Relationship Id="rId2" Type="http://schemas.openxmlformats.org/officeDocument/2006/relationships/slideLayout" Target="../slideLayouts/slideLayout19.xml"/><Relationship Id="rId1" Type="http://schemas.openxmlformats.org/officeDocument/2006/relationships/themeOverride" Target="../theme/themeOverride9.xml"/><Relationship Id="rId5" Type="http://schemas.openxmlformats.org/officeDocument/2006/relationships/image" Target="../media/image14.png"/><Relationship Id="rId4" Type="http://schemas.openxmlformats.org/officeDocument/2006/relationships/image" Target="../media/image1.jpg"/></Relationships>
</file>

<file path=ppt/slides/_rels/slide14.xml.rels><?xml version="1.0" encoding="UTF-8" standalone="yes"?>
<Relationships xmlns="http://schemas.openxmlformats.org/package/2006/relationships"><Relationship Id="rId3" Type="http://schemas.openxmlformats.org/officeDocument/2006/relationships/notesSlide" Target="../notesSlides/notesSlide11.xml"/><Relationship Id="rId2" Type="http://schemas.openxmlformats.org/officeDocument/2006/relationships/slideLayout" Target="../slideLayouts/slideLayout19.xml"/><Relationship Id="rId1" Type="http://schemas.openxmlformats.org/officeDocument/2006/relationships/themeOverride" Target="../theme/themeOverride10.xml"/><Relationship Id="rId5" Type="http://schemas.openxmlformats.org/officeDocument/2006/relationships/image" Target="../media/image15.png"/><Relationship Id="rId4" Type="http://schemas.openxmlformats.org/officeDocument/2006/relationships/image" Target="../media/image1.jpg"/></Relationships>
</file>

<file path=ppt/slides/_rels/slide15.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19.xml"/><Relationship Id="rId1" Type="http://schemas.openxmlformats.org/officeDocument/2006/relationships/themeOverride" Target="../theme/themeOverride11.xml"/><Relationship Id="rId5" Type="http://schemas.openxmlformats.org/officeDocument/2006/relationships/image" Target="../media/image16.png"/><Relationship Id="rId4" Type="http://schemas.openxmlformats.org/officeDocument/2006/relationships/image" Target="../media/image1.jp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9.xml"/></Relationships>
</file>

<file path=ppt/slides/_rels/slide17.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5.xml"/><Relationship Id="rId1" Type="http://schemas.openxmlformats.org/officeDocument/2006/relationships/themeOverride" Target="../theme/themeOverride12.xml"/><Relationship Id="rId5" Type="http://schemas.openxmlformats.org/officeDocument/2006/relationships/image" Target="../media/image17.png"/><Relationship Id="rId4" Type="http://schemas.openxmlformats.org/officeDocument/2006/relationships/image" Target="../media/image1.jp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5.xml"/></Relationships>
</file>

<file path=ppt/slides/_rels/slide19.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9.png"/><Relationship Id="rId7" Type="http://schemas.openxmlformats.org/officeDocument/2006/relationships/image" Target="../media/image23.png"/><Relationship Id="rId2" Type="http://schemas.openxmlformats.org/officeDocument/2006/relationships/image" Target="../media/image18.png"/><Relationship Id="rId1" Type="http://schemas.openxmlformats.org/officeDocument/2006/relationships/slideLayout" Target="../slideLayouts/slideLayout39.xml"/><Relationship Id="rId6" Type="http://schemas.openxmlformats.org/officeDocument/2006/relationships/image" Target="../media/image22.png"/><Relationship Id="rId5" Type="http://schemas.openxmlformats.org/officeDocument/2006/relationships/image" Target="../media/image21.png"/><Relationship Id="rId10" Type="http://schemas.openxmlformats.org/officeDocument/2006/relationships/image" Target="../media/image26.png"/><Relationship Id="rId4" Type="http://schemas.openxmlformats.org/officeDocument/2006/relationships/image" Target="../media/image20.png"/><Relationship Id="rId9" Type="http://schemas.openxmlformats.org/officeDocument/2006/relationships/image" Target="../media/image25.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7.xml"/><Relationship Id="rId1" Type="http://schemas.openxmlformats.org/officeDocument/2006/relationships/themeOverride" Target="../theme/themeOverride1.xml"/><Relationship Id="rId5" Type="http://schemas.openxmlformats.org/officeDocument/2006/relationships/image" Target="../media/image6.emf"/><Relationship Id="rId4" Type="http://schemas.openxmlformats.org/officeDocument/2006/relationships/image" Target="../media/image1.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7.xml"/><Relationship Id="rId1" Type="http://schemas.openxmlformats.org/officeDocument/2006/relationships/themeOverride" Target="../theme/themeOverride2.xml"/><Relationship Id="rId5" Type="http://schemas.openxmlformats.org/officeDocument/2006/relationships/image" Target="../media/image7.emf"/><Relationship Id="rId4" Type="http://schemas.openxmlformats.org/officeDocument/2006/relationships/image" Target="../media/image1.jpg"/></Relationships>
</file>

<file path=ppt/slides/_rels/slide6.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27.xml"/><Relationship Id="rId1" Type="http://schemas.openxmlformats.org/officeDocument/2006/relationships/themeOverride" Target="../theme/themeOverride3.xml"/><Relationship Id="rId5" Type="http://schemas.openxmlformats.org/officeDocument/2006/relationships/image" Target="../media/image8.emf"/><Relationship Id="rId4" Type="http://schemas.openxmlformats.org/officeDocument/2006/relationships/image" Target="../media/image1.jp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7.xml"/><Relationship Id="rId1" Type="http://schemas.openxmlformats.org/officeDocument/2006/relationships/themeOverride" Target="../theme/themeOverride4.xml"/><Relationship Id="rId5" Type="http://schemas.openxmlformats.org/officeDocument/2006/relationships/image" Target="../media/image9.emf"/><Relationship Id="rId4" Type="http://schemas.openxmlformats.org/officeDocument/2006/relationships/image" Target="../media/image1.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3.xml"/><Relationship Id="rId1" Type="http://schemas.openxmlformats.org/officeDocument/2006/relationships/themeOverride" Target="../theme/themeOverride5.xml"/><Relationship Id="rId5" Type="http://schemas.openxmlformats.org/officeDocument/2006/relationships/image" Target="../media/image10.png"/><Relationship Id="rId4" Type="http://schemas.openxmlformats.org/officeDocument/2006/relationships/image" Target="../media/image1.jp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9" name="Rectangle 11"/>
          <p:cNvSpPr>
            <a:spLocks noChangeArrowheads="1"/>
          </p:cNvSpPr>
          <p:nvPr/>
        </p:nvSpPr>
        <p:spPr bwMode="auto">
          <a:xfrm>
            <a:off x="1924629" y="2296660"/>
            <a:ext cx="8702938" cy="2746906"/>
          </a:xfrm>
          <a:prstGeom prst="rect">
            <a:avLst/>
          </a:prstGeom>
          <a:noFill/>
          <a:ln w="9525">
            <a:noFill/>
            <a:miter lim="800000"/>
            <a:headEnd/>
            <a:tailEnd/>
          </a:ln>
          <a:effectLst/>
        </p:spPr>
        <p:txBody>
          <a:bodyPr wrap="square">
            <a:spAutoFit/>
          </a:bodyPr>
          <a:lstStyle/>
          <a:p>
            <a:pPr algn="l">
              <a:spcBef>
                <a:spcPct val="25000"/>
              </a:spcBef>
            </a:pPr>
            <a:r>
              <a:rPr lang="en-US" altLang="zh-TW" sz="4500" spc="-50" dirty="0">
                <a:solidFill>
                  <a:srgbClr val="003F7C"/>
                </a:solidFill>
                <a:ea typeface="+mj-ea"/>
                <a:cs typeface="+mj-cs"/>
              </a:rPr>
              <a:t>TONG HSING ELECTRONIC IND., LTD.</a:t>
            </a:r>
          </a:p>
          <a:p>
            <a:pPr algn="l">
              <a:spcBef>
                <a:spcPct val="25000"/>
              </a:spcBef>
            </a:pPr>
            <a:endParaRPr lang="en-US" altLang="zh-TW" sz="2800" dirty="0">
              <a:solidFill>
                <a:srgbClr val="003F7C"/>
              </a:solidFill>
              <a:ea typeface="新細明體" pitchFamily="18" charset="-120"/>
            </a:endParaRPr>
          </a:p>
          <a:p>
            <a:pPr algn="l">
              <a:spcBef>
                <a:spcPct val="25000"/>
              </a:spcBef>
            </a:pPr>
            <a:r>
              <a:rPr lang="en-US" altLang="zh-TW" sz="2800" dirty="0">
                <a:solidFill>
                  <a:srgbClr val="003F7C"/>
                </a:solidFill>
                <a:ea typeface="新細明體" pitchFamily="18" charset="-120"/>
              </a:rPr>
              <a:t>Second Quarter 2024</a:t>
            </a:r>
          </a:p>
          <a:p>
            <a:pPr algn="l">
              <a:spcBef>
                <a:spcPct val="25000"/>
              </a:spcBef>
            </a:pPr>
            <a:r>
              <a:rPr lang="en-US" altLang="zh-TW" sz="2800" dirty="0">
                <a:solidFill>
                  <a:srgbClr val="003F7C"/>
                </a:solidFill>
                <a:ea typeface="新細明體" pitchFamily="18" charset="-120"/>
              </a:rPr>
              <a:t>Earnings Result</a:t>
            </a:r>
            <a:r>
              <a:rPr lang="en-US" altLang="zh-TW" dirty="0">
                <a:solidFill>
                  <a:srgbClr val="003F7C"/>
                </a:solidFill>
                <a:ea typeface="新細明體" pitchFamily="18" charset="-120"/>
              </a:rPr>
              <a:t> </a:t>
            </a:r>
          </a:p>
          <a:p>
            <a:pPr algn="l">
              <a:spcBef>
                <a:spcPct val="25000"/>
              </a:spcBef>
            </a:pPr>
            <a:r>
              <a:rPr lang="en-US" altLang="zh-TW" dirty="0">
                <a:solidFill>
                  <a:srgbClr val="003F7C"/>
                </a:solidFill>
                <a:ea typeface="新細明體" pitchFamily="18" charset="-120"/>
              </a:rPr>
              <a:t>July 30</a:t>
            </a:r>
            <a:r>
              <a:rPr lang="en-US" altLang="zh-TW" baseline="30000" dirty="0">
                <a:solidFill>
                  <a:srgbClr val="003F7C"/>
                </a:solidFill>
                <a:ea typeface="新細明體" pitchFamily="18" charset="-120"/>
              </a:rPr>
              <a:t>th</a:t>
            </a:r>
            <a:r>
              <a:rPr lang="en-US" altLang="zh-TW" dirty="0">
                <a:solidFill>
                  <a:srgbClr val="003F7C"/>
                </a:solidFill>
                <a:ea typeface="新細明體" pitchFamily="18" charset="-120"/>
              </a:rPr>
              <a:t>, 2024 </a:t>
            </a:r>
            <a:endParaRPr lang="zh-TW" altLang="en-US" dirty="0">
              <a:solidFill>
                <a:srgbClr val="003F7C"/>
              </a:solidFill>
              <a:ea typeface="新細明體" pitchFamily="18" charset="-120"/>
            </a:endParaRPr>
          </a:p>
        </p:txBody>
      </p:sp>
      <p:sp>
        <p:nvSpPr>
          <p:cNvPr id="2" name="日期版面配置區 14">
            <a:extLst>
              <a:ext uri="{FF2B5EF4-FFF2-40B4-BE49-F238E27FC236}">
                <a16:creationId xmlns:a16="http://schemas.microsoft.com/office/drawing/2014/main" id="{1D808678-9C55-0F94-27FD-7A227E8EA42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r>
              <a:rPr lang="en-US" altLang="zh-TW" sz="1200" dirty="0">
                <a:solidFill>
                  <a:schemeClr val="bg1"/>
                </a:solidFill>
              </a:rPr>
              <a:t>©2024 Tong </a:t>
            </a:r>
            <a:r>
              <a:rPr lang="en-US" altLang="zh-TW" sz="1200" dirty="0" err="1">
                <a:solidFill>
                  <a:schemeClr val="bg1"/>
                </a:solidFill>
              </a:rPr>
              <a:t>Hsing</a:t>
            </a:r>
            <a:endParaRPr lang="en-US" altLang="zh-TW" sz="1200" dirty="0">
              <a:solidFill>
                <a:schemeClr val="bg1"/>
              </a:solidFill>
            </a:endParaRPr>
          </a:p>
        </p:txBody>
      </p:sp>
      <p:sp>
        <p:nvSpPr>
          <p:cNvPr id="3" name="頁尾版面配置區 15">
            <a:extLst>
              <a:ext uri="{FF2B5EF4-FFF2-40B4-BE49-F238E27FC236}">
                <a16:creationId xmlns:a16="http://schemas.microsoft.com/office/drawing/2014/main" id="{EB38919C-6AD0-24FF-E16F-289852B623E2}"/>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投影片編號版面配置區 16">
            <a:extLst>
              <a:ext uri="{FF2B5EF4-FFF2-40B4-BE49-F238E27FC236}">
                <a16:creationId xmlns:a16="http://schemas.microsoft.com/office/drawing/2014/main" id="{A9F93149-E8E8-D9E4-B0C8-BA59454C87B0}"/>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r"/>
            <a:r>
              <a:rPr lang="en-US" altLang="zh-TW" sz="1200" dirty="0">
                <a:solidFill>
                  <a:schemeClr val="bg1"/>
                </a:solidFill>
              </a:rPr>
              <a:t>P</a:t>
            </a:r>
            <a:fld id="{02F5EDF9-E018-422D-89A0-3D0B9D287D10}" type="slidenum">
              <a:rPr lang="zh-TW" altLang="en-US" sz="1200" smtClean="0">
                <a:solidFill>
                  <a:schemeClr val="bg1"/>
                </a:solidFill>
              </a:rPr>
              <a:pPr algn="r"/>
              <a:t>1</a:t>
            </a:fld>
            <a:endParaRPr lang="en-US" altLang="zh-TW" sz="1200" dirty="0">
              <a:solidFill>
                <a:schemeClr val="bg1"/>
              </a:solidFill>
            </a:endParaRPr>
          </a:p>
        </p:txBody>
      </p:sp>
      <p:pic>
        <p:nvPicPr>
          <p:cNvPr id="6" name="圖片 5">
            <a:extLst>
              <a:ext uri="{FF2B5EF4-FFF2-40B4-BE49-F238E27FC236}">
                <a16:creationId xmlns:a16="http://schemas.microsoft.com/office/drawing/2014/main" id="{B5F145DF-A102-AAAA-6827-E1676819D5FA}"/>
              </a:ext>
            </a:extLst>
          </p:cNvPr>
          <p:cNvPicPr>
            <a:picLocks noChangeAspect="1"/>
          </p:cNvPicPr>
          <p:nvPr/>
        </p:nvPicPr>
        <p:blipFill>
          <a:blip r:embed="rId2"/>
          <a:stretch>
            <a:fillRect/>
          </a:stretch>
        </p:blipFill>
        <p:spPr>
          <a:xfrm>
            <a:off x="403962" y="308302"/>
            <a:ext cx="1312819" cy="1097712"/>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95ACCB67-5AC7-6185-AD29-C17EE272EC49}"/>
              </a:ext>
            </a:extLst>
          </p:cNvPr>
          <p:cNvPicPr>
            <a:picLocks noChangeAspect="1"/>
          </p:cNvPicPr>
          <p:nvPr/>
        </p:nvPicPr>
        <p:blipFill>
          <a:blip r:embed="rId5"/>
          <a:stretch>
            <a:fillRect/>
          </a:stretch>
        </p:blipFill>
        <p:spPr>
          <a:xfrm>
            <a:off x="288236" y="367747"/>
            <a:ext cx="12304642" cy="6003235"/>
          </a:xfrm>
          <a:prstGeom prst="rect">
            <a:avLst/>
          </a:prstGeom>
        </p:spPr>
      </p:pic>
      <p:sp>
        <p:nvSpPr>
          <p:cNvPr id="10" name="日期版面配置區 14">
            <a:extLst>
              <a:ext uri="{FF2B5EF4-FFF2-40B4-BE49-F238E27FC236}">
                <a16:creationId xmlns:a16="http://schemas.microsoft.com/office/drawing/2014/main" id="{250F7B99-7AA5-31A4-30FE-3CD6C34277DB}"/>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10</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496546" y="2097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Revenue History</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4" name="Text Box 108">
            <a:extLst>
              <a:ext uri="{FF2B5EF4-FFF2-40B4-BE49-F238E27FC236}">
                <a16:creationId xmlns:a16="http://schemas.microsoft.com/office/drawing/2014/main" id="{A0020D54-34B1-8A45-0C63-ADDFAF58480F}"/>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7" name="Text Box 17">
            <a:extLst>
              <a:ext uri="{FF2B5EF4-FFF2-40B4-BE49-F238E27FC236}">
                <a16:creationId xmlns:a16="http://schemas.microsoft.com/office/drawing/2014/main" id="{2EE75F20-72CE-E23B-F019-8179887FA4E9}"/>
              </a:ext>
            </a:extLst>
          </p:cNvPr>
          <p:cNvSpPr txBox="1">
            <a:spLocks noChangeArrowheads="1"/>
          </p:cNvSpPr>
          <p:nvPr/>
        </p:nvSpPr>
        <p:spPr bwMode="auto">
          <a:xfrm>
            <a:off x="3025925" y="3597820"/>
            <a:ext cx="844269"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+37</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8" name="Text Box 17">
            <a:extLst>
              <a:ext uri="{FF2B5EF4-FFF2-40B4-BE49-F238E27FC236}">
                <a16:creationId xmlns:a16="http://schemas.microsoft.com/office/drawing/2014/main" id="{B9067612-451A-F5A5-C910-A3A0C3FF225C}"/>
              </a:ext>
            </a:extLst>
          </p:cNvPr>
          <p:cNvSpPr txBox="1">
            <a:spLocks noChangeArrowheads="1"/>
          </p:cNvSpPr>
          <p:nvPr/>
        </p:nvSpPr>
        <p:spPr bwMode="auto">
          <a:xfrm>
            <a:off x="4670040" y="2699023"/>
            <a:ext cx="801918"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+36</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9" name="Text Box 17">
            <a:extLst>
              <a:ext uri="{FF2B5EF4-FFF2-40B4-BE49-F238E27FC236}">
                <a16:creationId xmlns:a16="http://schemas.microsoft.com/office/drawing/2014/main" id="{966DF5FD-A920-C041-1CE7-06DC976309AD}"/>
              </a:ext>
            </a:extLst>
          </p:cNvPr>
          <p:cNvSpPr txBox="1">
            <a:spLocks noChangeArrowheads="1"/>
          </p:cNvSpPr>
          <p:nvPr/>
        </p:nvSpPr>
        <p:spPr bwMode="auto">
          <a:xfrm>
            <a:off x="6418457" y="1832985"/>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+2</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6" name="Text Box 17">
            <a:extLst>
              <a:ext uri="{FF2B5EF4-FFF2-40B4-BE49-F238E27FC236}">
                <a16:creationId xmlns:a16="http://schemas.microsoft.com/office/drawing/2014/main" id="{CEFD46F1-293E-31B5-BCED-C2E8B100AB6A}"/>
              </a:ext>
            </a:extLst>
          </p:cNvPr>
          <p:cNvSpPr txBox="1">
            <a:spLocks noChangeArrowheads="1"/>
          </p:cNvSpPr>
          <p:nvPr/>
        </p:nvSpPr>
        <p:spPr bwMode="auto">
          <a:xfrm>
            <a:off x="7957393" y="2360469"/>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-18</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
        <p:nvSpPr>
          <p:cNvPr id="13" name="Text Box 17">
            <a:extLst>
              <a:ext uri="{FF2B5EF4-FFF2-40B4-BE49-F238E27FC236}">
                <a16:creationId xmlns:a16="http://schemas.microsoft.com/office/drawing/2014/main" id="{D8B86915-FF49-15D8-726C-D2D64AE39C7D}"/>
              </a:ext>
            </a:extLst>
          </p:cNvPr>
          <p:cNvSpPr txBox="1">
            <a:spLocks noChangeArrowheads="1"/>
          </p:cNvSpPr>
          <p:nvPr/>
        </p:nvSpPr>
        <p:spPr bwMode="auto">
          <a:xfrm>
            <a:off x="9715027" y="4221985"/>
            <a:ext cx="801917" cy="338554"/>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+5</a:t>
            </a:r>
            <a:r>
              <a:rPr kumimoji="0" lang="zh-TW" altLang="en-US" sz="1600" b="1" i="0" u="none" strike="noStrike" kern="1200" cap="none" spc="0" normalizeH="0" baseline="0" noProof="0" dirty="0">
                <a:ln>
                  <a:noFill/>
                </a:ln>
                <a:solidFill>
                  <a:srgbClr val="FF3300"/>
                </a:solidFill>
                <a:effectLst/>
                <a:uLnTx/>
                <a:uFillTx/>
                <a:latin typeface="Century Gothic" pitchFamily="34" charset="0"/>
                <a:ea typeface="新細明體" pitchFamily="18" charset="-120"/>
                <a:cs typeface="+mn-cs"/>
              </a:rPr>
              <a:t>%</a:t>
            </a:r>
          </a:p>
        </p:txBody>
      </p:sp>
    </p:spTree>
    <p:extLst>
      <p:ext uri="{BB962C8B-B14F-4D97-AF65-F5344CB8AC3E}">
        <p14:creationId xmlns:p14="http://schemas.microsoft.com/office/powerpoint/2010/main" val="4122626628"/>
      </p:ext>
    </p:extLst>
  </p:cSld>
  <p:clrMapOvr>
    <a:overrideClrMapping bg1="lt1" tx1="dk1" bg2="lt2" tx2="dk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11</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5" name="標題 2">
            <a:extLst>
              <a:ext uri="{FF2B5EF4-FFF2-40B4-BE49-F238E27FC236}">
                <a16:creationId xmlns:a16="http://schemas.microsoft.com/office/drawing/2014/main" id="{211C1082-1C7C-DEBF-98CF-C322AC173F18}"/>
              </a:ext>
            </a:extLst>
          </p:cNvPr>
          <p:cNvSpPr txBox="1">
            <a:spLocks/>
          </p:cNvSpPr>
          <p:nvPr/>
        </p:nvSpPr>
        <p:spPr>
          <a:xfrm>
            <a:off x="825934" y="85928"/>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Tong </a:t>
            </a:r>
            <a:r>
              <a:rPr kumimoji="0" lang="en-US" altLang="zh-TW" sz="4500" b="0" i="0" u="none" strike="noStrike" kern="1200" cap="none" spc="-50" normalizeH="0" baseline="0" noProof="0" dirty="0" err="1">
                <a:ln>
                  <a:noFill/>
                </a:ln>
                <a:solidFill>
                  <a:srgbClr val="003F7C"/>
                </a:solidFill>
                <a:effectLst/>
                <a:uLnTx/>
                <a:uFillTx/>
                <a:latin typeface="Calibri" panose="020F0502020204030204"/>
                <a:ea typeface="新細明體" panose="02020500000000000000" pitchFamily="18" charset="-120"/>
                <a:cs typeface="+mj-cs"/>
              </a:rPr>
              <a:t>Hsing</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 Quarterly Revenue</a:t>
            </a:r>
          </a:p>
        </p:txBody>
      </p:sp>
      <p:sp>
        <p:nvSpPr>
          <p:cNvPr id="3" name="Text Box 108">
            <a:extLst>
              <a:ext uri="{FF2B5EF4-FFF2-40B4-BE49-F238E27FC236}">
                <a16:creationId xmlns:a16="http://schemas.microsoft.com/office/drawing/2014/main" id="{A472B6EF-5B8E-2FF8-8B70-C36D881238E2}"/>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日期版面配置區 14">
            <a:extLst>
              <a:ext uri="{FF2B5EF4-FFF2-40B4-BE49-F238E27FC236}">
                <a16:creationId xmlns:a16="http://schemas.microsoft.com/office/drawing/2014/main" id="{8CF48FC6-5D6A-E52D-D6B1-55AE03F5477F}"/>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©2023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2" name="圖片 1">
            <a:extLst>
              <a:ext uri="{FF2B5EF4-FFF2-40B4-BE49-F238E27FC236}">
                <a16:creationId xmlns:a16="http://schemas.microsoft.com/office/drawing/2014/main" id="{69B0D35C-E373-23B6-C52E-659315A22E52}"/>
              </a:ext>
            </a:extLst>
          </p:cNvPr>
          <p:cNvPicPr>
            <a:picLocks noChangeAspect="1"/>
          </p:cNvPicPr>
          <p:nvPr/>
        </p:nvPicPr>
        <p:blipFill>
          <a:blip r:embed="rId5"/>
          <a:stretch>
            <a:fillRect/>
          </a:stretch>
        </p:blipFill>
        <p:spPr>
          <a:xfrm>
            <a:off x="417443" y="1072357"/>
            <a:ext cx="11671340" cy="5328444"/>
          </a:xfrm>
          <a:prstGeom prst="rect">
            <a:avLst/>
          </a:prstGeom>
        </p:spPr>
      </p:pic>
    </p:spTree>
    <p:extLst>
      <p:ext uri="{BB962C8B-B14F-4D97-AF65-F5344CB8AC3E}">
        <p14:creationId xmlns:p14="http://schemas.microsoft.com/office/powerpoint/2010/main" val="997981507"/>
      </p:ext>
    </p:extLst>
  </p:cSld>
  <p:clrMapOvr>
    <a:overrideClrMapping bg1="lt1" tx1="dk1" bg2="lt2" tx2="dk2" accent1="accent1" accent2="accent2" accent3="accent3" accent4="accent4" accent5="accent5" accent6="accent6" hlink="hlink" folHlink="folHlink"/>
  </p:clrMapOvr>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5" name="圖片 4">
            <a:extLst>
              <a:ext uri="{FF2B5EF4-FFF2-40B4-BE49-F238E27FC236}">
                <a16:creationId xmlns:a16="http://schemas.microsoft.com/office/drawing/2014/main" id="{539991A3-C53C-F959-B96C-20030649351E}"/>
              </a:ext>
            </a:extLst>
          </p:cNvPr>
          <p:cNvPicPr>
            <a:picLocks noChangeAspect="1"/>
          </p:cNvPicPr>
          <p:nvPr/>
        </p:nvPicPr>
        <p:blipFill>
          <a:blip r:embed="rId5"/>
          <a:stretch>
            <a:fillRect/>
          </a:stretch>
        </p:blipFill>
        <p:spPr>
          <a:xfrm>
            <a:off x="0" y="1072356"/>
            <a:ext cx="12088783" cy="5298627"/>
          </a:xfrm>
          <a:prstGeom prst="rect">
            <a:avLst/>
          </a:prstGeom>
        </p:spPr>
      </p:pic>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12</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8E34DA21-545B-38FE-76B2-8AC6B569F33E}"/>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87CE70BD-4ABB-FC0A-DD64-7A30CE886A2E}"/>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RF Module Quarterly Revenue Trend </a:t>
            </a:r>
          </a:p>
        </p:txBody>
      </p:sp>
      <p:sp>
        <p:nvSpPr>
          <p:cNvPr id="3" name="日期版面配置區 14">
            <a:extLst>
              <a:ext uri="{FF2B5EF4-FFF2-40B4-BE49-F238E27FC236}">
                <a16:creationId xmlns:a16="http://schemas.microsoft.com/office/drawing/2014/main" id="{CD0ED1E9-D649-C5F6-6856-4BE20C36374E}"/>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53704632"/>
      </p:ext>
    </p:extLst>
  </p:cSld>
  <p:clrMapOvr>
    <a:overrideClrMapping bg1="lt1" tx1="dk1" bg2="lt2" tx2="dk2" accent1="accent1" accent2="accent2" accent3="accent3" accent4="accent4" accent5="accent5" accent6="accent6" hlink="hlink" folHlink="folHlink"/>
  </p:clrMapOvr>
</p:sld>
</file>

<file path=ppt/slides/slide13.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13</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3" name="標題 2">
            <a:extLst>
              <a:ext uri="{FF2B5EF4-FFF2-40B4-BE49-F238E27FC236}">
                <a16:creationId xmlns:a16="http://schemas.microsoft.com/office/drawing/2014/main" id="{38F9736B-2CC2-D2CA-CA66-8E351678B308}"/>
              </a:ext>
            </a:extLst>
          </p:cNvPr>
          <p:cNvSpPr txBox="1">
            <a:spLocks/>
          </p:cNvSpPr>
          <p:nvPr/>
        </p:nvSpPr>
        <p:spPr>
          <a:xfrm>
            <a:off x="896750" y="133553"/>
            <a:ext cx="9950824"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Hybrid Module Quarterly Revenue Trend</a:t>
            </a:r>
          </a:p>
        </p:txBody>
      </p:sp>
      <p:sp>
        <p:nvSpPr>
          <p:cNvPr id="5" name="日期版面配置區 14">
            <a:extLst>
              <a:ext uri="{FF2B5EF4-FFF2-40B4-BE49-F238E27FC236}">
                <a16:creationId xmlns:a16="http://schemas.microsoft.com/office/drawing/2014/main" id="{30F9E2EE-1A69-D68F-0771-12D5B8D20E59}"/>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919BAB74-3BFC-FCC4-26F5-1D54E3F55BC7}"/>
              </a:ext>
            </a:extLst>
          </p:cNvPr>
          <p:cNvPicPr>
            <a:picLocks noChangeAspect="1"/>
          </p:cNvPicPr>
          <p:nvPr/>
        </p:nvPicPr>
        <p:blipFill>
          <a:blip r:embed="rId5"/>
          <a:stretch>
            <a:fillRect/>
          </a:stretch>
        </p:blipFill>
        <p:spPr>
          <a:xfrm>
            <a:off x="208723" y="1152939"/>
            <a:ext cx="11880060" cy="5201978"/>
          </a:xfrm>
          <a:prstGeom prst="rect">
            <a:avLst/>
          </a:prstGeom>
        </p:spPr>
      </p:pic>
    </p:spTree>
    <p:extLst>
      <p:ext uri="{BB962C8B-B14F-4D97-AF65-F5344CB8AC3E}">
        <p14:creationId xmlns:p14="http://schemas.microsoft.com/office/powerpoint/2010/main" val="104787403"/>
      </p:ext>
    </p:extLst>
  </p:cSld>
  <p:clrMapOvr>
    <a:overrideClrMapping bg1="lt1" tx1="dk1" bg2="lt2" tx2="dk2" accent1="accent1" accent2="accent2" accent3="accent3" accent4="accent4" accent5="accent5" accent6="accent6" hlink="hlink" folHlink="folHlink"/>
  </p:clrMapOvr>
</p:sld>
</file>

<file path=ppt/slides/slide1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Ceramic Substrate Quarterly Revenue Trend</a:t>
            </a:r>
          </a:p>
        </p:txBody>
      </p:sp>
      <p:sp>
        <p:nvSpPr>
          <p:cNvPr id="3" name="日期版面配置區 14">
            <a:extLst>
              <a:ext uri="{FF2B5EF4-FFF2-40B4-BE49-F238E27FC236}">
                <a16:creationId xmlns:a16="http://schemas.microsoft.com/office/drawing/2014/main" id="{FBA9EB13-FFBC-FBE0-8DD8-E9BA2E8D96A6}"/>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5E2F0A31-0944-8F0C-E22B-0F9083C1D33D}"/>
              </a:ext>
            </a:extLst>
          </p:cNvPr>
          <p:cNvPicPr>
            <a:picLocks noChangeAspect="1"/>
          </p:cNvPicPr>
          <p:nvPr/>
        </p:nvPicPr>
        <p:blipFill>
          <a:blip r:embed="rId5"/>
          <a:stretch>
            <a:fillRect/>
          </a:stretch>
        </p:blipFill>
        <p:spPr>
          <a:xfrm>
            <a:off x="138492" y="764579"/>
            <a:ext cx="11810487" cy="5690789"/>
          </a:xfrm>
          <a:prstGeom prst="rect">
            <a:avLst/>
          </a:prstGeom>
        </p:spPr>
      </p:pic>
    </p:spTree>
    <p:extLst>
      <p:ext uri="{BB962C8B-B14F-4D97-AF65-F5344CB8AC3E}">
        <p14:creationId xmlns:p14="http://schemas.microsoft.com/office/powerpoint/2010/main" val="1263743160"/>
      </p:ext>
    </p:extLst>
  </p:cSld>
  <p:clrMapOvr>
    <a:overrideClrMapping bg1="lt1" tx1="dk1" bg2="lt2" tx2="dk2" accent1="accent1" accent2="accent2" accent3="accent3" accent4="accent4" accent5="accent5" accent6="accent6" hlink="hlink" folHlink="folHlink"/>
  </p:clrMapOvr>
</p:sld>
</file>

<file path=ppt/slides/slide1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2" name="Text Box 108">
            <a:extLst>
              <a:ext uri="{FF2B5EF4-FFF2-40B4-BE49-F238E27FC236}">
                <a16:creationId xmlns:a16="http://schemas.microsoft.com/office/drawing/2014/main" id="{739915DA-4E16-C8D6-6864-16309E747453}"/>
              </a:ext>
            </a:extLst>
          </p:cNvPr>
          <p:cNvSpPr txBox="1">
            <a:spLocks noChangeArrowheads="1"/>
          </p:cNvSpPr>
          <p:nvPr/>
        </p:nvSpPr>
        <p:spPr bwMode="auto">
          <a:xfrm>
            <a:off x="596766" y="764579"/>
            <a:ext cx="822459"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4" name="標題 2">
            <a:extLst>
              <a:ext uri="{FF2B5EF4-FFF2-40B4-BE49-F238E27FC236}">
                <a16:creationId xmlns:a16="http://schemas.microsoft.com/office/drawing/2014/main" id="{AAD94FED-39B7-CAE9-FBB7-439196E3CCC3}"/>
              </a:ext>
            </a:extLst>
          </p:cNvPr>
          <p:cNvSpPr txBox="1">
            <a:spLocks/>
          </p:cNvSpPr>
          <p:nvPr/>
        </p:nvSpPr>
        <p:spPr>
          <a:xfrm>
            <a:off x="390525" y="133553"/>
            <a:ext cx="10457049" cy="535505"/>
          </a:xfrm>
          <a:prstGeom prst="rect">
            <a:avLst/>
          </a:prstGeom>
          <a:noFill/>
        </p:spPr>
        <p:txBody>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ctr"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Image Product Quarterly Revenue Trend</a:t>
            </a:r>
          </a:p>
        </p:txBody>
      </p:sp>
      <p:sp>
        <p:nvSpPr>
          <p:cNvPr id="5" name="日期版面配置區 14">
            <a:extLst>
              <a:ext uri="{FF2B5EF4-FFF2-40B4-BE49-F238E27FC236}">
                <a16:creationId xmlns:a16="http://schemas.microsoft.com/office/drawing/2014/main" id="{4A018FB7-5F68-0B05-2283-E9AFC773AF38}"/>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pic>
        <p:nvPicPr>
          <p:cNvPr id="6" name="圖片 5">
            <a:extLst>
              <a:ext uri="{FF2B5EF4-FFF2-40B4-BE49-F238E27FC236}">
                <a16:creationId xmlns:a16="http://schemas.microsoft.com/office/drawing/2014/main" id="{B71EC833-35FD-0E0D-EEF5-10427A5C6215}"/>
              </a:ext>
            </a:extLst>
          </p:cNvPr>
          <p:cNvPicPr>
            <a:picLocks noChangeAspect="1"/>
          </p:cNvPicPr>
          <p:nvPr/>
        </p:nvPicPr>
        <p:blipFill>
          <a:blip r:embed="rId5"/>
          <a:stretch>
            <a:fillRect/>
          </a:stretch>
        </p:blipFill>
        <p:spPr>
          <a:xfrm>
            <a:off x="298174" y="1216406"/>
            <a:ext cx="11755334" cy="5268779"/>
          </a:xfrm>
          <a:prstGeom prst="rect">
            <a:avLst/>
          </a:prstGeom>
        </p:spPr>
      </p:pic>
    </p:spTree>
    <p:extLst>
      <p:ext uri="{BB962C8B-B14F-4D97-AF65-F5344CB8AC3E}">
        <p14:creationId xmlns:p14="http://schemas.microsoft.com/office/powerpoint/2010/main" val="2369837291"/>
      </p:ext>
    </p:extLst>
  </p:cSld>
  <p:clrMapOvr>
    <a:overrideClrMapping bg1="lt1" tx1="dk1" bg2="lt2" tx2="dk2" accent1="accent1" accent2="accent2" accent3="accent3" accent4="accent4" accent5="accent5" accent6="accent6" hlink="hlink" folHlink="folHlink"/>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prstClr val="white">
                    <a:lumMod val="65000"/>
                  </a:prstClr>
                </a:solidFill>
                <a:effectLst/>
                <a:uLnTx/>
                <a:uFillTx/>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kumimoji="0" lang="en-US" altLang="zh-TW" sz="3200" b="0" i="0" u="sng" strike="noStrike" kern="1200" cap="none" spc="0" normalizeH="0" baseline="0" noProof="0" dirty="0">
                <a:ln>
                  <a:noFill/>
                </a:ln>
                <a:solidFill>
                  <a:srgbClr val="013E7D"/>
                </a:solidFill>
                <a:effectLst/>
                <a:uLnTx/>
                <a:uFillTx/>
                <a:latin typeface="Calibri" panose="020F0502020204030204"/>
                <a:ea typeface="新細明體" pitchFamily="18" charset="-120"/>
                <a:cs typeface="Calibri Light" panose="020F0302020204030204" pitchFamily="34" charset="0"/>
              </a:rPr>
              <a:t>Revenue by Applications </a:t>
            </a: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4" name="日期版面配置區 14">
            <a:extLst>
              <a:ext uri="{FF2B5EF4-FFF2-40B4-BE49-F238E27FC236}">
                <a16:creationId xmlns:a16="http://schemas.microsoft.com/office/drawing/2014/main" id="{FEA4B169-9FB1-6721-D2E1-709545CB1C07}"/>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285678530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pic>
        <p:nvPicPr>
          <p:cNvPr id="3" name="圖片 2">
            <a:extLst>
              <a:ext uri="{FF2B5EF4-FFF2-40B4-BE49-F238E27FC236}">
                <a16:creationId xmlns:a16="http://schemas.microsoft.com/office/drawing/2014/main" id="{572C39F0-3C26-D0EB-BE4E-515CB52E783E}"/>
              </a:ext>
            </a:extLst>
          </p:cNvPr>
          <p:cNvPicPr>
            <a:picLocks noChangeAspect="1"/>
          </p:cNvPicPr>
          <p:nvPr/>
        </p:nvPicPr>
        <p:blipFill>
          <a:blip r:embed="rId5"/>
          <a:stretch>
            <a:fillRect/>
          </a:stretch>
        </p:blipFill>
        <p:spPr>
          <a:xfrm>
            <a:off x="3922514" y="909672"/>
            <a:ext cx="4572396" cy="5436517"/>
          </a:xfrm>
          <a:prstGeom prst="rect">
            <a:avLst/>
          </a:prstGeom>
        </p:spPr>
      </p:pic>
      <p:sp>
        <p:nvSpPr>
          <p:cNvPr id="2" name="日期版面配置區 1">
            <a:extLst>
              <a:ext uri="{FF2B5EF4-FFF2-40B4-BE49-F238E27FC236}">
                <a16:creationId xmlns:a16="http://schemas.microsoft.com/office/drawing/2014/main" id="{4B1A190E-1FB3-3B2C-71CF-EAD13D2CFE69}"/>
              </a:ext>
            </a:extLst>
          </p:cNvPr>
          <p:cNvSpPr>
            <a:spLocks noGrp="1"/>
          </p:cNvSpPr>
          <p:nvPr>
            <p:ph type="dt" sz="half" idx="10"/>
          </p:nvPr>
        </p:nvSpPr>
        <p:spPr>
          <a:xfrm>
            <a:off x="153063" y="6419243"/>
            <a:ext cx="2472271"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2AC614FD-480E-8D08-97F0-B1C2E21D2468}"/>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17</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8" name="文字方塊 7">
            <a:extLst>
              <a:ext uri="{FF2B5EF4-FFF2-40B4-BE49-F238E27FC236}">
                <a16:creationId xmlns:a16="http://schemas.microsoft.com/office/drawing/2014/main" id="{DF881D50-075C-27D9-4A35-96537175F423}"/>
              </a:ext>
            </a:extLst>
          </p:cNvPr>
          <p:cNvSpPr txBox="1"/>
          <p:nvPr/>
        </p:nvSpPr>
        <p:spPr>
          <a:xfrm>
            <a:off x="5213350" y="909672"/>
            <a:ext cx="1990725" cy="707886"/>
          </a:xfrm>
          <a:prstGeom prst="rect">
            <a:avLst/>
          </a:prstGeom>
          <a:noFill/>
        </p:spPr>
        <p:txBody>
          <a:bodyPr wrap="square" rtlCol="0">
            <a:spAutoFit/>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rPr>
              <a:t>Sales %</a:t>
            </a:r>
            <a:endParaRPr kumimoji="0" lang="zh-TW" altLang="en-US" sz="4000" b="0" i="0" u="none" strike="noStrike" kern="1200" cap="none" spc="0" normalizeH="0" baseline="0" noProof="0" dirty="0">
              <a:ln>
                <a:noFill/>
              </a:ln>
              <a:solidFill>
                <a:prstClr val="black"/>
              </a:solidFill>
              <a:effectLst/>
              <a:uLnTx/>
              <a:uFillTx/>
              <a:latin typeface="Calibri" panose="020F0502020204030204"/>
              <a:ea typeface="新細明體" panose="02020500000000000000" pitchFamily="18" charset="-120"/>
              <a:cs typeface="+mn-cs"/>
            </a:endParaRPr>
          </a:p>
        </p:txBody>
      </p:sp>
      <p:sp>
        <p:nvSpPr>
          <p:cNvPr id="7" name="頁尾版面配置區 15">
            <a:extLst>
              <a:ext uri="{FF2B5EF4-FFF2-40B4-BE49-F238E27FC236}">
                <a16:creationId xmlns:a16="http://schemas.microsoft.com/office/drawing/2014/main" id="{0CB871B9-326E-3631-F0B7-7F15C4C368E3}"/>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algn="ctr"/>
            <a:r>
              <a:rPr lang="en-US" altLang="zh-TW" sz="1200" dirty="0">
                <a:solidFill>
                  <a:schemeClr val="bg1"/>
                </a:solidFill>
              </a:rPr>
              <a:t>TONG HSING PROPERTY</a:t>
            </a:r>
          </a:p>
        </p:txBody>
      </p:sp>
      <p:sp>
        <p:nvSpPr>
          <p:cNvPr id="4" name="Text Box 5">
            <a:extLst>
              <a:ext uri="{FF2B5EF4-FFF2-40B4-BE49-F238E27FC236}">
                <a16:creationId xmlns:a16="http://schemas.microsoft.com/office/drawing/2014/main" id="{0C6E7434-4635-F708-216E-30768B64CBA1}"/>
              </a:ext>
            </a:extLst>
          </p:cNvPr>
          <p:cNvSpPr txBox="1">
            <a:spLocks noChangeArrowheads="1"/>
          </p:cNvSpPr>
          <p:nvPr/>
        </p:nvSpPr>
        <p:spPr bwMode="auto">
          <a:xfrm>
            <a:off x="2333415" y="73632"/>
            <a:ext cx="7226300" cy="784830"/>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lang="en-US" altLang="zh-TW" sz="4500" spc="-50" dirty="0">
                <a:solidFill>
                  <a:srgbClr val="003F7C"/>
                </a:solidFill>
                <a:latin typeface="Calibri" panose="020F0502020204030204"/>
                <a:ea typeface="新細明體" panose="02020500000000000000" pitchFamily="18" charset="-120"/>
                <a:cs typeface="+mj-cs"/>
              </a:rPr>
              <a:t>Revenue by Applications</a:t>
            </a:r>
            <a:endParaRPr lang="zh-TW" altLang="en-US" sz="4500" spc="-50" dirty="0">
              <a:solidFill>
                <a:srgbClr val="003F7C"/>
              </a:solidFill>
              <a:latin typeface="Calibri" panose="020F0502020204030204"/>
              <a:ea typeface="新細明體" panose="02020500000000000000" pitchFamily="18" charset="-120"/>
              <a:cs typeface="+mj-cs"/>
            </a:endParaRPr>
          </a:p>
        </p:txBody>
      </p:sp>
    </p:spTree>
    <p:extLst>
      <p:ext uri="{BB962C8B-B14F-4D97-AF65-F5344CB8AC3E}">
        <p14:creationId xmlns:p14="http://schemas.microsoft.com/office/powerpoint/2010/main" val="2631844069"/>
      </p:ext>
    </p:extLst>
  </p:cSld>
  <p:clrMapOvr>
    <a:overrideClrMapping bg1="lt1" tx1="dk1" bg2="lt2" tx2="dk2" accent1="accent1" accent2="accent2" accent3="accent3" accent4="accent4" accent5="accent5" accent6="accent6" hlink="hlink" folHlink="folHlink"/>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日期版面配置區 1">
            <a:extLst>
              <a:ext uri="{FF2B5EF4-FFF2-40B4-BE49-F238E27FC236}">
                <a16:creationId xmlns:a16="http://schemas.microsoft.com/office/drawing/2014/main" id="{77DD7D7A-400C-04F4-8333-27A530F1950A}"/>
              </a:ext>
            </a:extLst>
          </p:cNvPr>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35172" name="Rectangle 4"/>
          <p:cNvSpPr>
            <a:spLocks noGrp="1" noChangeArrowheads="1"/>
          </p:cNvSpPr>
          <p:nvPr>
            <p:ph type="title" idx="4294967295"/>
          </p:nvPr>
        </p:nvSpPr>
        <p:spPr>
          <a:xfrm>
            <a:off x="0" y="152400"/>
            <a:ext cx="7112000" cy="914400"/>
          </a:xfrm>
        </p:spPr>
        <p:txBody>
          <a:bodyPr/>
          <a:lstStyle/>
          <a:p>
            <a:r>
              <a:rPr lang="zh-TW" altLang="en-US">
                <a:ea typeface="新細明體" pitchFamily="18" charset="-120"/>
              </a:rPr>
              <a:t>	</a:t>
            </a:r>
          </a:p>
        </p:txBody>
      </p:sp>
      <p:sp>
        <p:nvSpPr>
          <p:cNvPr id="135173" name="Text Box 5"/>
          <p:cNvSpPr txBox="1">
            <a:spLocks noChangeArrowheads="1"/>
          </p:cNvSpPr>
          <p:nvPr/>
        </p:nvSpPr>
        <p:spPr bwMode="auto">
          <a:xfrm>
            <a:off x="2339975" y="186819"/>
            <a:ext cx="7226300" cy="1323439"/>
          </a:xfrm>
          <a:prstGeom prst="rect">
            <a:avLst/>
          </a:prstGeom>
          <a:noFill/>
          <a:ln w="9525">
            <a:noFill/>
            <a:miter lim="800000"/>
            <a:headEnd/>
            <a:tailEnd/>
          </a:ln>
          <a:effectLst/>
        </p:spPr>
        <p:txBody>
          <a:bodyPr>
            <a:spAutoFit/>
          </a:bodyPr>
          <a:lstStyle/>
          <a:p>
            <a:pPr marL="457200" marR="0" lvl="0" indent="-457200" algn="ctr" defTabSz="457200" rtl="0" eaLnBrk="1" fontAlgn="auto" latinLnBrk="0" hangingPunct="1">
              <a:lnSpc>
                <a:spcPct val="100000"/>
              </a:lnSpc>
              <a:spcBef>
                <a:spcPct val="80000"/>
              </a:spcBef>
              <a:spcAft>
                <a:spcPts val="0"/>
              </a:spcAft>
              <a:buClrTx/>
              <a:buSzTx/>
              <a:buFontTx/>
              <a:buNone/>
              <a:tabLst/>
              <a:defRPr/>
            </a:pPr>
            <a:r>
              <a:rPr kumimoji="0" lang="en-US" altLang="zh-TW" sz="3200" b="0" i="0" u="none" strike="noStrike" kern="1200" cap="none" spc="0" normalizeH="0" baseline="0" noProof="0" dirty="0">
                <a:ln>
                  <a:noFill/>
                </a:ln>
                <a:solidFill>
                  <a:prstClr val="black"/>
                </a:solidFill>
                <a:effectLst>
                  <a:outerShdw blurRad="38100" dist="38100" dir="2700000" algn="tl">
                    <a:srgbClr val="C0C0C0"/>
                  </a:outerShdw>
                </a:effectLst>
                <a:uLnTx/>
                <a:uFillTx/>
                <a:latin typeface="Calibri" panose="020F0502020204030204"/>
                <a:ea typeface="新細明體" pitchFamily="18" charset="-120"/>
                <a:cs typeface="Calibri Light" panose="020F0302020204030204" pitchFamily="34" charset="0"/>
              </a:rPr>
              <a:t>Outlook</a:t>
            </a:r>
          </a:p>
          <a:p>
            <a:pPr marL="457200" marR="0" lvl="0" indent="-457200" algn="ctr" defTabSz="457200" rtl="0" eaLnBrk="1" fontAlgn="auto" latinLnBrk="0" hangingPunct="1">
              <a:lnSpc>
                <a:spcPct val="100000"/>
              </a:lnSpc>
              <a:spcBef>
                <a:spcPct val="50000"/>
              </a:spcBef>
              <a:spcAft>
                <a:spcPts val="0"/>
              </a:spcAft>
              <a:buClrTx/>
              <a:buSzTx/>
              <a:buFontTx/>
              <a:buNone/>
              <a:tabLst/>
              <a:defRPr/>
            </a:pPr>
            <a:endParaRPr kumimoji="0" lang="zh-TW" altLang="en-US" sz="3200" b="0" i="0" u="none" strike="noStrike" kern="1200" cap="none" spc="0" normalizeH="0" baseline="0" noProof="0" dirty="0">
              <a:ln>
                <a:noFill/>
              </a:ln>
              <a:solidFill>
                <a:prstClr val="black"/>
              </a:solidFill>
              <a:effectLst/>
              <a:uLnTx/>
              <a:uFillTx/>
              <a:latin typeface="Calibri" panose="020F0502020204030204"/>
              <a:ea typeface="新細明體" pitchFamily="18" charset="-120"/>
              <a:cs typeface="Calibri Light" panose="020F0302020204030204" pitchFamily="34" charset="0"/>
            </a:endParaRPr>
          </a:p>
        </p:txBody>
      </p:sp>
      <p:sp>
        <p:nvSpPr>
          <p:cNvPr id="3" name="頁尾版面配置區 2">
            <a:extLst>
              <a:ext uri="{FF2B5EF4-FFF2-40B4-BE49-F238E27FC236}">
                <a16:creationId xmlns:a16="http://schemas.microsoft.com/office/drawing/2014/main" id="{01D828D1-601F-7F07-730F-0B4B0E2C4BE1}"/>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投影片編號版面配置區 3">
            <a:extLst>
              <a:ext uri="{FF2B5EF4-FFF2-40B4-BE49-F238E27FC236}">
                <a16:creationId xmlns:a16="http://schemas.microsoft.com/office/drawing/2014/main" id="{67E1B085-191B-6B6D-DCF8-74EBB96C4570}"/>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18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6" name="文字方塊 5">
            <a:extLst>
              <a:ext uri="{FF2B5EF4-FFF2-40B4-BE49-F238E27FC236}">
                <a16:creationId xmlns:a16="http://schemas.microsoft.com/office/drawing/2014/main" id="{9668CC63-CC8C-D5F8-D6BA-90255CE2F072}"/>
              </a:ext>
            </a:extLst>
          </p:cNvPr>
          <p:cNvSpPr txBox="1"/>
          <p:nvPr/>
        </p:nvSpPr>
        <p:spPr>
          <a:xfrm>
            <a:off x="1071562" y="2698452"/>
            <a:ext cx="10258425" cy="1077218"/>
          </a:xfrm>
          <a:prstGeom prst="rect">
            <a:avLst/>
          </a:prstGeom>
          <a:noFill/>
        </p:spPr>
        <p:txBody>
          <a:bodyPr wrap="square" rtlCol="0">
            <a:spAutoFit/>
          </a:bodyPr>
          <a:lstStyle/>
          <a:p>
            <a:pPr marR="0" lvl="0" algn="ctr" defTabSz="457200" rtl="0" eaLnBrk="1" fontAlgn="auto" latinLnBrk="0" hangingPunct="1">
              <a:lnSpc>
                <a:spcPct val="100000"/>
              </a:lnSpc>
              <a:spcBef>
                <a:spcPts val="0"/>
              </a:spcBef>
              <a:spcAft>
                <a:spcPts val="0"/>
              </a:spcAft>
              <a:buClrTx/>
              <a:buSzTx/>
              <a:tabLst/>
              <a:defRPr/>
            </a:pPr>
            <a:r>
              <a:rPr kumimoji="0" lang="en-US" altLang="zh-TW" sz="3200" b="0" i="0" u="none" strike="noStrike" kern="1200" cap="none" spc="0" normalizeH="0" baseline="0" noProof="0" dirty="0">
                <a:ln>
                  <a:noFill/>
                </a:ln>
                <a:effectLst/>
                <a:uLnTx/>
                <a:uFillTx/>
                <a:latin typeface="Calibri" panose="020F0502020204030204"/>
                <a:ea typeface="新細明體" panose="02020500000000000000" pitchFamily="18" charset="-120"/>
                <a:cs typeface="+mn-cs"/>
              </a:rPr>
              <a:t>“We expect our revenue for Q3 2024 to be in a similar range as Q2 2024..”</a:t>
            </a:r>
          </a:p>
        </p:txBody>
      </p:sp>
    </p:spTree>
    <p:extLst>
      <p:ext uri="{BB962C8B-B14F-4D97-AF65-F5344CB8AC3E}">
        <p14:creationId xmlns:p14="http://schemas.microsoft.com/office/powerpoint/2010/main" val="376488324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日期版面配置區 14">
            <a:extLst>
              <a:ext uri="{FF2B5EF4-FFF2-40B4-BE49-F238E27FC236}">
                <a16:creationId xmlns:a16="http://schemas.microsoft.com/office/drawing/2014/main" id="{00C49925-4755-9AF2-F588-457AF619E9A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頁尾版面配置區 15">
            <a:extLst>
              <a:ext uri="{FF2B5EF4-FFF2-40B4-BE49-F238E27FC236}">
                <a16:creationId xmlns:a16="http://schemas.microsoft.com/office/drawing/2014/main" id="{2AC242E3-157F-2B64-79D6-9114B1BFDDCF}"/>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5" name="投影片編號版面配置區 16">
            <a:extLst>
              <a:ext uri="{FF2B5EF4-FFF2-40B4-BE49-F238E27FC236}">
                <a16:creationId xmlns:a16="http://schemas.microsoft.com/office/drawing/2014/main" id="{73A3C9D4-EA0C-E1F4-4FFC-44EC15F3D674}"/>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19</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6" name="Rectangle 11">
            <a:extLst>
              <a:ext uri="{FF2B5EF4-FFF2-40B4-BE49-F238E27FC236}">
                <a16:creationId xmlns:a16="http://schemas.microsoft.com/office/drawing/2014/main" id="{79B863AB-F355-29A0-E110-99349CB773DB}"/>
              </a:ext>
            </a:extLst>
          </p:cNvPr>
          <p:cNvSpPr>
            <a:spLocks noChangeArrowheads="1"/>
          </p:cNvSpPr>
          <p:nvPr/>
        </p:nvSpPr>
        <p:spPr bwMode="auto">
          <a:xfrm>
            <a:off x="1548399" y="890892"/>
            <a:ext cx="8702938" cy="784830"/>
          </a:xfrm>
          <a:prstGeom prst="rect">
            <a:avLst/>
          </a:prstGeom>
          <a:noFill/>
          <a:ln w="9525">
            <a:noFill/>
            <a:miter lim="800000"/>
            <a:headEnd/>
            <a:tailEnd/>
          </a:ln>
          <a:effectLst/>
        </p:spPr>
        <p:txBody>
          <a:bodyPr wrap="square">
            <a:spAutoFit/>
          </a:bodyPr>
          <a:lstStyle/>
          <a:p>
            <a:pPr marL="0" marR="0" lvl="0" indent="0" algn="ctr" defTabSz="457200" rtl="0" eaLnBrk="1" fontAlgn="auto" latinLnBrk="0" hangingPunct="1">
              <a:lnSpc>
                <a:spcPct val="100000"/>
              </a:lnSpc>
              <a:spcBef>
                <a:spcPct val="25000"/>
              </a:spcBef>
              <a:spcAft>
                <a:spcPts val="0"/>
              </a:spcAft>
              <a:buClrTx/>
              <a:buSzTx/>
              <a:buFontTx/>
              <a:buNone/>
              <a:tabLst/>
              <a:defRPr/>
            </a:pPr>
            <a:r>
              <a:rPr kumimoji="0" lang="en-US" altLang="zh-TW" sz="4500" b="0" i="0" u="sng"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Thank you for Listening!</a:t>
            </a:r>
          </a:p>
        </p:txBody>
      </p:sp>
      <p:sp>
        <p:nvSpPr>
          <p:cNvPr id="7" name="矩形 6">
            <a:extLst>
              <a:ext uri="{FF2B5EF4-FFF2-40B4-BE49-F238E27FC236}">
                <a16:creationId xmlns:a16="http://schemas.microsoft.com/office/drawing/2014/main" id="{015855D1-5234-C996-ACFF-42967F632B75}"/>
              </a:ext>
            </a:extLst>
          </p:cNvPr>
          <p:cNvSpPr/>
          <p:nvPr/>
        </p:nvSpPr>
        <p:spPr>
          <a:xfrm>
            <a:off x="1307329" y="2061771"/>
            <a:ext cx="9363075" cy="3300413"/>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zh-TW" altLang="en-US" sz="1800" b="0" i="0" u="none" strike="noStrike" kern="1200" cap="none" spc="0" normalizeH="0" baseline="0" noProof="0">
              <a:ln>
                <a:noFill/>
              </a:ln>
              <a:solidFill>
                <a:prstClr val="white"/>
              </a:solidFill>
              <a:effectLst/>
              <a:uLnTx/>
              <a:uFillTx/>
              <a:latin typeface="Calibri" panose="020F0502020204030204"/>
              <a:ea typeface="新細明體" panose="02020500000000000000" pitchFamily="18" charset="-120"/>
              <a:cs typeface="+mn-cs"/>
            </a:endParaRPr>
          </a:p>
        </p:txBody>
      </p:sp>
      <p:grpSp>
        <p:nvGrpSpPr>
          <p:cNvPr id="8" name="群組 7">
            <a:extLst>
              <a:ext uri="{FF2B5EF4-FFF2-40B4-BE49-F238E27FC236}">
                <a16:creationId xmlns:a16="http://schemas.microsoft.com/office/drawing/2014/main" id="{8194648A-4486-9B6F-EBDA-87F6A5A2F2CC}"/>
              </a:ext>
            </a:extLst>
          </p:cNvPr>
          <p:cNvGrpSpPr/>
          <p:nvPr/>
        </p:nvGrpSpPr>
        <p:grpSpPr>
          <a:xfrm>
            <a:off x="2430146" y="2386972"/>
            <a:ext cx="7117440" cy="2393357"/>
            <a:chOff x="3018577" y="1664401"/>
            <a:chExt cx="6835466" cy="2390867"/>
          </a:xfrm>
        </p:grpSpPr>
        <p:pic>
          <p:nvPicPr>
            <p:cNvPr id="9" name="圖片 8">
              <a:extLst>
                <a:ext uri="{FF2B5EF4-FFF2-40B4-BE49-F238E27FC236}">
                  <a16:creationId xmlns:a16="http://schemas.microsoft.com/office/drawing/2014/main" id="{39CE2FC3-8C93-8E29-9B1D-8EFB07864B4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018577" y="1784350"/>
              <a:ext cx="1333500" cy="1047750"/>
            </a:xfrm>
            <a:prstGeom prst="rect">
              <a:avLst/>
            </a:prstGeom>
          </p:spPr>
        </p:pic>
        <p:pic>
          <p:nvPicPr>
            <p:cNvPr id="10" name="圖片 9">
              <a:extLst>
                <a:ext uri="{FF2B5EF4-FFF2-40B4-BE49-F238E27FC236}">
                  <a16:creationId xmlns:a16="http://schemas.microsoft.com/office/drawing/2014/main" id="{FFE54FA7-7DF7-D6EA-3133-05CED33210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5671188" y="1664401"/>
              <a:ext cx="1556759" cy="1223168"/>
            </a:xfrm>
            <a:prstGeom prst="rect">
              <a:avLst/>
            </a:prstGeom>
          </p:spPr>
        </p:pic>
        <p:pic>
          <p:nvPicPr>
            <p:cNvPr id="11" name="圖片 10">
              <a:extLst>
                <a:ext uri="{FF2B5EF4-FFF2-40B4-BE49-F238E27FC236}">
                  <a16:creationId xmlns:a16="http://schemas.microsoft.com/office/drawing/2014/main" id="{A0301995-2889-11B1-F93B-2465E5A3C46C}"/>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3566052" y="2761875"/>
              <a:ext cx="1556759" cy="1223168"/>
            </a:xfrm>
            <a:prstGeom prst="rect">
              <a:avLst/>
            </a:prstGeom>
          </p:spPr>
        </p:pic>
        <p:pic>
          <p:nvPicPr>
            <p:cNvPr id="12" name="圖片 11">
              <a:extLst>
                <a:ext uri="{FF2B5EF4-FFF2-40B4-BE49-F238E27FC236}">
                  <a16:creationId xmlns:a16="http://schemas.microsoft.com/office/drawing/2014/main" id="{E2F120FF-8FF7-AE4D-9B8D-E5524C270CB3}"/>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8297284" y="1696641"/>
              <a:ext cx="1556759" cy="1223168"/>
            </a:xfrm>
            <a:prstGeom prst="rect">
              <a:avLst/>
            </a:prstGeom>
          </p:spPr>
        </p:pic>
        <p:pic>
          <p:nvPicPr>
            <p:cNvPr id="13" name="圖片 12">
              <a:extLst>
                <a:ext uri="{FF2B5EF4-FFF2-40B4-BE49-F238E27FC236}">
                  <a16:creationId xmlns:a16="http://schemas.microsoft.com/office/drawing/2014/main" id="{110055FF-BECD-48A9-6E7A-0E0667AE6896}"/>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6290179" y="2832100"/>
              <a:ext cx="1556759" cy="1223168"/>
            </a:xfrm>
            <a:prstGeom prst="rect">
              <a:avLst/>
            </a:prstGeom>
          </p:spPr>
        </p:pic>
        <p:pic>
          <p:nvPicPr>
            <p:cNvPr id="14" name="圖片 13">
              <a:extLst>
                <a:ext uri="{FF2B5EF4-FFF2-40B4-BE49-F238E27FC236}">
                  <a16:creationId xmlns:a16="http://schemas.microsoft.com/office/drawing/2014/main" id="{20061980-DD1C-697C-FE37-92602C07CA4A}"/>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5007078" y="2816459"/>
              <a:ext cx="1477312" cy="1160745"/>
            </a:xfrm>
            <a:prstGeom prst="rect">
              <a:avLst/>
            </a:prstGeom>
          </p:spPr>
        </p:pic>
        <p:pic>
          <p:nvPicPr>
            <p:cNvPr id="15" name="圖片 14">
              <a:extLst>
                <a:ext uri="{FF2B5EF4-FFF2-40B4-BE49-F238E27FC236}">
                  <a16:creationId xmlns:a16="http://schemas.microsoft.com/office/drawing/2014/main" id="{55A81CA4-9321-BBB2-5FBA-85217EA9647F}"/>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670792" y="2844918"/>
              <a:ext cx="1404872" cy="1103828"/>
            </a:xfrm>
            <a:prstGeom prst="rect">
              <a:avLst/>
            </a:prstGeom>
          </p:spPr>
        </p:pic>
        <p:pic>
          <p:nvPicPr>
            <p:cNvPr id="16" name="圖片 15">
              <a:extLst>
                <a:ext uri="{FF2B5EF4-FFF2-40B4-BE49-F238E27FC236}">
                  <a16:creationId xmlns:a16="http://schemas.microsoft.com/office/drawing/2014/main" id="{E3140810-0CAC-F80B-5B36-F8E21E437F77}"/>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4357696" y="1719444"/>
              <a:ext cx="1404872" cy="1103828"/>
            </a:xfrm>
            <a:prstGeom prst="rect">
              <a:avLst/>
            </a:prstGeom>
          </p:spPr>
        </p:pic>
        <p:pic>
          <p:nvPicPr>
            <p:cNvPr id="17" name="圖片 16">
              <a:extLst>
                <a:ext uri="{FF2B5EF4-FFF2-40B4-BE49-F238E27FC236}">
                  <a16:creationId xmlns:a16="http://schemas.microsoft.com/office/drawing/2014/main" id="{C08807F7-0763-0848-E567-4C0660E1167B}"/>
                </a:ext>
              </a:extLst>
            </p:cNvPr>
            <p:cNvPicPr>
              <a:picLocks noChangeAspect="1"/>
            </p:cNvPicPr>
            <p:nvPr/>
          </p:nvPicPr>
          <p:blipFill>
            <a:blip r:embed="rId10">
              <a:extLst>
                <a:ext uri="{28A0092B-C50C-407E-A947-70E740481C1C}">
                  <a14:useLocalDpi xmlns:a14="http://schemas.microsoft.com/office/drawing/2010/main" val="0"/>
                </a:ext>
              </a:extLst>
            </a:blip>
            <a:stretch>
              <a:fillRect/>
            </a:stretch>
          </p:blipFill>
          <p:spPr>
            <a:xfrm>
              <a:off x="7154182" y="1780565"/>
              <a:ext cx="1237021" cy="971945"/>
            </a:xfrm>
            <a:prstGeom prst="rect">
              <a:avLst/>
            </a:prstGeom>
          </p:spPr>
        </p:pic>
      </p:grpSp>
      <p:sp>
        <p:nvSpPr>
          <p:cNvPr id="18" name="文字方塊 17">
            <a:extLst>
              <a:ext uri="{FF2B5EF4-FFF2-40B4-BE49-F238E27FC236}">
                <a16:creationId xmlns:a16="http://schemas.microsoft.com/office/drawing/2014/main" id="{46CF5CAF-7432-977D-4864-AD6A00F06DD7}"/>
              </a:ext>
            </a:extLst>
          </p:cNvPr>
          <p:cNvSpPr txBox="1"/>
          <p:nvPr/>
        </p:nvSpPr>
        <p:spPr>
          <a:xfrm>
            <a:off x="1295794" y="4859607"/>
            <a:ext cx="9357919" cy="492443"/>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rPr>
              <a:t>Reality / Integrity / Customer First </a:t>
            </a:r>
            <a:endParaRPr kumimoji="0" lang="zh-TW" altLang="en-US" sz="2600" b="0" i="1" u="none" strike="noStrike" kern="1200" cap="none" spc="0" normalizeH="0" baseline="0" noProof="0" dirty="0">
              <a:ln>
                <a:noFill/>
              </a:ln>
              <a:solidFill>
                <a:srgbClr val="003F7C"/>
              </a:solidFill>
              <a:effectLst/>
              <a:uLnTx/>
              <a:uFillTx/>
              <a:latin typeface="Bookman Old Style" panose="02050604050505020204" pitchFamily="18" charset="0"/>
              <a:ea typeface="新細明體" panose="02020500000000000000" pitchFamily="18" charset="-120"/>
              <a:cs typeface="+mn-cs"/>
            </a:endParaRPr>
          </a:p>
        </p:txBody>
      </p:sp>
      <p:sp>
        <p:nvSpPr>
          <p:cNvPr id="19" name="文字方塊 18">
            <a:extLst>
              <a:ext uri="{FF2B5EF4-FFF2-40B4-BE49-F238E27FC236}">
                <a16:creationId xmlns:a16="http://schemas.microsoft.com/office/drawing/2014/main" id="{26BBEE90-5D8A-1D1C-2588-1A3AED71D2CA}"/>
              </a:ext>
            </a:extLst>
          </p:cNvPr>
          <p:cNvSpPr txBox="1"/>
          <p:nvPr/>
        </p:nvSpPr>
        <p:spPr>
          <a:xfrm>
            <a:off x="3893301" y="5729784"/>
            <a:ext cx="4469044" cy="400110"/>
          </a:xfrm>
          <a:prstGeom prst="rect">
            <a:avLst/>
          </a:prstGeom>
          <a:noFill/>
        </p:spPr>
        <p:txBody>
          <a:bodyPr wrap="non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rPr>
              <a:t>Please Visit Us @ https://www.theil.com </a:t>
            </a:r>
            <a:endParaRPr kumimoji="0" lang="zh-TW" altLang="en-US" sz="2000" b="0" i="0" u="none" strike="noStrike" kern="1200" cap="none" spc="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Tree>
    <p:extLst>
      <p:ext uri="{BB962C8B-B14F-4D97-AF65-F5344CB8AC3E}">
        <p14:creationId xmlns:p14="http://schemas.microsoft.com/office/powerpoint/2010/main" val="140846246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5000" name="Rectangle 84999">
            <a:extLst>
              <a:ext uri="{FF2B5EF4-FFF2-40B4-BE49-F238E27FC236}">
                <a16:creationId xmlns:a16="http://schemas.microsoft.com/office/drawing/2014/main" id="{DE1F88EA-5B85-4782-9A95-9C738F48EC1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175" y="6400800"/>
            <a:ext cx="12188825" cy="4572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02" name="Rectangle 85001">
            <a:extLst>
              <a:ext uri="{FF2B5EF4-FFF2-40B4-BE49-F238E27FC236}">
                <a16:creationId xmlns:a16="http://schemas.microsoft.com/office/drawing/2014/main" id="{E9A9E663-1F8A-406B-B295-B1EF8596D1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5" y="6334316"/>
            <a:ext cx="12188825" cy="6400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cxnSp>
        <p:nvCxnSpPr>
          <p:cNvPr id="85004" name="Straight Connector 85003">
            <a:extLst>
              <a:ext uri="{FF2B5EF4-FFF2-40B4-BE49-F238E27FC236}">
                <a16:creationId xmlns:a16="http://schemas.microsoft.com/office/drawing/2014/main" id="{EC97561C-9294-4114-A5D6-9CF6CF68AC74}"/>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1193532" y="1737845"/>
            <a:ext cx="9966960" cy="0"/>
          </a:xfrm>
          <a:prstGeom prst="line">
            <a:avLst/>
          </a:prstGeom>
          <a:ln w="6350">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useBgFill="1">
        <p:nvSpPr>
          <p:cNvPr id="85006" name="Rectangle 85005">
            <a:extLst>
              <a:ext uri="{FF2B5EF4-FFF2-40B4-BE49-F238E27FC236}">
                <a16:creationId xmlns:a16="http://schemas.microsoft.com/office/drawing/2014/main" id="{CECF0FC6-D57B-48B6-9036-F4FFD91A4B3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6315" cy="6858000"/>
          </a:xfrm>
          <a:prstGeom prst="rect">
            <a:avLst/>
          </a:prstGeom>
          <a:ln>
            <a:noFill/>
          </a:ln>
        </p:spPr>
        <p:style>
          <a:lnRef idx="2">
            <a:schemeClr val="accent6">
              <a:shade val="50000"/>
            </a:schemeClr>
          </a:lnRef>
          <a:fillRef idx="1001">
            <a:schemeClr val="lt1"/>
          </a:fillRef>
          <a:effectRef idx="0">
            <a:schemeClr val="accent6"/>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84995" name="Rectangle 3"/>
          <p:cNvSpPr>
            <a:spLocks noChangeArrowheads="1"/>
          </p:cNvSpPr>
          <p:nvPr/>
        </p:nvSpPr>
        <p:spPr bwMode="auto">
          <a:xfrm>
            <a:off x="990932" y="286603"/>
            <a:ext cx="6750987" cy="1450757"/>
          </a:xfrm>
          <a:prstGeom prst="rect">
            <a:avLst/>
          </a:prstGeom>
        </p:spPr>
        <p:txBody>
          <a:bodyPr vert="horz" lIns="91440" tIns="45720" rIns="91440" bIns="45720" rtlCol="0" anchor="b">
            <a:normAutofit/>
          </a:bodyPr>
          <a:lstStyle/>
          <a:p>
            <a:pPr marL="0" marR="0" lvl="0" indent="0" algn="l" defTabSz="914400" rtl="0" eaLnBrk="1" fontAlgn="auto" latinLnBrk="0" hangingPunct="1">
              <a:lnSpc>
                <a:spcPct val="85000"/>
              </a:lnSpc>
              <a:spcBef>
                <a:spcPct val="0"/>
              </a:spcBef>
              <a:spcAft>
                <a:spcPts val="600"/>
              </a:spcAft>
              <a:buClrTx/>
              <a:buSzTx/>
              <a:buFontTx/>
              <a:buNone/>
              <a:tabLst/>
              <a:defRPr/>
            </a:pPr>
            <a:r>
              <a:rPr kumimoji="0" lang="en-US" altLang="zh-TW" sz="4800" b="0" i="0" u="sng" strike="noStrike" kern="1200" cap="none" spc="-50" normalizeH="0" baseline="0" noProof="0">
                <a:ln>
                  <a:noFill/>
                </a:ln>
                <a:solidFill>
                  <a:srgbClr val="013E7D"/>
                </a:solidFill>
                <a:effectLst/>
                <a:uLnTx/>
                <a:uFillTx/>
                <a:latin typeface="Calibri Light" panose="020F0302020204030204"/>
                <a:ea typeface="新細明體" panose="02020500000000000000" pitchFamily="18" charset="-120"/>
                <a:cs typeface="+mn-cs"/>
              </a:rPr>
              <a:t>Disclaimer</a:t>
            </a:r>
          </a:p>
        </p:txBody>
      </p:sp>
      <p:sp>
        <p:nvSpPr>
          <p:cNvPr id="84994" name="Text Box 2"/>
          <p:cNvSpPr txBox="1">
            <a:spLocks noChangeArrowheads="1"/>
          </p:cNvSpPr>
          <p:nvPr/>
        </p:nvSpPr>
        <p:spPr bwMode="auto">
          <a:xfrm>
            <a:off x="710320" y="2029509"/>
            <a:ext cx="6697715" cy="3845131"/>
          </a:xfrm>
          <a:prstGeom prst="rect">
            <a:avLst/>
          </a:prstGeom>
        </p:spPr>
        <p:txBody>
          <a:bodyPr vert="horz" lIns="0" tIns="45720" rIns="0" bIns="45720" rtlCol="0">
            <a:noAutofit/>
          </a:bodyPr>
          <a:lstStyle/>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This presentation contains forward-looking statements. These forward-looking statements are subject to risks, uncertainties and assumptions, some of which are beyond our control. Actual results may differ materially from those expressed or implied by these forward-looking statements. Because of these risks, uncertainties and assumptions, the forward-looking events and circumstances discussed in this presentation might not occur in the way we expect, or at all. You should not place undue reliance on any forward-looking information. </a:t>
            </a: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endPar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endParaRPr>
          </a:p>
          <a:p>
            <a:pPr marL="457200" marR="0" lvl="0" indent="-457200" algn="l" defTabSz="914400" rtl="0" eaLnBrk="1" fontAlgn="auto" latinLnBrk="0" hangingPunct="1">
              <a:lnSpc>
                <a:spcPct val="90000"/>
              </a:lnSpc>
              <a:spcBef>
                <a:spcPts val="0"/>
              </a:spcBef>
              <a:spcAft>
                <a:spcPts val="600"/>
              </a:spcAft>
              <a:buClr>
                <a:srgbClr val="00B0F0"/>
              </a:buClr>
              <a:buSzTx/>
              <a:buFont typeface="Calibri" panose="020F0502020204030204" pitchFamily="34" charset="0"/>
              <a:buNone/>
              <a:tabLst/>
              <a:defRPr/>
            </a:pP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In preparing the information herein,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have relied upon and assumed, without independent verification, the accuracy and completeness of all information available from public sources or which was provided to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or which was otherwise reviewed by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Neither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its advisors have made any representation or warranty as to the accuracy or completeness of such information and nor do they assume any undertaking to supplement such information as further information becomes available or in light of changing circumstances. None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nor any of their respective affiliates, advisers or representatives shall have any liability whatsoever(in negligence or otherwise) for any loss howsoever arising from any use of this presentation or its contents or otherwise arising in connection with this presentation. Neither this presentation nor any of its contents may be reproduced to a third party without the prior written consent of Tong </a:t>
            </a:r>
            <a:r>
              <a:rPr kumimoji="0" lang="en-US" altLang="zh-TW" sz="1400" b="1" i="0" u="none" strike="noStrike" kern="1200" cap="none" spc="0" normalizeH="0" baseline="0" noProof="0" dirty="0" err="1">
                <a:ln>
                  <a:noFill/>
                </a:ln>
                <a:solidFill>
                  <a:srgbClr val="D9E0E6">
                    <a:lumMod val="10000"/>
                  </a:srgbClr>
                </a:solidFill>
                <a:effectLst/>
                <a:uLnTx/>
                <a:uFillTx/>
                <a:latin typeface="Calibri" panose="020F0502020204030204"/>
                <a:ea typeface="新細明體" panose="02020500000000000000" pitchFamily="18" charset="-120"/>
                <a:cs typeface="+mn-cs"/>
              </a:rPr>
              <a:t>Hsing</a:t>
            </a:r>
            <a:r>
              <a:rPr kumimoji="0" lang="en-US" altLang="zh-TW" sz="1400" b="1" i="0" u="none" strike="noStrike" kern="1200" cap="none" spc="0" normalizeH="0" baseline="0" noProof="0" dirty="0">
                <a:ln>
                  <a:noFill/>
                </a:ln>
                <a:solidFill>
                  <a:srgbClr val="D9E0E6">
                    <a:lumMod val="10000"/>
                  </a:srgbClr>
                </a:solidFill>
                <a:effectLst/>
                <a:uLnTx/>
                <a:uFillTx/>
                <a:latin typeface="Calibri" panose="020F0502020204030204"/>
                <a:ea typeface="新細明體" panose="02020500000000000000" pitchFamily="18" charset="-120"/>
                <a:cs typeface="+mn-cs"/>
              </a:rPr>
              <a:t>. </a:t>
            </a:r>
          </a:p>
        </p:txBody>
      </p:sp>
      <p:sp>
        <p:nvSpPr>
          <p:cNvPr id="85008" name="Rectangle 85007">
            <a:extLst>
              <a:ext uri="{FF2B5EF4-FFF2-40B4-BE49-F238E27FC236}">
                <a16:creationId xmlns:a16="http://schemas.microsoft.com/office/drawing/2014/main" id="{717A211C-5863-4303-AC3D-AEBFDF6D6A4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44150" y="0"/>
            <a:ext cx="4050791" cy="6858000"/>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85010" name="Rectangle 85009">
            <a:extLst>
              <a:ext uri="{FF2B5EF4-FFF2-40B4-BE49-F238E27FC236}">
                <a16:creationId xmlns:a16="http://schemas.microsoft.com/office/drawing/2014/main" id="{087519CD-2FFF-42E3-BB0C-FEAA828BA5D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2823" y="0"/>
            <a:ext cx="64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a:lstStyle/>
          <a:p>
            <a:endParaRPr lang="zh-TW" altLang="en-US"/>
          </a:p>
        </p:txBody>
      </p:sp>
      <p:sp>
        <p:nvSpPr>
          <p:cNvPr id="3" name="投影片編號版面配置區 2">
            <a:extLst>
              <a:ext uri="{FF2B5EF4-FFF2-40B4-BE49-F238E27FC236}">
                <a16:creationId xmlns:a16="http://schemas.microsoft.com/office/drawing/2014/main" id="{EFCF4ABF-09DF-A2F0-5647-193E8C89344C}"/>
              </a:ext>
            </a:extLst>
          </p:cNvPr>
          <p:cNvSpPr>
            <a:spLocks noGrp="1"/>
          </p:cNvSpPr>
          <p:nvPr>
            <p:ph type="sldNum" sz="quarter" idx="12"/>
          </p:nvPr>
        </p:nvSpPr>
        <p:spPr>
          <a:xfrm>
            <a:off x="9900458" y="6459785"/>
            <a:ext cx="1312025" cy="365125"/>
          </a:xfrm>
        </p:spPr>
        <p:txBody>
          <a:bodyPr vert="horz" lIns="91440" tIns="45720" rIns="91440" bIns="45720" rtlCol="0" anchor="ctr">
            <a:normAutofit/>
          </a:bodyPr>
          <a:lstStyle/>
          <a:p>
            <a:pPr marL="0" marR="0" lvl="0" indent="0" algn="r" defTabSz="457200" rtl="0" eaLnBrk="1" fontAlgn="auto" latinLnBrk="0" hangingPunct="1">
              <a:lnSpc>
                <a:spcPct val="100000"/>
              </a:lnSpc>
              <a:spcBef>
                <a:spcPts val="0"/>
              </a:spcBef>
              <a:spcAft>
                <a:spcPts val="600"/>
              </a:spcAft>
              <a:buClrTx/>
              <a:buSzTx/>
              <a:buFontTx/>
              <a:buNone/>
              <a:tabLst/>
              <a:defRPr/>
            </a:pPr>
            <a:fld id="{6159F89F-55C1-444F-ACC8-C1BE3CDE8A11}" type="slidenum">
              <a:rPr kumimoji="0" lang="en-US" altLang="zh-TW" sz="1050" b="0" i="0" u="none" strike="noStrike" kern="1200" cap="none" spc="0" normalizeH="0" baseline="0" noProof="0" smtClean="0">
                <a:ln>
                  <a:noFill/>
                </a:ln>
                <a:solidFill>
                  <a:srgbClr val="FFFFFF"/>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600"/>
                </a:spcAft>
                <a:buClrTx/>
                <a:buSzTx/>
                <a:buFontTx/>
                <a:buNone/>
                <a:tabLst/>
                <a:defRPr/>
              </a:pPr>
              <a:t>2</a:t>
            </a:fld>
            <a:endParaRPr kumimoji="0" lang="en-US" altLang="zh-TW" sz="1050" b="0" i="0" u="none" strike="noStrike" kern="1200" cap="none" spc="0" normalizeH="0" baseline="0" noProof="0">
              <a:ln>
                <a:noFill/>
              </a:ln>
              <a:solidFill>
                <a:srgbClr val="FFFFFF"/>
              </a:solidFill>
              <a:effectLst/>
              <a:uLnTx/>
              <a:uFillTx/>
              <a:latin typeface="Calibri" panose="020F0502020204030204"/>
              <a:ea typeface="新細明體" panose="02020500000000000000" pitchFamily="18" charset="-120"/>
              <a:cs typeface="+mn-cs"/>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Financial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Revenue</a:t>
            </a: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 by Applications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336826159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2" name="日期版面配置區 1">
            <a:extLst>
              <a:ext uri="{FF2B5EF4-FFF2-40B4-BE49-F238E27FC236}">
                <a16:creationId xmlns:a16="http://schemas.microsoft.com/office/drawing/2014/main" id="{313F30A8-25C6-C9AD-2C06-8BB3BC3F9281}"/>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2Q 24 Income Statement Q/Q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3" name="Text Box 8">
            <a:extLst>
              <a:ext uri="{FF2B5EF4-FFF2-40B4-BE49-F238E27FC236}">
                <a16:creationId xmlns:a16="http://schemas.microsoft.com/office/drawing/2014/main" id="{43A08EFD-8DBE-7D6F-D8FE-595837CFA603}"/>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*2024 Q2 Weighted Average Outstanding Shares : </a:t>
            </a:r>
            <a:r>
              <a:rPr lang="en-US" altLang="zh-TW" sz="1400" b="1" dirty="0">
                <a:solidFill>
                  <a:srgbClr val="C0504D"/>
                </a:solidFill>
                <a:latin typeface="Arial" charset="0"/>
                <a:ea typeface="新細明體" charset="-120"/>
              </a:rPr>
              <a:t>209</a:t>
            </a: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.058Million</a:t>
            </a:r>
          </a:p>
        </p:txBody>
      </p:sp>
      <p:sp>
        <p:nvSpPr>
          <p:cNvPr id="7" name="Text Box 8">
            <a:extLst>
              <a:ext uri="{FF2B5EF4-FFF2-40B4-BE49-F238E27FC236}">
                <a16:creationId xmlns:a16="http://schemas.microsoft.com/office/drawing/2014/main" id="{9E19654B-69E2-5F96-7D58-E251B6E3B3FE}"/>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*2024 Q1 Weighted Average Outstanding Shares : 209.058Million</a:t>
            </a:r>
          </a:p>
        </p:txBody>
      </p:sp>
      <p:pic>
        <p:nvPicPr>
          <p:cNvPr id="5" name="圖片 4">
            <a:extLst>
              <a:ext uri="{FF2B5EF4-FFF2-40B4-BE49-F238E27FC236}">
                <a16:creationId xmlns:a16="http://schemas.microsoft.com/office/drawing/2014/main" id="{0BE2677A-EA5D-1EAF-7D41-E19C5FF3AAF3}"/>
              </a:ext>
            </a:extLst>
          </p:cNvPr>
          <p:cNvPicPr>
            <a:picLocks noChangeAspect="1"/>
          </p:cNvPicPr>
          <p:nvPr/>
        </p:nvPicPr>
        <p:blipFill>
          <a:blip r:embed="rId5"/>
          <a:stretch>
            <a:fillRect/>
          </a:stretch>
        </p:blipFill>
        <p:spPr>
          <a:xfrm>
            <a:off x="367748" y="893064"/>
            <a:ext cx="11499574" cy="4954896"/>
          </a:xfrm>
          <a:prstGeom prst="rect">
            <a:avLst/>
          </a:prstGeom>
        </p:spPr>
      </p:pic>
    </p:spTree>
  </p:cSld>
  <p:clrMapOvr>
    <a:overrideClrMapping bg1="lt1" tx1="dk1" bg2="lt2" tx2="dk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2" name="日期版面配置區 1">
            <a:extLst>
              <a:ext uri="{FF2B5EF4-FFF2-40B4-BE49-F238E27FC236}">
                <a16:creationId xmlns:a16="http://schemas.microsoft.com/office/drawing/2014/main" id="{A4C0D915-1182-84D2-4525-2131B43DC460}"/>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5</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lang="en-US" altLang="zh-TW" sz="4500" spc="-50" dirty="0">
                <a:solidFill>
                  <a:srgbClr val="003F7C"/>
                </a:solidFill>
                <a:latin typeface="Calibri" panose="020F0502020204030204"/>
                <a:ea typeface="新細明體" panose="02020500000000000000" pitchFamily="18" charset="-120"/>
              </a:rPr>
              <a:t>2</a:t>
            </a: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Q 24 Income Statement Y/Y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*2024 Q2 Weighted Average Outstanding Shares : </a:t>
            </a:r>
            <a:r>
              <a:rPr lang="en-US" altLang="zh-TW" sz="1400" b="1" dirty="0">
                <a:solidFill>
                  <a:srgbClr val="C0504D"/>
                </a:solidFill>
                <a:latin typeface="Arial" charset="0"/>
                <a:ea typeface="新細明體" charset="-120"/>
              </a:rPr>
              <a:t>209</a:t>
            </a: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.058Million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Q2 Weighted Average Outstanding Shares : </a:t>
            </a:r>
            <a:r>
              <a:rPr lang="en-US" altLang="zh-TW" sz="1400" b="1" dirty="0">
                <a:solidFill>
                  <a:srgbClr val="C0504D"/>
                </a:solidFill>
                <a:latin typeface="Arial" charset="0"/>
                <a:ea typeface="新細明體" charset="-120"/>
              </a:rPr>
              <a:t>209.058</a:t>
            </a: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Million</a:t>
            </a:r>
          </a:p>
        </p:txBody>
      </p:sp>
      <p:pic>
        <p:nvPicPr>
          <p:cNvPr id="3" name="圖片 2">
            <a:extLst>
              <a:ext uri="{FF2B5EF4-FFF2-40B4-BE49-F238E27FC236}">
                <a16:creationId xmlns:a16="http://schemas.microsoft.com/office/drawing/2014/main" id="{99E495EF-0511-A014-4DEB-CC2448C83484}"/>
              </a:ext>
            </a:extLst>
          </p:cNvPr>
          <p:cNvPicPr>
            <a:picLocks noChangeAspect="1"/>
          </p:cNvPicPr>
          <p:nvPr/>
        </p:nvPicPr>
        <p:blipFill>
          <a:blip r:embed="rId5"/>
          <a:stretch>
            <a:fillRect/>
          </a:stretch>
        </p:blipFill>
        <p:spPr>
          <a:xfrm>
            <a:off x="327991" y="857042"/>
            <a:ext cx="11559209" cy="4990917"/>
          </a:xfrm>
          <a:prstGeom prst="rect">
            <a:avLst/>
          </a:prstGeom>
        </p:spPr>
      </p:pic>
    </p:spTree>
    <p:extLst>
      <p:ext uri="{BB962C8B-B14F-4D97-AF65-F5344CB8AC3E}">
        <p14:creationId xmlns:p14="http://schemas.microsoft.com/office/powerpoint/2010/main" val="2346903210"/>
      </p:ext>
    </p:extLst>
  </p:cSld>
  <p:clrMapOvr>
    <a:overrideClrMapping bg1="lt1" tx1="dk1" bg2="lt2" tx2="dk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2" name="日期版面配置區 1">
            <a:extLst>
              <a:ext uri="{FF2B5EF4-FFF2-40B4-BE49-F238E27FC236}">
                <a16:creationId xmlns:a16="http://schemas.microsoft.com/office/drawing/2014/main" id="{A4C0D915-1182-84D2-4525-2131B43DC460}"/>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6</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766763" y="72212"/>
            <a:ext cx="10496550" cy="784830"/>
          </a:xfrm>
          <a:prstGeom prst="rect">
            <a:avLst/>
          </a:prstGeom>
          <a:noFill/>
        </p:spPr>
        <p:txBody>
          <a:bodyPr wrap="square">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2024 Income Statement H/H Comparison</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6" name="Text Box 8">
            <a:extLst>
              <a:ext uri="{FF2B5EF4-FFF2-40B4-BE49-F238E27FC236}">
                <a16:creationId xmlns:a16="http://schemas.microsoft.com/office/drawing/2014/main" id="{3CC4FA84-815E-07B6-B225-C997D7364372}"/>
              </a:ext>
            </a:extLst>
          </p:cNvPr>
          <p:cNvSpPr txBox="1">
            <a:spLocks noChangeArrowheads="1"/>
          </p:cNvSpPr>
          <p:nvPr/>
        </p:nvSpPr>
        <p:spPr bwMode="auto">
          <a:xfrm>
            <a:off x="138492" y="5811938"/>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*2024 1H Weighted Average Outstanding Shares : </a:t>
            </a:r>
            <a:r>
              <a:rPr lang="en-US" altLang="zh-TW" sz="1400" b="1" dirty="0">
                <a:solidFill>
                  <a:srgbClr val="C0504D"/>
                </a:solidFill>
                <a:latin typeface="Arial" charset="0"/>
                <a:ea typeface="新細明體" charset="-120"/>
              </a:rPr>
              <a:t>209</a:t>
            </a: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.058Million</a:t>
            </a:r>
          </a:p>
        </p:txBody>
      </p:sp>
      <p:sp>
        <p:nvSpPr>
          <p:cNvPr id="7" name="Text Box 8">
            <a:extLst>
              <a:ext uri="{FF2B5EF4-FFF2-40B4-BE49-F238E27FC236}">
                <a16:creationId xmlns:a16="http://schemas.microsoft.com/office/drawing/2014/main" id="{77128E15-EEA4-41B7-7159-7E2FD815F93C}"/>
              </a:ext>
            </a:extLst>
          </p:cNvPr>
          <p:cNvSpPr txBox="1">
            <a:spLocks noChangeArrowheads="1"/>
          </p:cNvSpPr>
          <p:nvPr/>
        </p:nvSpPr>
        <p:spPr bwMode="auto">
          <a:xfrm>
            <a:off x="138492" y="6080322"/>
            <a:ext cx="6056312" cy="307777"/>
          </a:xfrm>
          <a:prstGeom prst="rect">
            <a:avLst/>
          </a:prstGeom>
          <a:noFill/>
          <a:ln w="9525">
            <a:noFill/>
            <a:miter lim="800000"/>
            <a:headEnd/>
            <a:tailEnd/>
          </a:ln>
          <a:effectLst/>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*2023 1H Weighted Average Outstanding Shares : </a:t>
            </a:r>
            <a:r>
              <a:rPr lang="en-US" altLang="zh-TW" sz="1400" b="1" dirty="0">
                <a:solidFill>
                  <a:srgbClr val="C0504D"/>
                </a:solidFill>
                <a:latin typeface="Arial" charset="0"/>
                <a:ea typeface="新細明體" charset="-120"/>
              </a:rPr>
              <a:t>209.058</a:t>
            </a:r>
            <a:r>
              <a:rPr kumimoji="0" lang="en-US" altLang="zh-TW" sz="1400" b="1" i="0" u="none" strike="noStrike" kern="1200" cap="none" spc="0" normalizeH="0" baseline="0" noProof="0" dirty="0">
                <a:ln>
                  <a:noFill/>
                </a:ln>
                <a:solidFill>
                  <a:srgbClr val="C0504D"/>
                </a:solidFill>
                <a:effectLst/>
                <a:uLnTx/>
                <a:uFillTx/>
                <a:latin typeface="Arial" charset="0"/>
                <a:ea typeface="新細明體" charset="-120"/>
                <a:cs typeface="+mn-cs"/>
              </a:rPr>
              <a:t>Million</a:t>
            </a:r>
          </a:p>
        </p:txBody>
      </p:sp>
      <p:pic>
        <p:nvPicPr>
          <p:cNvPr id="5" name="圖片 4">
            <a:extLst>
              <a:ext uri="{FF2B5EF4-FFF2-40B4-BE49-F238E27FC236}">
                <a16:creationId xmlns:a16="http://schemas.microsoft.com/office/drawing/2014/main" id="{A757962D-9A85-0F21-3433-D42C04A6AB29}"/>
              </a:ext>
            </a:extLst>
          </p:cNvPr>
          <p:cNvPicPr>
            <a:picLocks noChangeAspect="1"/>
          </p:cNvPicPr>
          <p:nvPr/>
        </p:nvPicPr>
        <p:blipFill>
          <a:blip r:embed="rId5"/>
          <a:stretch>
            <a:fillRect/>
          </a:stretch>
        </p:blipFill>
        <p:spPr>
          <a:xfrm>
            <a:off x="417443" y="857042"/>
            <a:ext cx="11439939" cy="4954895"/>
          </a:xfrm>
          <a:prstGeom prst="rect">
            <a:avLst/>
          </a:prstGeom>
        </p:spPr>
      </p:pic>
    </p:spTree>
    <p:extLst>
      <p:ext uri="{BB962C8B-B14F-4D97-AF65-F5344CB8AC3E}">
        <p14:creationId xmlns:p14="http://schemas.microsoft.com/office/powerpoint/2010/main" val="3700224311"/>
      </p:ext>
    </p:extLst>
  </p:cSld>
  <p:clrMapOvr>
    <a:overrideClrMapping bg1="lt1" tx1="dk1" bg2="lt2" tx2="dk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9" name="標題 2">
            <a:extLst>
              <a:ext uri="{FF2B5EF4-FFF2-40B4-BE49-F238E27FC236}">
                <a16:creationId xmlns:a16="http://schemas.microsoft.com/office/drawing/2014/main" id="{D3489306-1DF7-7FCD-D09F-74537C73D83C}"/>
              </a:ext>
            </a:extLst>
          </p:cNvPr>
          <p:cNvSpPr txBox="1">
            <a:spLocks noGrp="1"/>
          </p:cNvSpPr>
          <p:nvPr>
            <p:ph type="title"/>
          </p:nvPr>
        </p:nvSpPr>
        <p:spPr>
          <a:xfrm>
            <a:off x="766763" y="108234"/>
            <a:ext cx="9818687" cy="712787"/>
          </a:xfrm>
          <a:prstGeom prst="rect">
            <a:avLst/>
          </a:prstGeom>
          <a:noFill/>
        </p:spPr>
        <p:txBody>
          <a:bodyPr>
            <a:normAutofit fontScale="90000"/>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algn="ctr"/>
            <a:br>
              <a:rPr lang="en-US" altLang="zh-TW" sz="4500" dirty="0">
                <a:solidFill>
                  <a:srgbClr val="003F7C"/>
                </a:solidFill>
              </a:rPr>
            </a:br>
            <a:endParaRPr lang="zh-TW" altLang="en-US" sz="4500" dirty="0">
              <a:solidFill>
                <a:srgbClr val="003F7C"/>
              </a:solidFill>
            </a:endParaRPr>
          </a:p>
        </p:txBody>
      </p:sp>
      <p:sp>
        <p:nvSpPr>
          <p:cNvPr id="2" name="日期版面配置區 1">
            <a:extLst>
              <a:ext uri="{FF2B5EF4-FFF2-40B4-BE49-F238E27FC236}">
                <a16:creationId xmlns:a16="http://schemas.microsoft.com/office/drawing/2014/main" id="{1981E2CE-77EA-2172-683D-AAB8CC51B4FC}"/>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srgbClr val="FFFFFF"/>
                </a:solidFill>
                <a:effectLst/>
                <a:uLnTx/>
                <a:uFillTx/>
                <a:latin typeface="Calibri" panose="020F0502020204030204"/>
                <a:ea typeface="新細明體" panose="02020500000000000000" pitchFamily="18" charset="-120"/>
                <a:cs typeface="+mn-cs"/>
              </a:rPr>
              <a:t>Hsing</a:t>
            </a:r>
            <a:endParaRPr kumimoji="0" lang="zh-TW" altLang="en-US" sz="1200" b="0" i="0" u="none" strike="noStrike" kern="1200" cap="none" spc="0" normalizeH="0" baseline="0" noProof="0" dirty="0">
              <a:ln>
                <a:noFill/>
              </a:ln>
              <a:solidFill>
                <a:srgbClr val="FFFFFF"/>
              </a:solidFill>
              <a:effectLst/>
              <a:uLnTx/>
              <a:uFillTx/>
              <a:latin typeface="Calibri" panose="020F0502020204030204"/>
              <a:ea typeface="新細明體" panose="02020500000000000000" pitchFamily="18" charset="-120"/>
              <a:cs typeface="+mn-cs"/>
            </a:endParaRPr>
          </a:p>
        </p:txBody>
      </p:sp>
      <p:sp>
        <p:nvSpPr>
          <p:cNvPr id="11" name="頁尾版面配置區 15">
            <a:extLst>
              <a:ext uri="{FF2B5EF4-FFF2-40B4-BE49-F238E27FC236}">
                <a16:creationId xmlns:a16="http://schemas.microsoft.com/office/drawing/2014/main" id="{04A91E11-225E-1972-5410-FB3216FFC98D}"/>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
        <p:nvSpPr>
          <p:cNvPr id="12" name="投影片編號版面配置區 16">
            <a:extLst>
              <a:ext uri="{FF2B5EF4-FFF2-40B4-BE49-F238E27FC236}">
                <a16:creationId xmlns:a16="http://schemas.microsoft.com/office/drawing/2014/main" id="{06A6CAF9-8796-92D7-CE50-191364B155CD}"/>
              </a:ext>
            </a:extLst>
          </p:cNvPr>
          <p:cNvSpPr txBox="1">
            <a:spLocks/>
          </p:cNvSpPr>
          <p:nvPr/>
        </p:nvSpPr>
        <p:spPr>
          <a:xfrm>
            <a:off x="10776758" y="6485185"/>
            <a:ext cx="1312025"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P</a:t>
            </a:r>
            <a:fld id="{02F5EDF9-E018-422D-89A0-3D0B9D287D1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a:ea typeface="新細明體" panose="02020500000000000000" pitchFamily="18" charset="-120"/>
                <a:cs typeface="+mn-cs"/>
              </a:rPr>
              <a:pPr marL="0" marR="0" lvl="0" indent="0" algn="r" defTabSz="457200" rtl="0" eaLnBrk="1" fontAlgn="auto" latinLnBrk="0" hangingPunct="1">
                <a:lnSpc>
                  <a:spcPct val="100000"/>
                </a:lnSpc>
                <a:spcBef>
                  <a:spcPts val="0"/>
                </a:spcBef>
                <a:spcAft>
                  <a:spcPts val="0"/>
                </a:spcAft>
                <a:buClrTx/>
                <a:buSzTx/>
                <a:buFontTx/>
                <a:buNone/>
                <a:tabLst/>
                <a:defRPr/>
              </a:pPr>
              <a:t>7</a:t>
            </a:fld>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4" name="文字方塊 3">
            <a:extLst>
              <a:ext uri="{FF2B5EF4-FFF2-40B4-BE49-F238E27FC236}">
                <a16:creationId xmlns:a16="http://schemas.microsoft.com/office/drawing/2014/main" id="{064AB29B-586C-C721-728C-2F4AA5311C1D}"/>
              </a:ext>
            </a:extLst>
          </p:cNvPr>
          <p:cNvSpPr txBox="1"/>
          <p:nvPr/>
        </p:nvSpPr>
        <p:spPr>
          <a:xfrm>
            <a:off x="346883" y="67225"/>
            <a:ext cx="10496550" cy="784830"/>
          </a:xfrm>
          <a:prstGeom prst="rect">
            <a:avLst/>
          </a:prstGeom>
          <a:noFill/>
        </p:spPr>
        <p:txBody>
          <a:bodyPr wrap="square">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lang="en-US" altLang="zh-TW" sz="4500" spc="-50" dirty="0">
                <a:solidFill>
                  <a:srgbClr val="003F7C"/>
                </a:solidFill>
                <a:latin typeface="Calibri" panose="020F0502020204030204"/>
                <a:ea typeface="新細明體" panose="02020500000000000000" pitchFamily="18" charset="-120"/>
              </a:rPr>
              <a:t>Balance Sheet Highlight –6.30.2024</a:t>
            </a:r>
          </a:p>
        </p:txBody>
      </p:sp>
      <p:pic>
        <p:nvPicPr>
          <p:cNvPr id="3" name="圖片 2">
            <a:extLst>
              <a:ext uri="{FF2B5EF4-FFF2-40B4-BE49-F238E27FC236}">
                <a16:creationId xmlns:a16="http://schemas.microsoft.com/office/drawing/2014/main" id="{B583F8CC-80A6-8B0F-BEF3-0BD57CE86D6C}"/>
              </a:ext>
            </a:extLst>
          </p:cNvPr>
          <p:cNvPicPr>
            <a:picLocks noChangeAspect="1"/>
          </p:cNvPicPr>
          <p:nvPr/>
        </p:nvPicPr>
        <p:blipFill>
          <a:blip r:embed="rId5"/>
          <a:stretch>
            <a:fillRect/>
          </a:stretch>
        </p:blipFill>
        <p:spPr>
          <a:xfrm>
            <a:off x="346883" y="862030"/>
            <a:ext cx="11530378" cy="5379744"/>
          </a:xfrm>
          <a:prstGeom prst="rect">
            <a:avLst/>
          </a:prstGeom>
        </p:spPr>
      </p:pic>
    </p:spTree>
    <p:extLst>
      <p:ext uri="{BB962C8B-B14F-4D97-AF65-F5344CB8AC3E}">
        <p14:creationId xmlns:p14="http://schemas.microsoft.com/office/powerpoint/2010/main" val="2311308902"/>
      </p:ext>
    </p:extLst>
  </p:cSld>
  <p:clrMapOvr>
    <a:overrideClrMapping bg1="lt1" tx1="dk1" bg2="lt2" tx2="dk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a:stretch>
        </a:blipFill>
        <a:effectLst/>
      </p:bgPr>
    </p:bg>
    <p:spTree>
      <p:nvGrpSpPr>
        <p:cNvPr id="1" name=""/>
        <p:cNvGrpSpPr/>
        <p:nvPr/>
      </p:nvGrpSpPr>
      <p:grpSpPr>
        <a:xfrm>
          <a:off x="0" y="0"/>
          <a:ext cx="0" cy="0"/>
          <a:chOff x="0" y="0"/>
          <a:chExt cx="0" cy="0"/>
        </a:xfrm>
      </p:grpSpPr>
      <p:sp>
        <p:nvSpPr>
          <p:cNvPr id="407555" name="Text Box 3"/>
          <p:cNvSpPr txBox="1">
            <a:spLocks noChangeArrowheads="1"/>
          </p:cNvSpPr>
          <p:nvPr/>
        </p:nvSpPr>
        <p:spPr bwMode="auto">
          <a:xfrm>
            <a:off x="3086100" y="26770"/>
            <a:ext cx="6019800" cy="784830"/>
          </a:xfrm>
          <a:prstGeom prst="rect">
            <a:avLst/>
          </a:prstGeom>
          <a:noFill/>
          <a:ln w="9525">
            <a:noFill/>
            <a:miter lim="800000"/>
            <a:headEnd/>
            <a:tailEnd/>
          </a:ln>
          <a:effectLst/>
        </p:spPr>
        <p:txBody>
          <a:bodyPr>
            <a:spAutoFit/>
          </a:bodyPr>
          <a:lstStyle/>
          <a:p>
            <a:pPr marL="0" marR="0" lvl="0" indent="0" algn="ctr" defTabSz="914400" rtl="0" eaLnBrk="1" fontAlgn="auto" latinLnBrk="0" hangingPunct="1">
              <a:lnSpc>
                <a:spcPct val="100000"/>
              </a:lnSpc>
              <a:spcBef>
                <a:spcPct val="5000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rPr>
              <a:t>Capital Expenditure</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n-cs"/>
            </a:endParaRPr>
          </a:p>
        </p:txBody>
      </p:sp>
      <p:sp>
        <p:nvSpPr>
          <p:cNvPr id="8" name="Text Box 108">
            <a:extLst>
              <a:ext uri="{FF2B5EF4-FFF2-40B4-BE49-F238E27FC236}">
                <a16:creationId xmlns:a16="http://schemas.microsoft.com/office/drawing/2014/main" id="{DB1EC760-8674-4970-A18E-E0991EE71E41}"/>
              </a:ext>
            </a:extLst>
          </p:cNvPr>
          <p:cNvSpPr txBox="1">
            <a:spLocks noChangeArrowheads="1"/>
          </p:cNvSpPr>
          <p:nvPr/>
        </p:nvSpPr>
        <p:spPr bwMode="auto">
          <a:xfrm>
            <a:off x="462013" y="610174"/>
            <a:ext cx="1566554" cy="307777"/>
          </a:xfrm>
          <a:prstGeom prst="rect">
            <a:avLst/>
          </a:prstGeom>
          <a:noFill/>
          <a:ln w="9525">
            <a:noFill/>
            <a:miter lim="800000"/>
            <a:headEnd/>
            <a:tailEnd/>
          </a:ln>
        </p:spPr>
        <p:txBody>
          <a:bodyPr wrap="square">
            <a:spAutoFit/>
          </a:bodyPr>
          <a:lstStyle/>
          <a:p>
            <a:pPr marL="0" marR="0" lvl="0" indent="0" algn="l" defTabSz="457200" rtl="0" eaLnBrk="1" fontAlgn="auto" latinLnBrk="0" hangingPunct="1">
              <a:lnSpc>
                <a:spcPct val="100000"/>
              </a:lnSpc>
              <a:spcBef>
                <a:spcPct val="50000"/>
              </a:spcBef>
              <a:spcAft>
                <a:spcPts val="0"/>
              </a:spcAft>
              <a:buClrTx/>
              <a:buSzTx/>
              <a:buFontTx/>
              <a:buNone/>
              <a:tabLst/>
              <a:defRPr/>
            </a:pPr>
            <a:r>
              <a:rPr kumimoji="0" lang="en-US" altLang="zh-TW" sz="1400" b="1" i="0" u="none" strike="noStrike" kern="1200" cap="none" spc="0" normalizeH="0" baseline="0" noProof="0" dirty="0">
                <a:ln>
                  <a:noFill/>
                </a:ln>
                <a:solidFill>
                  <a:prstClr val="black"/>
                </a:solidFill>
                <a:effectLst/>
                <a:uLnTx/>
                <a:uFillTx/>
                <a:latin typeface="Century Gothic" pitchFamily="34" charset="0"/>
                <a:ea typeface="新細明體" pitchFamily="18" charset="-120"/>
                <a:cs typeface="+mn-cs"/>
              </a:rPr>
              <a:t>$NTD/K</a:t>
            </a:r>
          </a:p>
        </p:txBody>
      </p:sp>
      <p:sp>
        <p:nvSpPr>
          <p:cNvPr id="6" name="日期版面配置區 1">
            <a:extLst>
              <a:ext uri="{FF2B5EF4-FFF2-40B4-BE49-F238E27FC236}">
                <a16:creationId xmlns:a16="http://schemas.microsoft.com/office/drawing/2014/main" id="{266789B9-B008-677D-E49F-00CDEF0C270D}"/>
              </a:ext>
            </a:extLst>
          </p:cNvPr>
          <p:cNvSpPr>
            <a:spLocks noGrp="1"/>
          </p:cNvSpPr>
          <p:nvPr>
            <p:ph type="dt" sz="half" idx="10"/>
          </p:nvPr>
        </p:nvSpPr>
        <p:spPr>
          <a:xfrm>
            <a:off x="205809" y="6494065"/>
            <a:ext cx="2743200" cy="365125"/>
          </a:xfrm>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pitchFamily="34" charset="0"/>
                <a:ea typeface="微軟正黑體" panose="020B0604030504040204" pitchFamily="34" charset="-120"/>
                <a:cs typeface="+mn-cs"/>
              </a:rPr>
              <a:t>Hsing</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4" name="頁尾版面配置區 3">
            <a:extLst>
              <a:ext uri="{FF2B5EF4-FFF2-40B4-BE49-F238E27FC236}">
                <a16:creationId xmlns:a16="http://schemas.microsoft.com/office/drawing/2014/main" id="{980B33D1-BB5A-ED16-AAF0-5866A71B52D7}"/>
              </a:ext>
            </a:extLst>
          </p:cNvPr>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TONG HSING CONFIDENTIAL</a:t>
            </a:r>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sp>
        <p:nvSpPr>
          <p:cNvPr id="5" name="投影片編號版面配置區 4">
            <a:extLst>
              <a:ext uri="{FF2B5EF4-FFF2-40B4-BE49-F238E27FC236}">
                <a16:creationId xmlns:a16="http://schemas.microsoft.com/office/drawing/2014/main" id="{18CA3D99-40B7-FD1F-8209-FCBBF8E385EB}"/>
              </a:ext>
            </a:extLst>
          </p:cNvPr>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a:ln>
                  <a:noFill/>
                </a:ln>
                <a:solidFill>
                  <a:prstClr val="white"/>
                </a:solidFill>
                <a:effectLst/>
                <a:uLnTx/>
                <a:uFillTx/>
                <a:latin typeface="Calibri" panose="020F0502020204030204" pitchFamily="34" charset="0"/>
                <a:ea typeface="微軟正黑體" panose="020B0604030504040204" pitchFamily="34" charset="-120"/>
                <a:cs typeface="+mn-cs"/>
              </a:rPr>
              <a:t>P</a:t>
            </a:r>
            <a:fld id="{1BB26194-F2CA-4C1B-AA05-19E9019FDD20}" type="slidenum">
              <a:rPr kumimoji="0" lang="zh-TW" altLang="en-US" sz="1200" b="0" i="0" u="none" strike="noStrike" kern="1200" cap="none" spc="0" normalizeH="0" baseline="0" noProof="0" smtClean="0">
                <a:ln>
                  <a:noFill/>
                </a:ln>
                <a:solidFill>
                  <a:prstClr val="white"/>
                </a:solidFill>
                <a:effectLst/>
                <a:uLnTx/>
                <a:uFillTx/>
                <a:latin typeface="Calibri" panose="020F0502020204030204" pitchFamily="34" charset="0"/>
                <a:ea typeface="微軟正黑體" panose="020B0604030504040204" pitchFamily="34" charset="-120"/>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zh-TW" altLang="en-US" sz="1200" b="0" i="0" u="none" strike="noStrike" kern="1200" cap="none" spc="0" normalizeH="0" baseline="0" noProof="0" dirty="0">
              <a:ln>
                <a:noFill/>
              </a:ln>
              <a:solidFill>
                <a:prstClr val="white"/>
              </a:solidFill>
              <a:effectLst/>
              <a:uLnTx/>
              <a:uFillTx/>
              <a:latin typeface="Calibri" panose="020F0502020204030204" pitchFamily="34" charset="0"/>
              <a:ea typeface="微軟正黑體" panose="020B0604030504040204" pitchFamily="34" charset="-120"/>
              <a:cs typeface="+mn-cs"/>
            </a:endParaRPr>
          </a:p>
        </p:txBody>
      </p:sp>
      <p:pic>
        <p:nvPicPr>
          <p:cNvPr id="3" name="圖片 2">
            <a:extLst>
              <a:ext uri="{FF2B5EF4-FFF2-40B4-BE49-F238E27FC236}">
                <a16:creationId xmlns:a16="http://schemas.microsoft.com/office/drawing/2014/main" id="{A533A38F-3EBD-3E3F-A47A-36F31FC443F4}"/>
              </a:ext>
            </a:extLst>
          </p:cNvPr>
          <p:cNvPicPr>
            <a:picLocks noChangeAspect="1"/>
          </p:cNvPicPr>
          <p:nvPr/>
        </p:nvPicPr>
        <p:blipFill>
          <a:blip r:embed="rId5"/>
          <a:stretch>
            <a:fillRect/>
          </a:stretch>
        </p:blipFill>
        <p:spPr>
          <a:xfrm>
            <a:off x="308112" y="811600"/>
            <a:ext cx="11883887" cy="5865027"/>
          </a:xfrm>
          <a:prstGeom prst="rect">
            <a:avLst/>
          </a:prstGeom>
        </p:spPr>
      </p:pic>
    </p:spTree>
    <p:extLst>
      <p:ext uri="{BB962C8B-B14F-4D97-AF65-F5344CB8AC3E}">
        <p14:creationId xmlns:p14="http://schemas.microsoft.com/office/powerpoint/2010/main" val="2868772320"/>
      </p:ext>
    </p:extLst>
  </p:cSld>
  <p:clrMapOvr>
    <a:overrideClrMapping bg1="lt1" tx1="dk1" bg2="lt2" tx2="dk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標題 2">
            <a:extLst>
              <a:ext uri="{FF2B5EF4-FFF2-40B4-BE49-F238E27FC236}">
                <a16:creationId xmlns:a16="http://schemas.microsoft.com/office/drawing/2014/main" id="{4FF56693-3C8D-9F30-D25F-77BA290B552D}"/>
              </a:ext>
            </a:extLst>
          </p:cNvPr>
          <p:cNvSpPr txBox="1">
            <a:spLocks/>
          </p:cNvSpPr>
          <p:nvPr/>
        </p:nvSpPr>
        <p:spPr>
          <a:xfrm>
            <a:off x="1202055" y="522237"/>
            <a:ext cx="10058400" cy="1215123"/>
          </a:xfrm>
          <a:prstGeom prst="rect">
            <a:avLst/>
          </a:prstGeom>
        </p:spPr>
        <p:txBody>
          <a:bodyPr vert="horz" lIns="91440" tIns="45720" rIns="91440" bIns="45720" rtlCol="0" anchor="b">
            <a:normAutofit/>
          </a:bodyPr>
          <a:lstStyle>
            <a:lvl1pPr algn="l" defTabSz="914400" rtl="0" eaLnBrk="1" latinLnBrk="0" hangingPunct="1">
              <a:lnSpc>
                <a:spcPct val="85000"/>
              </a:lnSpc>
              <a:spcBef>
                <a:spcPct val="0"/>
              </a:spcBef>
              <a:buNone/>
              <a:defRPr sz="4800" kern="1200" spc="-50" baseline="0">
                <a:solidFill>
                  <a:schemeClr val="tx1">
                    <a:lumMod val="75000"/>
                    <a:lumOff val="25000"/>
                  </a:schemeClr>
                </a:solidFill>
                <a:latin typeface="+mj-lt"/>
                <a:ea typeface="+mj-ea"/>
                <a:cs typeface="+mj-cs"/>
              </a:defRPr>
            </a:lvl1pPr>
          </a:lstStyle>
          <a:p>
            <a:pPr marL="0" marR="0" lvl="0" indent="0" algn="l" defTabSz="914400" rtl="0" eaLnBrk="1" fontAlgn="auto" latinLnBrk="0" hangingPunct="1">
              <a:lnSpc>
                <a:spcPct val="85000"/>
              </a:lnSpc>
              <a:spcBef>
                <a:spcPct val="0"/>
              </a:spcBef>
              <a:spcAft>
                <a:spcPts val="0"/>
              </a:spcAft>
              <a:buClrTx/>
              <a:buSzTx/>
              <a:buFontTx/>
              <a:buNone/>
              <a:tabLst/>
              <a:defRPr/>
            </a:pPr>
            <a:r>
              <a:rPr kumimoji="0" lang="en-US" altLang="zh-TW"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rPr>
              <a:t>Table of Contents </a:t>
            </a:r>
            <a:endParaRPr kumimoji="0" lang="zh-TW" altLang="en-US" sz="4500" b="0" i="0" u="none" strike="noStrike" kern="1200" cap="none" spc="-50" normalizeH="0" baseline="0" noProof="0" dirty="0">
              <a:ln>
                <a:noFill/>
              </a:ln>
              <a:solidFill>
                <a:srgbClr val="003F7C"/>
              </a:solidFill>
              <a:effectLst/>
              <a:uLnTx/>
              <a:uFillTx/>
              <a:latin typeface="Calibri" panose="020F0502020204030204"/>
              <a:ea typeface="新細明體" panose="02020500000000000000" pitchFamily="18" charset="-120"/>
              <a:cs typeface="+mj-cs"/>
            </a:endParaRPr>
          </a:p>
        </p:txBody>
      </p:sp>
      <p:sp>
        <p:nvSpPr>
          <p:cNvPr id="12" name="Text Box 5">
            <a:extLst>
              <a:ext uri="{FF2B5EF4-FFF2-40B4-BE49-F238E27FC236}">
                <a16:creationId xmlns:a16="http://schemas.microsoft.com/office/drawing/2014/main" id="{2589788A-C520-551C-41B3-46D2548905E9}"/>
              </a:ext>
            </a:extLst>
          </p:cNvPr>
          <p:cNvSpPr txBox="1">
            <a:spLocks noChangeArrowheads="1"/>
          </p:cNvSpPr>
          <p:nvPr/>
        </p:nvSpPr>
        <p:spPr bwMode="auto">
          <a:xfrm>
            <a:off x="3155950" y="2798763"/>
            <a:ext cx="4953000" cy="2357568"/>
          </a:xfrm>
          <a:prstGeom prst="rect">
            <a:avLst/>
          </a:prstGeom>
          <a:noFill/>
          <a:ln w="9525">
            <a:noFill/>
            <a:miter lim="800000"/>
            <a:headEnd/>
            <a:tailEnd/>
          </a:ln>
          <a:effectLst/>
        </p:spPr>
        <p:txBody>
          <a:bodyPr>
            <a:spAutoFit/>
          </a:bodyPr>
          <a:lstStyle/>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Financial Update</a:t>
            </a:r>
          </a:p>
          <a:p>
            <a:pPr marL="457200" indent="-457200">
              <a:spcBef>
                <a:spcPct val="80000"/>
              </a:spcBef>
              <a:buFontTx/>
              <a:buAutoNum type="arabicPeriod"/>
            </a:pPr>
            <a:r>
              <a:rPr lang="en-US" altLang="zh-TW" sz="3200" u="sng" dirty="0">
                <a:solidFill>
                  <a:srgbClr val="013E7D"/>
                </a:solidFill>
                <a:latin typeface="Calibri" panose="020F0502020204030204"/>
                <a:ea typeface="新細明體" pitchFamily="18" charset="-120"/>
                <a:cs typeface="Calibri Light" panose="020F0302020204030204" pitchFamily="34" charset="0"/>
              </a:rPr>
              <a:t>Business Update</a:t>
            </a:r>
          </a:p>
          <a:p>
            <a:pPr marL="457200" marR="0" lvl="0" indent="-457200" algn="l" defTabSz="457200" rtl="0" eaLnBrk="1" fontAlgn="auto" latinLnBrk="0" hangingPunct="1">
              <a:lnSpc>
                <a:spcPct val="100000"/>
              </a:lnSpc>
              <a:spcBef>
                <a:spcPct val="80000"/>
              </a:spcBef>
              <a:spcAft>
                <a:spcPts val="0"/>
              </a:spcAft>
              <a:buClrTx/>
              <a:buSzTx/>
              <a:buFontTx/>
              <a:buAutoNum type="arabicPeriod"/>
              <a:tabLst/>
              <a:defRPr/>
            </a:pPr>
            <a:r>
              <a:rPr lang="en-US" altLang="zh-TW" sz="3200" dirty="0">
                <a:solidFill>
                  <a:srgbClr val="C0C0C0"/>
                </a:solidFill>
                <a:latin typeface="Calibri" panose="020F0502020204030204"/>
                <a:ea typeface="新細明體" pitchFamily="18" charset="-120"/>
                <a:cs typeface="Calibri Light" panose="020F0302020204030204" pitchFamily="34" charset="0"/>
              </a:rPr>
              <a:t>Revenue</a:t>
            </a:r>
            <a:r>
              <a:rPr kumimoji="0" lang="en-US" altLang="zh-TW" sz="3200" b="0" i="0" u="none" strike="noStrike" kern="1200" cap="none" spc="0" normalizeH="0" baseline="0" noProof="0" dirty="0">
                <a:ln>
                  <a:noFill/>
                </a:ln>
                <a:solidFill>
                  <a:srgbClr val="C0C0C0"/>
                </a:solidFill>
                <a:effectLst/>
                <a:uLnTx/>
                <a:uFillTx/>
                <a:latin typeface="Calibri" panose="020F0502020204030204"/>
                <a:ea typeface="新細明體" pitchFamily="18" charset="-120"/>
                <a:cs typeface="Calibri Light" panose="020F0302020204030204" pitchFamily="34" charset="0"/>
              </a:rPr>
              <a:t> by Applications </a:t>
            </a:r>
          </a:p>
        </p:txBody>
      </p:sp>
      <p:sp>
        <p:nvSpPr>
          <p:cNvPr id="2" name="日期版面配置區 14">
            <a:extLst>
              <a:ext uri="{FF2B5EF4-FFF2-40B4-BE49-F238E27FC236}">
                <a16:creationId xmlns:a16="http://schemas.microsoft.com/office/drawing/2014/main" id="{6246D6E9-B30C-AEAE-1CD4-85ED536F9ABC}"/>
              </a:ext>
            </a:extLst>
          </p:cNvPr>
          <p:cNvSpPr txBox="1">
            <a:spLocks/>
          </p:cNvSpPr>
          <p:nvPr/>
        </p:nvSpPr>
        <p:spPr>
          <a:xfrm>
            <a:off x="138492" y="6485185"/>
            <a:ext cx="2472271"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©2024 Tong </a:t>
            </a:r>
            <a:r>
              <a:rPr kumimoji="0" lang="en-US" altLang="zh-TW" sz="1200" b="0" i="0" u="none" strike="noStrike" kern="1200" cap="none" spc="0" normalizeH="0" baseline="0" noProof="0" dirty="0" err="1">
                <a:ln>
                  <a:noFill/>
                </a:ln>
                <a:solidFill>
                  <a:prstClr val="white"/>
                </a:solidFill>
                <a:effectLst/>
                <a:uLnTx/>
                <a:uFillTx/>
                <a:latin typeface="Calibri" panose="020F0502020204030204"/>
                <a:ea typeface="新細明體" panose="02020500000000000000" pitchFamily="18" charset="-120"/>
                <a:cs typeface="+mn-cs"/>
              </a:rPr>
              <a:t>Hsing</a:t>
            </a:r>
            <a:endPar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endParaRPr>
          </a:p>
        </p:txBody>
      </p:sp>
      <p:sp>
        <p:nvSpPr>
          <p:cNvPr id="3" name="頁尾版面配置區 15">
            <a:extLst>
              <a:ext uri="{FF2B5EF4-FFF2-40B4-BE49-F238E27FC236}">
                <a16:creationId xmlns:a16="http://schemas.microsoft.com/office/drawing/2014/main" id="{A4FF426D-A43B-CB1C-1996-6B7E04B4B86C}"/>
              </a:ext>
            </a:extLst>
          </p:cNvPr>
          <p:cNvSpPr txBox="1">
            <a:spLocks/>
          </p:cNvSpPr>
          <p:nvPr/>
        </p:nvSpPr>
        <p:spPr>
          <a:xfrm>
            <a:off x="3686185" y="6485185"/>
            <a:ext cx="4822804" cy="365125"/>
          </a:xfrm>
          <a:prstGeom prst="rect">
            <a:avLst/>
          </a:prstGeom>
        </p:spPr>
        <p:txBody>
          <a:bodyPr/>
          <a:ls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n-US" altLang="zh-TW" sz="1200" b="0" i="0" u="none" strike="noStrike" kern="1200" cap="none" spc="0" normalizeH="0" baseline="0" noProof="0" dirty="0">
                <a:ln>
                  <a:noFill/>
                </a:ln>
                <a:solidFill>
                  <a:prstClr val="white"/>
                </a:solidFill>
                <a:effectLst/>
                <a:uLnTx/>
                <a:uFillTx/>
                <a:latin typeface="Calibri" panose="020F0502020204030204"/>
                <a:ea typeface="新細明體" panose="02020500000000000000" pitchFamily="18" charset="-120"/>
                <a:cs typeface="+mn-cs"/>
              </a:rPr>
              <a:t>TONG HSING PROPERTY</a:t>
            </a:r>
          </a:p>
        </p:txBody>
      </p:sp>
    </p:spTree>
    <p:extLst>
      <p:ext uri="{BB962C8B-B14F-4D97-AF65-F5344CB8AC3E}">
        <p14:creationId xmlns:p14="http://schemas.microsoft.com/office/powerpoint/2010/main" val="2286286799"/>
      </p:ext>
    </p:extLst>
  </p:cSld>
  <p:clrMapOvr>
    <a:masterClrMapping/>
  </p:clrMapOvr>
</p:sld>
</file>

<file path=ppt/theme/theme1.xml><?xml version="1.0" encoding="utf-8"?>
<a:theme xmlns:a="http://schemas.openxmlformats.org/drawingml/2006/main" name="1_回顧">
  <a:themeElements>
    <a:clrScheme name="Tong Hsing">
      <a:dk1>
        <a:srgbClr val="4F81BD"/>
      </a:dk1>
      <a:lt1>
        <a:sysClr val="window" lastClr="FFFFFF"/>
      </a:lt1>
      <a:dk2>
        <a:srgbClr val="344068"/>
      </a:dk2>
      <a:lt2>
        <a:srgbClr val="D9E0E6"/>
      </a:lt2>
      <a:accent1>
        <a:srgbClr val="00B0F0"/>
      </a:accent1>
      <a:accent2>
        <a:srgbClr val="013E7D"/>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2.xml><?xml version="1.0" encoding="utf-8"?>
<a:theme xmlns:a="http://schemas.openxmlformats.org/drawingml/2006/main" name="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1_Office 佈景主題">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回顧">
  <a:themeElements>
    <a:clrScheme name="回顧">
      <a:dk1>
        <a:sysClr val="windowText" lastClr="000000"/>
      </a:dk1>
      <a:lt1>
        <a:sysClr val="window" lastClr="FFFFFF"/>
      </a:lt1>
      <a:dk2>
        <a:srgbClr val="344068"/>
      </a:dk2>
      <a:lt2>
        <a:srgbClr val="D9E0E6"/>
      </a:lt2>
      <a:accent1>
        <a:srgbClr val="1CADE4"/>
      </a:accent1>
      <a:accent2>
        <a:srgbClr val="2683C6"/>
      </a:accent2>
      <a:accent3>
        <a:srgbClr val="28C4CC"/>
      </a:accent3>
      <a:accent4>
        <a:srgbClr val="42BA97"/>
      </a:accent4>
      <a:accent5>
        <a:srgbClr val="3E8853"/>
      </a:accent5>
      <a:accent6>
        <a:srgbClr val="62A39F"/>
      </a:accent6>
      <a:hlink>
        <a:srgbClr val="6EAC1C"/>
      </a:hlink>
      <a:folHlink>
        <a:srgbClr val="B26B02"/>
      </a:folHlink>
    </a:clrScheme>
    <a:fontScheme name="回顧">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回顧">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Retrospect" id="{5F128B03-DCCA-4EEB-AB3B-CF2899314A46}" vid="{9CC26709-368C-4D72-9060-94E5B3FF3CD6}"/>
    </a:ext>
  </a:extLst>
</a:theme>
</file>

<file path=ppt/theme/theme5.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6.xml><?xml version="1.0" encoding="utf-8"?>
<a:theme xmlns:a="http://schemas.openxmlformats.org/drawingml/2006/main" name="Office 佈景主題">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themeOverrid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文件" ma:contentTypeID="0x010100F291B93EFD70904BB26980A41491EC86" ma:contentTypeVersion="4" ma:contentTypeDescription="建立新的文件。" ma:contentTypeScope="" ma:versionID="5f416378fc22e98d9039d0197da96f7e">
  <xsd:schema xmlns:xsd="http://www.w3.org/2001/XMLSchema" xmlns:xs="http://www.w3.org/2001/XMLSchema" xmlns:p="http://schemas.microsoft.com/office/2006/metadata/properties" xmlns:ns3="c8482bcc-b970-40e2-a1b2-ae8ae323c966" targetNamespace="http://schemas.microsoft.com/office/2006/metadata/properties" ma:root="true" ma:fieldsID="48a982427125fcc1f7b9f2bf3d69190d" ns3:_="">
    <xsd:import namespace="c8482bcc-b970-40e2-a1b2-ae8ae323c966"/>
    <xsd:element name="properties">
      <xsd:complexType>
        <xsd:sequence>
          <xsd:element name="documentManagement">
            <xsd:complexType>
              <xsd:all>
                <xsd:element ref="ns3:MediaServiceMetadata" minOccurs="0"/>
                <xsd:element ref="ns3:MediaServiceFastMetadata" minOccurs="0"/>
                <xsd:element ref="ns3:MediaServiceAutoKeyPoints" minOccurs="0"/>
                <xsd:element ref="ns3:MediaServiceKeyPoint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8482bcc-b970-40e2-a1b2-ae8ae323c966"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內容類型"/>
        <xsd:element ref="dc:title" minOccurs="0" maxOccurs="1" ma:index="4" ma:displayName="標題"/>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6D8795A-BC80-47B6-9061-7BA16B797563}">
  <ds:schemaRefs>
    <ds:schemaRef ds:uri="http://purl.org/dc/dcmitype/"/>
    <ds:schemaRef ds:uri="http://schemas.openxmlformats.org/package/2006/metadata/core-properties"/>
    <ds:schemaRef ds:uri="http://schemas.microsoft.com/office/infopath/2007/PartnerControls"/>
    <ds:schemaRef ds:uri="http://purl.org/dc/elements/1.1/"/>
    <ds:schemaRef ds:uri="http://www.w3.org/XML/1998/namespace"/>
    <ds:schemaRef ds:uri="http://schemas.microsoft.com/office/2006/documentManagement/types"/>
    <ds:schemaRef ds:uri="http://schemas.microsoft.com/office/2006/metadata/properties"/>
    <ds:schemaRef ds:uri="c8482bcc-b970-40e2-a1b2-ae8ae323c966"/>
    <ds:schemaRef ds:uri="http://purl.org/dc/terms/"/>
  </ds:schemaRefs>
</ds:datastoreItem>
</file>

<file path=customXml/itemProps2.xml><?xml version="1.0" encoding="utf-8"?>
<ds:datastoreItem xmlns:ds="http://schemas.openxmlformats.org/officeDocument/2006/customXml" ds:itemID="{F38FCDE0-9C9C-46CD-8C8B-713DEF35B5EB}">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8482bcc-b970-40e2-a1b2-ae8ae323c96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3.xml><?xml version="1.0" encoding="utf-8"?>
<ds:datastoreItem xmlns:ds="http://schemas.openxmlformats.org/officeDocument/2006/customXml" ds:itemID="{8AB51D6F-3594-462B-9252-9A88363FFEE7}">
  <ds:schemaRefs>
    <ds:schemaRef ds:uri="http://schemas.microsoft.com/sharepoint/v3/contenttype/forms"/>
  </ds:schemaRefs>
</ds:datastoreItem>
</file>

<file path=docMetadata/LabelInfo.xml><?xml version="1.0" encoding="utf-8"?>
<clbl:labelList xmlns:clbl="http://schemas.microsoft.com/office/2020/mipLabelMetadata">
  <clbl:label id="{adaf7f72-99af-42e6-a6a5-1768b456778c}" enabled="1" method="Privileged" siteId="{bfaccad2-83f0-478b-a178-9e40a4734846}" contentBits="3" removed="0"/>
</clbl:labelList>
</file>

<file path=docProps/app.xml><?xml version="1.0" encoding="utf-8"?>
<Properties xmlns="http://schemas.openxmlformats.org/officeDocument/2006/extended-properties" xmlns:vt="http://schemas.openxmlformats.org/officeDocument/2006/docPropsVTypes">
  <Template/>
  <TotalTime>26821</TotalTime>
  <Words>670</Words>
  <Application>Microsoft Office PowerPoint</Application>
  <PresentationFormat>寬螢幕</PresentationFormat>
  <Paragraphs>127</Paragraphs>
  <Slides>19</Slides>
  <Notes>13</Notes>
  <HiddenSlides>0</HiddenSlides>
  <MMClips>0</MMClips>
  <ScaleCrop>false</ScaleCrop>
  <HeadingPairs>
    <vt:vector size="6" baseType="variant">
      <vt:variant>
        <vt:lpstr>使用字型</vt:lpstr>
      </vt:variant>
      <vt:variant>
        <vt:i4>10</vt:i4>
      </vt:variant>
      <vt:variant>
        <vt:lpstr>佈景主題</vt:lpstr>
      </vt:variant>
      <vt:variant>
        <vt:i4>4</vt:i4>
      </vt:variant>
      <vt:variant>
        <vt:lpstr>投影片標題</vt:lpstr>
      </vt:variant>
      <vt:variant>
        <vt:i4>19</vt:i4>
      </vt:variant>
    </vt:vector>
  </HeadingPairs>
  <TitlesOfParts>
    <vt:vector size="33" baseType="lpstr">
      <vt:lpstr>微軟正黑體</vt:lpstr>
      <vt:lpstr>新細明體</vt:lpstr>
      <vt:lpstr>Arial</vt:lpstr>
      <vt:lpstr>Bookman Old Style</vt:lpstr>
      <vt:lpstr>Calibri</vt:lpstr>
      <vt:lpstr>Calibri</vt:lpstr>
      <vt:lpstr>Calibri Light</vt:lpstr>
      <vt:lpstr>Century Gothic</vt:lpstr>
      <vt:lpstr>Times New Roman</vt:lpstr>
      <vt:lpstr>Wingdings</vt:lpstr>
      <vt:lpstr>1_回顧</vt:lpstr>
      <vt:lpstr>Office 佈景主題</vt:lpstr>
      <vt:lpstr>1_Office 佈景主題</vt:lpstr>
      <vt:lpstr>回顧</vt:lpstr>
      <vt:lpstr>PowerPoint 簡報</vt:lpstr>
      <vt:lpstr>PowerPoint 簡報</vt:lpstr>
      <vt:lpstr>PowerPoint 簡報</vt:lpstr>
      <vt:lpstr> </vt:lpstr>
      <vt:lpstr> </vt:lpstr>
      <vt:lpstr> </vt:lpstr>
      <vt:lpstr> </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PowerPoint 簡報</vt:lpstr>
      <vt:lpstr> </vt:lpstr>
      <vt:lpstr>PowerPoint 簡報</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Jerson</dc:creator>
  <cp:lastModifiedBy>Paking Shen(沈柏慶)</cp:lastModifiedBy>
  <cp:revision>1690</cp:revision>
  <dcterms:created xsi:type="dcterms:W3CDTF">2007-10-17T06:14:12Z</dcterms:created>
  <dcterms:modified xsi:type="dcterms:W3CDTF">2024-07-26T07:21:22Z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0x010100F291B93EFD70904BB26980A41491EC86</vt:lpwstr>
  </property>
  <property fmtid="{D5CDD505-2E9C-101B-9397-08002B2CF9AE}" pid="3" name="ClassificationContentMarkingFooterLocations">
    <vt:lpwstr>回顧:14\1_回顧:13\Office 佈景主題:10</vt:lpwstr>
  </property>
  <property fmtid="{D5CDD505-2E9C-101B-9397-08002B2CF9AE}" pid="4" name="ClassificationContentMarkingFooterText">
    <vt:lpwstr>Labeler:{ paking.shen@theil.com }</vt:lpwstr>
  </property>
  <property fmtid="{D5CDD505-2E9C-101B-9397-08002B2CF9AE}" pid="5" name="ClassificationContentMarkingHeaderLocations">
    <vt:lpwstr>回顧:7\1_回顧:12\Office 佈景主題:9</vt:lpwstr>
  </property>
  <property fmtid="{D5CDD505-2E9C-101B-9397-08002B2CF9AE}" pid="6" name="ClassificationContentMarkingHeaderText">
    <vt:lpwstr>Security C-TH Confidential</vt:lpwstr>
  </property>
</Properties>
</file>