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 id="2147483725" r:id="rId7"/>
  </p:sldMasterIdLst>
  <p:notesMasterIdLst>
    <p:notesMasterId r:id="rId28"/>
  </p:notesMasterIdLst>
  <p:handoutMasterIdLst>
    <p:handoutMasterId r:id="rId29"/>
  </p:handoutMasterIdLst>
  <p:sldIdLst>
    <p:sldId id="556" r:id="rId8"/>
    <p:sldId id="275" r:id="rId9"/>
    <p:sldId id="576" r:id="rId10"/>
    <p:sldId id="1313" r:id="rId11"/>
    <p:sldId id="1314" r:id="rId12"/>
    <p:sldId id="1315" r:id="rId13"/>
    <p:sldId id="1316" r:id="rId14"/>
    <p:sldId id="1317" r:id="rId15"/>
    <p:sldId id="1295" r:id="rId16"/>
    <p:sldId id="1318" r:id="rId17"/>
    <p:sldId id="1319" r:id="rId18"/>
    <p:sldId id="1320" r:id="rId19"/>
    <p:sldId id="1306" r:id="rId20"/>
    <p:sldId id="1307" r:id="rId21"/>
    <p:sldId id="1321" r:id="rId22"/>
    <p:sldId id="583" r:id="rId23"/>
    <p:sldId id="1322" r:id="rId24"/>
    <p:sldId id="1323" r:id="rId25"/>
    <p:sldId id="1300" r:id="rId26"/>
    <p:sldId id="1297" r:id="rId2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95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0985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7776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8084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13113535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503184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522933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66145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72276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448172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301549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56670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3.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07E04132-D66B-B2C9-5CC8-00191FF4E72C}"/>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C9F7D312-5544-71AF-EB12-C30D77463BF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3E50A571-0EA2-A5A4-AFE5-BA425CEBAE1E}"/>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E2C941CA-6841-5031-CFF9-5BA33DBD17FF}"/>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9E98EE09-68EC-124C-47DA-7157CABE77D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8EA897-A3E8-5A22-4306-1743AE62A754}"/>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D27D17EC-FF86-B410-D02C-5B0DF0AB4C8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7341105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Third Quarter 2023</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Oct 26</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2023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a:extLst>
              <a:ext uri="{FF2B5EF4-FFF2-40B4-BE49-F238E27FC236}">
                <a16:creationId xmlns:a16="http://schemas.microsoft.com/office/drawing/2014/main" id="{28CA902D-72A1-5D20-47D4-064801F00E03}"/>
              </a:ext>
            </a:extLst>
          </p:cNvPr>
          <p:cNvPicPr>
            <a:picLocks noChangeAspect="1"/>
          </p:cNvPicPr>
          <p:nvPr/>
        </p:nvPicPr>
        <p:blipFill>
          <a:blip r:embed="rId3"/>
          <a:stretch>
            <a:fillRect/>
          </a:stretch>
        </p:blipFill>
        <p:spPr>
          <a:xfrm>
            <a:off x="60437" y="487425"/>
            <a:ext cx="12293488" cy="5883150"/>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129708" y="3605172"/>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166249" y="2821124"/>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7052518" y="1902859"/>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+1.5</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9062293" y="3429000"/>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08520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2" name="圖片 1">
            <a:extLst>
              <a:ext uri="{FF2B5EF4-FFF2-40B4-BE49-F238E27FC236}">
                <a16:creationId xmlns:a16="http://schemas.microsoft.com/office/drawing/2014/main" id="{7CEEFA6A-AB0A-FFA2-7BD4-50A6ACEFF385}"/>
              </a:ext>
            </a:extLst>
          </p:cNvPr>
          <p:cNvPicPr>
            <a:picLocks noChangeAspect="1"/>
          </p:cNvPicPr>
          <p:nvPr/>
        </p:nvPicPr>
        <p:blipFill>
          <a:blip r:embed="rId3"/>
          <a:stretch>
            <a:fillRect/>
          </a:stretch>
        </p:blipFill>
        <p:spPr>
          <a:xfrm>
            <a:off x="352425" y="990600"/>
            <a:ext cx="11620500" cy="5400675"/>
          </a:xfrm>
          <a:prstGeom prst="rect">
            <a:avLst/>
          </a:prstGeom>
        </p:spPr>
      </p:pic>
    </p:spTree>
    <p:extLst>
      <p:ext uri="{BB962C8B-B14F-4D97-AF65-F5344CB8AC3E}">
        <p14:creationId xmlns:p14="http://schemas.microsoft.com/office/powerpoint/2010/main" val="22019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2696E5D3-0CE1-2287-F680-821B84C9379C}"/>
              </a:ext>
            </a:extLst>
          </p:cNvPr>
          <p:cNvPicPr>
            <a:picLocks noChangeAspect="1"/>
          </p:cNvPicPr>
          <p:nvPr/>
        </p:nvPicPr>
        <p:blipFill>
          <a:blip r:embed="rId3"/>
          <a:stretch>
            <a:fillRect/>
          </a:stretch>
        </p:blipFill>
        <p:spPr>
          <a:xfrm>
            <a:off x="0" y="1072356"/>
            <a:ext cx="11906249" cy="5412829"/>
          </a:xfrm>
          <a:prstGeom prst="rect">
            <a:avLst/>
          </a:prstGeom>
        </p:spPr>
      </p:pic>
    </p:spTree>
    <p:extLst>
      <p:ext uri="{BB962C8B-B14F-4D97-AF65-F5344CB8AC3E}">
        <p14:creationId xmlns:p14="http://schemas.microsoft.com/office/powerpoint/2010/main" val="180857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4" name="圖片 3">
            <a:extLst>
              <a:ext uri="{FF2B5EF4-FFF2-40B4-BE49-F238E27FC236}">
                <a16:creationId xmlns:a16="http://schemas.microsoft.com/office/drawing/2014/main" id="{907B3060-C39E-EF12-5F28-88C6D2F37C79}"/>
              </a:ext>
            </a:extLst>
          </p:cNvPr>
          <p:cNvPicPr>
            <a:picLocks noChangeAspect="1"/>
          </p:cNvPicPr>
          <p:nvPr/>
        </p:nvPicPr>
        <p:blipFill>
          <a:blip r:embed="rId3"/>
          <a:stretch>
            <a:fillRect/>
          </a:stretch>
        </p:blipFill>
        <p:spPr>
          <a:xfrm>
            <a:off x="0" y="821869"/>
            <a:ext cx="11872532" cy="5510505"/>
          </a:xfrm>
          <a:prstGeom prst="rect">
            <a:avLst/>
          </a:prstGeom>
        </p:spPr>
      </p:pic>
    </p:spTree>
    <p:extLst>
      <p:ext uri="{BB962C8B-B14F-4D97-AF65-F5344CB8AC3E}">
        <p14:creationId xmlns:p14="http://schemas.microsoft.com/office/powerpoint/2010/main" val="1220750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EF435567-8E0F-D267-3DB8-A6679C34BE1C}"/>
              </a:ext>
            </a:extLst>
          </p:cNvPr>
          <p:cNvPicPr>
            <a:picLocks noChangeAspect="1"/>
          </p:cNvPicPr>
          <p:nvPr/>
        </p:nvPicPr>
        <p:blipFill>
          <a:blip r:embed="rId3"/>
          <a:stretch>
            <a:fillRect/>
          </a:stretch>
        </p:blipFill>
        <p:spPr>
          <a:xfrm>
            <a:off x="138492" y="764579"/>
            <a:ext cx="11950291" cy="5663456"/>
          </a:xfrm>
          <a:prstGeom prst="rect">
            <a:avLst/>
          </a:prstGeom>
        </p:spPr>
      </p:pic>
    </p:spTree>
    <p:extLst>
      <p:ext uri="{BB962C8B-B14F-4D97-AF65-F5344CB8AC3E}">
        <p14:creationId xmlns:p14="http://schemas.microsoft.com/office/powerpoint/2010/main" val="321847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3393AFBB-D9D0-7EE6-C1C0-4F16C7AA2C56}"/>
              </a:ext>
            </a:extLst>
          </p:cNvPr>
          <p:cNvPicPr>
            <a:picLocks noChangeAspect="1"/>
          </p:cNvPicPr>
          <p:nvPr/>
        </p:nvPicPr>
        <p:blipFill>
          <a:blip r:embed="rId3"/>
          <a:stretch>
            <a:fillRect/>
          </a:stretch>
        </p:blipFill>
        <p:spPr>
          <a:xfrm>
            <a:off x="138491" y="1072356"/>
            <a:ext cx="11950291" cy="5244345"/>
          </a:xfrm>
          <a:prstGeom prst="rect">
            <a:avLst/>
          </a:prstGeom>
        </p:spPr>
      </p:pic>
    </p:spTree>
    <p:extLst>
      <p:ext uri="{BB962C8B-B14F-4D97-AF65-F5344CB8AC3E}">
        <p14:creationId xmlns:p14="http://schemas.microsoft.com/office/powerpoint/2010/main" val="351562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pic>
        <p:nvPicPr>
          <p:cNvPr id="4" name="圖片 3">
            <a:extLst>
              <a:ext uri="{FF2B5EF4-FFF2-40B4-BE49-F238E27FC236}">
                <a16:creationId xmlns:a16="http://schemas.microsoft.com/office/drawing/2014/main" id="{38C16FBD-8805-E0B7-AF75-53A30A6B42AC}"/>
              </a:ext>
            </a:extLst>
          </p:cNvPr>
          <p:cNvPicPr>
            <a:picLocks noChangeAspect="1"/>
          </p:cNvPicPr>
          <p:nvPr/>
        </p:nvPicPr>
        <p:blipFill>
          <a:blip r:embed="rId3"/>
          <a:stretch>
            <a:fillRect/>
          </a:stretch>
        </p:blipFill>
        <p:spPr>
          <a:xfrm>
            <a:off x="3809802" y="909671"/>
            <a:ext cx="4572396" cy="5436517"/>
          </a:xfrm>
          <a:prstGeom prst="rect">
            <a:avLst/>
          </a:prstGeom>
        </p:spPr>
      </p:pic>
    </p:spTree>
    <p:extLst>
      <p:ext uri="{BB962C8B-B14F-4D97-AF65-F5344CB8AC3E}">
        <p14:creationId xmlns:p14="http://schemas.microsoft.com/office/powerpoint/2010/main" val="263184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F08F2556-1513-58C5-4C0B-A00E45789EE0}"/>
              </a:ext>
            </a:extLst>
          </p:cNvPr>
          <p:cNvSpPr txBox="1"/>
          <p:nvPr/>
        </p:nvSpPr>
        <p:spPr>
          <a:xfrm>
            <a:off x="1257300" y="1485900"/>
            <a:ext cx="9677400" cy="3539430"/>
          </a:xfrm>
          <a:prstGeom prst="rect">
            <a:avLst/>
          </a:prstGeom>
          <a:noFill/>
        </p:spPr>
        <p:txBody>
          <a:bodyPr wrap="square" rtlCol="0">
            <a:spAutoFit/>
          </a:bodyPr>
          <a:lstStyle>
            <a:defPPr>
              <a:defRPr lang="zh-TW"/>
            </a:defPPr>
            <a:lvl1pPr marR="0" lvl="0" algn="ctr" defTabSz="457200" fontAlgn="auto">
              <a:lnSpc>
                <a:spcPct val="100000"/>
              </a:lnSpc>
              <a:spcBef>
                <a:spcPts val="0"/>
              </a:spcBef>
              <a:spcAft>
                <a:spcPts val="0"/>
              </a:spcAft>
              <a:buClrTx/>
              <a:buSzTx/>
              <a:tabLst/>
              <a:defRPr kumimoji="0" sz="3200" b="0" i="0" u="none" strike="noStrike" cap="none" spc="0" normalizeH="0" baseline="0">
                <a:ln>
                  <a:noFill/>
                </a:ln>
                <a:solidFill>
                  <a:prstClr val="black"/>
                </a:solidFill>
                <a:effectLst/>
                <a:uLnTx/>
                <a:uFillTx/>
                <a:latin typeface="Calibri" panose="020F0502020204030204"/>
                <a:ea typeface="新細明體" panose="02020500000000000000" pitchFamily="18" charset="-12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1. </a:t>
            </a: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EZ-COB® </a:t>
            </a: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automotive imaging products with positive customer feedback, progressing steadily toward our goals.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2.Integration of SAP systems across all factories has been completed, which is expected to enhance operational management and improve production efficiency in the future.</a:t>
            </a:r>
          </a:p>
        </p:txBody>
      </p:sp>
    </p:spTree>
    <p:extLst>
      <p:ext uri="{BB962C8B-B14F-4D97-AF65-F5344CB8AC3E}">
        <p14:creationId xmlns:p14="http://schemas.microsoft.com/office/powerpoint/2010/main" val="172471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058E9ECC-5FA7-00BC-36F1-53E0D3D89F1B}"/>
              </a:ext>
            </a:extLst>
          </p:cNvPr>
          <p:cNvSpPr txBox="1"/>
          <p:nvPr/>
        </p:nvSpPr>
        <p:spPr>
          <a:xfrm>
            <a:off x="1042987" y="2427739"/>
            <a:ext cx="10258425"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“Driven by all four products</a:t>
            </a:r>
            <a:r>
              <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recovery, with RF demand being the most notable, we anticipate stronger shipments in the fourth quarter.”</a:t>
            </a:r>
          </a:p>
        </p:txBody>
      </p:sp>
    </p:spTree>
    <p:extLst>
      <p:ext uri="{BB962C8B-B14F-4D97-AF65-F5344CB8AC3E}">
        <p14:creationId xmlns:p14="http://schemas.microsoft.com/office/powerpoint/2010/main" val="1410408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3Q 23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Q3 Weighted Average Outstanding Shares : 209.058Million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Q2 Weighted Average Outstanding Shares : 209.058Million</a:t>
            </a:r>
          </a:p>
        </p:txBody>
      </p:sp>
      <p:grpSp>
        <p:nvGrpSpPr>
          <p:cNvPr id="21" name="群組 20">
            <a:extLst>
              <a:ext uri="{FF2B5EF4-FFF2-40B4-BE49-F238E27FC236}">
                <a16:creationId xmlns:a16="http://schemas.microsoft.com/office/drawing/2014/main" id="{B2181BBE-704E-6B3D-38B2-8F4D65550D1A}"/>
              </a:ext>
            </a:extLst>
          </p:cNvPr>
          <p:cNvGrpSpPr/>
          <p:nvPr/>
        </p:nvGrpSpPr>
        <p:grpSpPr>
          <a:xfrm>
            <a:off x="8010525" y="4464704"/>
            <a:ext cx="3743325" cy="1923395"/>
            <a:chOff x="8010525" y="4438650"/>
            <a:chExt cx="3743325" cy="1980545"/>
          </a:xfrm>
        </p:grpSpPr>
        <p:sp>
          <p:nvSpPr>
            <p:cNvPr id="8" name="橢圓 7">
              <a:extLst>
                <a:ext uri="{FF2B5EF4-FFF2-40B4-BE49-F238E27FC236}">
                  <a16:creationId xmlns:a16="http://schemas.microsoft.com/office/drawing/2014/main" id="{0559F44E-6559-AD21-964A-05F03B89514A}"/>
                </a:ext>
              </a:extLst>
            </p:cNvPr>
            <p:cNvSpPr/>
            <p:nvPr/>
          </p:nvSpPr>
          <p:spPr>
            <a:xfrm>
              <a:off x="8508989" y="4438650"/>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橢圓 9">
              <a:extLst>
                <a:ext uri="{FF2B5EF4-FFF2-40B4-BE49-F238E27FC236}">
                  <a16:creationId xmlns:a16="http://schemas.microsoft.com/office/drawing/2014/main" id="{3FC0C429-1C3D-4400-9649-937AB7C1DD75}"/>
                </a:ext>
              </a:extLst>
            </p:cNvPr>
            <p:cNvSpPr/>
            <p:nvPr/>
          </p:nvSpPr>
          <p:spPr>
            <a:xfrm>
              <a:off x="8508989" y="5428905"/>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cxnSp>
          <p:nvCxnSpPr>
            <p:cNvPr id="14" name="接點: 肘形 13">
              <a:extLst>
                <a:ext uri="{FF2B5EF4-FFF2-40B4-BE49-F238E27FC236}">
                  <a16:creationId xmlns:a16="http://schemas.microsoft.com/office/drawing/2014/main" id="{5CDDFB49-8535-CC10-6E44-001D30CA3039}"/>
                </a:ext>
              </a:extLst>
            </p:cNvPr>
            <p:cNvCxnSpPr>
              <a:cxnSpLocks/>
              <a:stCxn id="8" idx="6"/>
            </p:cNvCxnSpPr>
            <p:nvPr/>
          </p:nvCxnSpPr>
          <p:spPr>
            <a:xfrm>
              <a:off x="9220200" y="4567238"/>
              <a:ext cx="152400" cy="1328737"/>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490A8B83-9AA2-73DD-868A-00D4A7161F58}"/>
                </a:ext>
              </a:extLst>
            </p:cNvPr>
            <p:cNvCxnSpPr>
              <a:stCxn id="10" idx="6"/>
            </p:cNvCxnSpPr>
            <p:nvPr/>
          </p:nvCxnSpPr>
          <p:spPr>
            <a:xfrm flipV="1">
              <a:off x="9220200" y="5557492"/>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文字方塊 19">
              <a:extLst>
                <a:ext uri="{FF2B5EF4-FFF2-40B4-BE49-F238E27FC236}">
                  <a16:creationId xmlns:a16="http://schemas.microsoft.com/office/drawing/2014/main" id="{F946468D-B679-418E-3CE9-AA0CA9D77990}"/>
                </a:ext>
              </a:extLst>
            </p:cNvPr>
            <p:cNvSpPr txBox="1"/>
            <p:nvPr/>
          </p:nvSpPr>
          <p:spPr>
            <a:xfrm>
              <a:off x="8010525" y="5895975"/>
              <a:ext cx="3743325" cy="523220"/>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the dividend payout diluting outstanding shares, an adjustment is needed.</a:t>
              </a:r>
              <a:endParaRPr kumimoji="0" lang="zh-TW" altLang="en-US"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grpSp>
      <p:grpSp>
        <p:nvGrpSpPr>
          <p:cNvPr id="5" name="Group 4">
            <a:extLst>
              <a:ext uri="{FF2B5EF4-FFF2-40B4-BE49-F238E27FC236}">
                <a16:creationId xmlns:a16="http://schemas.microsoft.com/office/drawing/2014/main" id="{25A4AF8B-6EE0-87C2-E3ED-207A21867F92}"/>
              </a:ext>
            </a:extLst>
          </p:cNvPr>
          <p:cNvGrpSpPr>
            <a:grpSpLocks noChangeAspect="1"/>
          </p:cNvGrpSpPr>
          <p:nvPr/>
        </p:nvGrpSpPr>
        <p:grpSpPr bwMode="auto">
          <a:xfrm>
            <a:off x="295275" y="849586"/>
            <a:ext cx="11601450" cy="4924425"/>
            <a:chOff x="198" y="559"/>
            <a:chExt cx="7308" cy="3102"/>
          </a:xfrm>
        </p:grpSpPr>
        <p:sp>
          <p:nvSpPr>
            <p:cNvPr id="6" name="AutoShape 3">
              <a:extLst>
                <a:ext uri="{FF2B5EF4-FFF2-40B4-BE49-F238E27FC236}">
                  <a16:creationId xmlns:a16="http://schemas.microsoft.com/office/drawing/2014/main" id="{74758A1E-CD17-72E6-A8FC-573C8C1265D4}"/>
                </a:ext>
              </a:extLst>
            </p:cNvPr>
            <p:cNvSpPr>
              <a:spLocks noChangeAspect="1" noChangeArrowheads="1" noTextEdit="1"/>
            </p:cNvSpPr>
            <p:nvPr/>
          </p:nvSpPr>
          <p:spPr bwMode="auto">
            <a:xfrm>
              <a:off x="198" y="559"/>
              <a:ext cx="7308" cy="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3" name="Line 5">
              <a:extLst>
                <a:ext uri="{FF2B5EF4-FFF2-40B4-BE49-F238E27FC236}">
                  <a16:creationId xmlns:a16="http://schemas.microsoft.com/office/drawing/2014/main" id="{EB026C99-04C6-64A0-D07E-D08120480E1C}"/>
                </a:ext>
              </a:extLst>
            </p:cNvPr>
            <p:cNvSpPr>
              <a:spLocks noChangeShapeType="1"/>
            </p:cNvSpPr>
            <p:nvPr/>
          </p:nvSpPr>
          <p:spPr bwMode="auto">
            <a:xfrm>
              <a:off x="2843" y="1972"/>
              <a:ext cx="71"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 name="Rectangle 6">
              <a:extLst>
                <a:ext uri="{FF2B5EF4-FFF2-40B4-BE49-F238E27FC236}">
                  <a16:creationId xmlns:a16="http://schemas.microsoft.com/office/drawing/2014/main" id="{F69B5904-6832-42D7-1DF8-DAEBEE5C21AC}"/>
                </a:ext>
              </a:extLst>
            </p:cNvPr>
            <p:cNvSpPr>
              <a:spLocks noChangeArrowheads="1"/>
            </p:cNvSpPr>
            <p:nvPr/>
          </p:nvSpPr>
          <p:spPr bwMode="auto">
            <a:xfrm>
              <a:off x="2843" y="1972"/>
              <a:ext cx="71"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 name="Line 7">
              <a:extLst>
                <a:ext uri="{FF2B5EF4-FFF2-40B4-BE49-F238E27FC236}">
                  <a16:creationId xmlns:a16="http://schemas.microsoft.com/office/drawing/2014/main" id="{3EAA0B3D-49B0-A0BD-3E9E-844DD89744BE}"/>
                </a:ext>
              </a:extLst>
            </p:cNvPr>
            <p:cNvSpPr>
              <a:spLocks noChangeShapeType="1"/>
            </p:cNvSpPr>
            <p:nvPr/>
          </p:nvSpPr>
          <p:spPr bwMode="auto">
            <a:xfrm>
              <a:off x="2843" y="1980"/>
              <a:ext cx="6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 name="Rectangle 8">
              <a:extLst>
                <a:ext uri="{FF2B5EF4-FFF2-40B4-BE49-F238E27FC236}">
                  <a16:creationId xmlns:a16="http://schemas.microsoft.com/office/drawing/2014/main" id="{4EDBFD23-6547-CC88-264C-44F7E6E4EEFA}"/>
                </a:ext>
              </a:extLst>
            </p:cNvPr>
            <p:cNvSpPr>
              <a:spLocks noChangeArrowheads="1"/>
            </p:cNvSpPr>
            <p:nvPr/>
          </p:nvSpPr>
          <p:spPr bwMode="auto">
            <a:xfrm>
              <a:off x="2843" y="1980"/>
              <a:ext cx="63"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 name="Line 9">
              <a:extLst>
                <a:ext uri="{FF2B5EF4-FFF2-40B4-BE49-F238E27FC236}">
                  <a16:creationId xmlns:a16="http://schemas.microsoft.com/office/drawing/2014/main" id="{2A4F4550-3168-4977-209E-29705BF76A01}"/>
                </a:ext>
              </a:extLst>
            </p:cNvPr>
            <p:cNvSpPr>
              <a:spLocks noChangeShapeType="1"/>
            </p:cNvSpPr>
            <p:nvPr/>
          </p:nvSpPr>
          <p:spPr bwMode="auto">
            <a:xfrm>
              <a:off x="2843" y="1987"/>
              <a:ext cx="55"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3" name="Rectangle 10">
              <a:extLst>
                <a:ext uri="{FF2B5EF4-FFF2-40B4-BE49-F238E27FC236}">
                  <a16:creationId xmlns:a16="http://schemas.microsoft.com/office/drawing/2014/main" id="{C8315D16-7DB3-2B45-482D-97BE4B73A133}"/>
                </a:ext>
              </a:extLst>
            </p:cNvPr>
            <p:cNvSpPr>
              <a:spLocks noChangeArrowheads="1"/>
            </p:cNvSpPr>
            <p:nvPr/>
          </p:nvSpPr>
          <p:spPr bwMode="auto">
            <a:xfrm>
              <a:off x="2843" y="1987"/>
              <a:ext cx="55"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4" name="Line 11">
              <a:extLst>
                <a:ext uri="{FF2B5EF4-FFF2-40B4-BE49-F238E27FC236}">
                  <a16:creationId xmlns:a16="http://schemas.microsoft.com/office/drawing/2014/main" id="{E7638CC5-CEC2-1B58-0D03-507DEBD46B64}"/>
                </a:ext>
              </a:extLst>
            </p:cNvPr>
            <p:cNvSpPr>
              <a:spLocks noChangeShapeType="1"/>
            </p:cNvSpPr>
            <p:nvPr/>
          </p:nvSpPr>
          <p:spPr bwMode="auto">
            <a:xfrm>
              <a:off x="2843" y="1995"/>
              <a:ext cx="47"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Rectangle 12">
              <a:extLst>
                <a:ext uri="{FF2B5EF4-FFF2-40B4-BE49-F238E27FC236}">
                  <a16:creationId xmlns:a16="http://schemas.microsoft.com/office/drawing/2014/main" id="{D344CB0B-13A7-D637-5F6E-CBAF4D21EB74}"/>
                </a:ext>
              </a:extLst>
            </p:cNvPr>
            <p:cNvSpPr>
              <a:spLocks noChangeArrowheads="1"/>
            </p:cNvSpPr>
            <p:nvPr/>
          </p:nvSpPr>
          <p:spPr bwMode="auto">
            <a:xfrm>
              <a:off x="2843" y="1995"/>
              <a:ext cx="47"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Line 13">
              <a:extLst>
                <a:ext uri="{FF2B5EF4-FFF2-40B4-BE49-F238E27FC236}">
                  <a16:creationId xmlns:a16="http://schemas.microsoft.com/office/drawing/2014/main" id="{8E5680D2-95B7-C391-4D49-9C5F8ED1A641}"/>
                </a:ext>
              </a:extLst>
            </p:cNvPr>
            <p:cNvSpPr>
              <a:spLocks noChangeShapeType="1"/>
            </p:cNvSpPr>
            <p:nvPr/>
          </p:nvSpPr>
          <p:spPr bwMode="auto">
            <a:xfrm>
              <a:off x="2843" y="2003"/>
              <a:ext cx="4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Rectangle 14">
              <a:extLst>
                <a:ext uri="{FF2B5EF4-FFF2-40B4-BE49-F238E27FC236}">
                  <a16:creationId xmlns:a16="http://schemas.microsoft.com/office/drawing/2014/main" id="{28E9538D-69C5-3CA4-5247-059BF7A303AC}"/>
                </a:ext>
              </a:extLst>
            </p:cNvPr>
            <p:cNvSpPr>
              <a:spLocks noChangeArrowheads="1"/>
            </p:cNvSpPr>
            <p:nvPr/>
          </p:nvSpPr>
          <p:spPr bwMode="auto">
            <a:xfrm>
              <a:off x="2843" y="2003"/>
              <a:ext cx="40"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Line 15">
              <a:extLst>
                <a:ext uri="{FF2B5EF4-FFF2-40B4-BE49-F238E27FC236}">
                  <a16:creationId xmlns:a16="http://schemas.microsoft.com/office/drawing/2014/main" id="{CF664254-5F29-501B-A454-13C260C6EC1D}"/>
                </a:ext>
              </a:extLst>
            </p:cNvPr>
            <p:cNvSpPr>
              <a:spLocks noChangeShapeType="1"/>
            </p:cNvSpPr>
            <p:nvPr/>
          </p:nvSpPr>
          <p:spPr bwMode="auto">
            <a:xfrm>
              <a:off x="2843" y="2010"/>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Rectangle 16">
              <a:extLst>
                <a:ext uri="{FF2B5EF4-FFF2-40B4-BE49-F238E27FC236}">
                  <a16:creationId xmlns:a16="http://schemas.microsoft.com/office/drawing/2014/main" id="{D3F40326-8465-7535-2DE0-8C53A2F0D958}"/>
                </a:ext>
              </a:extLst>
            </p:cNvPr>
            <p:cNvSpPr>
              <a:spLocks noChangeArrowheads="1"/>
            </p:cNvSpPr>
            <p:nvPr/>
          </p:nvSpPr>
          <p:spPr bwMode="auto">
            <a:xfrm>
              <a:off x="2843" y="2010"/>
              <a:ext cx="32"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Line 17">
              <a:extLst>
                <a:ext uri="{FF2B5EF4-FFF2-40B4-BE49-F238E27FC236}">
                  <a16:creationId xmlns:a16="http://schemas.microsoft.com/office/drawing/2014/main" id="{CD3330A2-2813-D2BF-72F5-D2012960DA98}"/>
                </a:ext>
              </a:extLst>
            </p:cNvPr>
            <p:cNvSpPr>
              <a:spLocks noChangeShapeType="1"/>
            </p:cNvSpPr>
            <p:nvPr/>
          </p:nvSpPr>
          <p:spPr bwMode="auto">
            <a:xfrm>
              <a:off x="2843" y="2018"/>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Rectangle 18">
              <a:extLst>
                <a:ext uri="{FF2B5EF4-FFF2-40B4-BE49-F238E27FC236}">
                  <a16:creationId xmlns:a16="http://schemas.microsoft.com/office/drawing/2014/main" id="{23698634-CF0B-D312-607C-DDA339E3A756}"/>
                </a:ext>
              </a:extLst>
            </p:cNvPr>
            <p:cNvSpPr>
              <a:spLocks noChangeArrowheads="1"/>
            </p:cNvSpPr>
            <p:nvPr/>
          </p:nvSpPr>
          <p:spPr bwMode="auto">
            <a:xfrm>
              <a:off x="2843" y="2018"/>
              <a:ext cx="24"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Line 19">
              <a:extLst>
                <a:ext uri="{FF2B5EF4-FFF2-40B4-BE49-F238E27FC236}">
                  <a16:creationId xmlns:a16="http://schemas.microsoft.com/office/drawing/2014/main" id="{F867E931-6D9A-7BD5-47E9-2F0D026DDA1F}"/>
                </a:ext>
              </a:extLst>
            </p:cNvPr>
            <p:cNvSpPr>
              <a:spLocks noChangeShapeType="1"/>
            </p:cNvSpPr>
            <p:nvPr/>
          </p:nvSpPr>
          <p:spPr bwMode="auto">
            <a:xfrm>
              <a:off x="2843" y="2026"/>
              <a:ext cx="1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Rectangle 20">
              <a:extLst>
                <a:ext uri="{FF2B5EF4-FFF2-40B4-BE49-F238E27FC236}">
                  <a16:creationId xmlns:a16="http://schemas.microsoft.com/office/drawing/2014/main" id="{FED76488-AC32-39A1-8721-D4E37324A752}"/>
                </a:ext>
              </a:extLst>
            </p:cNvPr>
            <p:cNvSpPr>
              <a:spLocks noChangeArrowheads="1"/>
            </p:cNvSpPr>
            <p:nvPr/>
          </p:nvSpPr>
          <p:spPr bwMode="auto">
            <a:xfrm>
              <a:off x="2843" y="2026"/>
              <a:ext cx="16"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Line 21">
              <a:extLst>
                <a:ext uri="{FF2B5EF4-FFF2-40B4-BE49-F238E27FC236}">
                  <a16:creationId xmlns:a16="http://schemas.microsoft.com/office/drawing/2014/main" id="{4C333A01-0DC4-DF4D-85A4-BE41F9C14444}"/>
                </a:ext>
              </a:extLst>
            </p:cNvPr>
            <p:cNvSpPr>
              <a:spLocks noChangeShapeType="1"/>
            </p:cNvSpPr>
            <p:nvPr/>
          </p:nvSpPr>
          <p:spPr bwMode="auto">
            <a:xfrm>
              <a:off x="2843" y="2033"/>
              <a:ext cx="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Rectangle 22">
              <a:extLst>
                <a:ext uri="{FF2B5EF4-FFF2-40B4-BE49-F238E27FC236}">
                  <a16:creationId xmlns:a16="http://schemas.microsoft.com/office/drawing/2014/main" id="{0DA47017-20E5-AA74-34BD-97B4F782A606}"/>
                </a:ext>
              </a:extLst>
            </p:cNvPr>
            <p:cNvSpPr>
              <a:spLocks noChangeArrowheads="1"/>
            </p:cNvSpPr>
            <p:nvPr/>
          </p:nvSpPr>
          <p:spPr bwMode="auto">
            <a:xfrm>
              <a:off x="2843" y="2033"/>
              <a:ext cx="8"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Line 23">
              <a:extLst>
                <a:ext uri="{FF2B5EF4-FFF2-40B4-BE49-F238E27FC236}">
                  <a16:creationId xmlns:a16="http://schemas.microsoft.com/office/drawing/2014/main" id="{87674AB7-7B67-EA67-391E-1D650D528EB6}"/>
                </a:ext>
              </a:extLst>
            </p:cNvPr>
            <p:cNvSpPr>
              <a:spLocks noChangeShapeType="1"/>
            </p:cNvSpPr>
            <p:nvPr/>
          </p:nvSpPr>
          <p:spPr bwMode="auto">
            <a:xfrm>
              <a:off x="4759" y="1972"/>
              <a:ext cx="7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Rectangle 24">
              <a:extLst>
                <a:ext uri="{FF2B5EF4-FFF2-40B4-BE49-F238E27FC236}">
                  <a16:creationId xmlns:a16="http://schemas.microsoft.com/office/drawing/2014/main" id="{4266E79A-B7BE-0DD6-6A6E-90AE72F562DF}"/>
                </a:ext>
              </a:extLst>
            </p:cNvPr>
            <p:cNvSpPr>
              <a:spLocks noChangeArrowheads="1"/>
            </p:cNvSpPr>
            <p:nvPr/>
          </p:nvSpPr>
          <p:spPr bwMode="auto">
            <a:xfrm>
              <a:off x="4759" y="1972"/>
              <a:ext cx="70"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Line 25">
              <a:extLst>
                <a:ext uri="{FF2B5EF4-FFF2-40B4-BE49-F238E27FC236}">
                  <a16:creationId xmlns:a16="http://schemas.microsoft.com/office/drawing/2014/main" id="{27BC34AC-D680-EF40-2975-74D1C6A53E8B}"/>
                </a:ext>
              </a:extLst>
            </p:cNvPr>
            <p:cNvSpPr>
              <a:spLocks noChangeShapeType="1"/>
            </p:cNvSpPr>
            <p:nvPr/>
          </p:nvSpPr>
          <p:spPr bwMode="auto">
            <a:xfrm>
              <a:off x="4759" y="1980"/>
              <a:ext cx="6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Rectangle 26">
              <a:extLst>
                <a:ext uri="{FF2B5EF4-FFF2-40B4-BE49-F238E27FC236}">
                  <a16:creationId xmlns:a16="http://schemas.microsoft.com/office/drawing/2014/main" id="{AA0BC00E-92C1-B581-5BD7-502F3820CE7D}"/>
                </a:ext>
              </a:extLst>
            </p:cNvPr>
            <p:cNvSpPr>
              <a:spLocks noChangeArrowheads="1"/>
            </p:cNvSpPr>
            <p:nvPr/>
          </p:nvSpPr>
          <p:spPr bwMode="auto">
            <a:xfrm>
              <a:off x="4759" y="1980"/>
              <a:ext cx="62"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Line 27">
              <a:extLst>
                <a:ext uri="{FF2B5EF4-FFF2-40B4-BE49-F238E27FC236}">
                  <a16:creationId xmlns:a16="http://schemas.microsoft.com/office/drawing/2014/main" id="{2C1836FD-EBAD-F63C-28A7-91B4643CB533}"/>
                </a:ext>
              </a:extLst>
            </p:cNvPr>
            <p:cNvSpPr>
              <a:spLocks noChangeShapeType="1"/>
            </p:cNvSpPr>
            <p:nvPr/>
          </p:nvSpPr>
          <p:spPr bwMode="auto">
            <a:xfrm>
              <a:off x="4759" y="1987"/>
              <a:ext cx="55"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Rectangle 28">
              <a:extLst>
                <a:ext uri="{FF2B5EF4-FFF2-40B4-BE49-F238E27FC236}">
                  <a16:creationId xmlns:a16="http://schemas.microsoft.com/office/drawing/2014/main" id="{3A7B6370-E9D2-7C3F-18A9-7279C0FF9BAB}"/>
                </a:ext>
              </a:extLst>
            </p:cNvPr>
            <p:cNvSpPr>
              <a:spLocks noChangeArrowheads="1"/>
            </p:cNvSpPr>
            <p:nvPr/>
          </p:nvSpPr>
          <p:spPr bwMode="auto">
            <a:xfrm>
              <a:off x="4759" y="1987"/>
              <a:ext cx="55"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Line 29">
              <a:extLst>
                <a:ext uri="{FF2B5EF4-FFF2-40B4-BE49-F238E27FC236}">
                  <a16:creationId xmlns:a16="http://schemas.microsoft.com/office/drawing/2014/main" id="{AE19E8A7-E1C9-165C-1D6A-3E5B681C368A}"/>
                </a:ext>
              </a:extLst>
            </p:cNvPr>
            <p:cNvSpPr>
              <a:spLocks noChangeShapeType="1"/>
            </p:cNvSpPr>
            <p:nvPr/>
          </p:nvSpPr>
          <p:spPr bwMode="auto">
            <a:xfrm>
              <a:off x="4759" y="1995"/>
              <a:ext cx="47"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Rectangle 30">
              <a:extLst>
                <a:ext uri="{FF2B5EF4-FFF2-40B4-BE49-F238E27FC236}">
                  <a16:creationId xmlns:a16="http://schemas.microsoft.com/office/drawing/2014/main" id="{A623037E-F615-320F-44AE-FA2690434831}"/>
                </a:ext>
              </a:extLst>
            </p:cNvPr>
            <p:cNvSpPr>
              <a:spLocks noChangeArrowheads="1"/>
            </p:cNvSpPr>
            <p:nvPr/>
          </p:nvSpPr>
          <p:spPr bwMode="auto">
            <a:xfrm>
              <a:off x="4759" y="1995"/>
              <a:ext cx="47"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Line 31">
              <a:extLst>
                <a:ext uri="{FF2B5EF4-FFF2-40B4-BE49-F238E27FC236}">
                  <a16:creationId xmlns:a16="http://schemas.microsoft.com/office/drawing/2014/main" id="{1B341876-B096-66DC-5B3D-BCE9E58FFABB}"/>
                </a:ext>
              </a:extLst>
            </p:cNvPr>
            <p:cNvSpPr>
              <a:spLocks noChangeShapeType="1"/>
            </p:cNvSpPr>
            <p:nvPr/>
          </p:nvSpPr>
          <p:spPr bwMode="auto">
            <a:xfrm>
              <a:off x="4759" y="2003"/>
              <a:ext cx="3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Rectangle 32">
              <a:extLst>
                <a:ext uri="{FF2B5EF4-FFF2-40B4-BE49-F238E27FC236}">
                  <a16:creationId xmlns:a16="http://schemas.microsoft.com/office/drawing/2014/main" id="{F54D54F2-8049-7626-4BAA-3FB32EFD7E19}"/>
                </a:ext>
              </a:extLst>
            </p:cNvPr>
            <p:cNvSpPr>
              <a:spLocks noChangeArrowheads="1"/>
            </p:cNvSpPr>
            <p:nvPr/>
          </p:nvSpPr>
          <p:spPr bwMode="auto">
            <a:xfrm>
              <a:off x="4759" y="2003"/>
              <a:ext cx="39"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Line 33">
              <a:extLst>
                <a:ext uri="{FF2B5EF4-FFF2-40B4-BE49-F238E27FC236}">
                  <a16:creationId xmlns:a16="http://schemas.microsoft.com/office/drawing/2014/main" id="{443EAA02-0302-1796-7D3B-BAC051F68896}"/>
                </a:ext>
              </a:extLst>
            </p:cNvPr>
            <p:cNvSpPr>
              <a:spLocks noChangeShapeType="1"/>
            </p:cNvSpPr>
            <p:nvPr/>
          </p:nvSpPr>
          <p:spPr bwMode="auto">
            <a:xfrm>
              <a:off x="4759" y="2010"/>
              <a:ext cx="31"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Rectangle 34">
              <a:extLst>
                <a:ext uri="{FF2B5EF4-FFF2-40B4-BE49-F238E27FC236}">
                  <a16:creationId xmlns:a16="http://schemas.microsoft.com/office/drawing/2014/main" id="{5824C0AE-790E-B02D-3FED-51049CDE8A92}"/>
                </a:ext>
              </a:extLst>
            </p:cNvPr>
            <p:cNvSpPr>
              <a:spLocks noChangeArrowheads="1"/>
            </p:cNvSpPr>
            <p:nvPr/>
          </p:nvSpPr>
          <p:spPr bwMode="auto">
            <a:xfrm>
              <a:off x="4759" y="2010"/>
              <a:ext cx="31"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Line 35">
              <a:extLst>
                <a:ext uri="{FF2B5EF4-FFF2-40B4-BE49-F238E27FC236}">
                  <a16:creationId xmlns:a16="http://schemas.microsoft.com/office/drawing/2014/main" id="{3794501B-245D-0399-2A04-8603CA22F92E}"/>
                </a:ext>
              </a:extLst>
            </p:cNvPr>
            <p:cNvSpPr>
              <a:spLocks noChangeShapeType="1"/>
            </p:cNvSpPr>
            <p:nvPr/>
          </p:nvSpPr>
          <p:spPr bwMode="auto">
            <a:xfrm>
              <a:off x="4759" y="2018"/>
              <a:ext cx="2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Rectangle 36">
              <a:extLst>
                <a:ext uri="{FF2B5EF4-FFF2-40B4-BE49-F238E27FC236}">
                  <a16:creationId xmlns:a16="http://schemas.microsoft.com/office/drawing/2014/main" id="{D30E5190-A752-7294-A048-A53C6E8A1717}"/>
                </a:ext>
              </a:extLst>
            </p:cNvPr>
            <p:cNvSpPr>
              <a:spLocks noChangeArrowheads="1"/>
            </p:cNvSpPr>
            <p:nvPr/>
          </p:nvSpPr>
          <p:spPr bwMode="auto">
            <a:xfrm>
              <a:off x="4759" y="2018"/>
              <a:ext cx="23"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Line 37">
              <a:extLst>
                <a:ext uri="{FF2B5EF4-FFF2-40B4-BE49-F238E27FC236}">
                  <a16:creationId xmlns:a16="http://schemas.microsoft.com/office/drawing/2014/main" id="{DEFACE29-4410-7E96-F2C8-956308306549}"/>
                </a:ext>
              </a:extLst>
            </p:cNvPr>
            <p:cNvSpPr>
              <a:spLocks noChangeShapeType="1"/>
            </p:cNvSpPr>
            <p:nvPr/>
          </p:nvSpPr>
          <p:spPr bwMode="auto">
            <a:xfrm>
              <a:off x="4759" y="2026"/>
              <a:ext cx="15"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Rectangle 38">
              <a:extLst>
                <a:ext uri="{FF2B5EF4-FFF2-40B4-BE49-F238E27FC236}">
                  <a16:creationId xmlns:a16="http://schemas.microsoft.com/office/drawing/2014/main" id="{685CB327-61AE-ADD1-1653-CC0BC082531A}"/>
                </a:ext>
              </a:extLst>
            </p:cNvPr>
            <p:cNvSpPr>
              <a:spLocks noChangeArrowheads="1"/>
            </p:cNvSpPr>
            <p:nvPr/>
          </p:nvSpPr>
          <p:spPr bwMode="auto">
            <a:xfrm>
              <a:off x="4759" y="2026"/>
              <a:ext cx="15"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Line 39">
              <a:extLst>
                <a:ext uri="{FF2B5EF4-FFF2-40B4-BE49-F238E27FC236}">
                  <a16:creationId xmlns:a16="http://schemas.microsoft.com/office/drawing/2014/main" id="{84246375-785C-9E1E-8993-9727336ABD52}"/>
                </a:ext>
              </a:extLst>
            </p:cNvPr>
            <p:cNvSpPr>
              <a:spLocks noChangeShapeType="1"/>
            </p:cNvSpPr>
            <p:nvPr/>
          </p:nvSpPr>
          <p:spPr bwMode="auto">
            <a:xfrm>
              <a:off x="4759" y="2033"/>
              <a:ext cx="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Rectangle 40">
              <a:extLst>
                <a:ext uri="{FF2B5EF4-FFF2-40B4-BE49-F238E27FC236}">
                  <a16:creationId xmlns:a16="http://schemas.microsoft.com/office/drawing/2014/main" id="{E55BAD84-AD6B-0680-137D-DD288C156B9E}"/>
                </a:ext>
              </a:extLst>
            </p:cNvPr>
            <p:cNvSpPr>
              <a:spLocks noChangeArrowheads="1"/>
            </p:cNvSpPr>
            <p:nvPr/>
          </p:nvSpPr>
          <p:spPr bwMode="auto">
            <a:xfrm>
              <a:off x="4759" y="2033"/>
              <a:ext cx="8"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4" name="Line 41">
              <a:extLst>
                <a:ext uri="{FF2B5EF4-FFF2-40B4-BE49-F238E27FC236}">
                  <a16:creationId xmlns:a16="http://schemas.microsoft.com/office/drawing/2014/main" id="{BA4D67C4-32EF-5BD7-1915-7EA1B635FC4A}"/>
                </a:ext>
              </a:extLst>
            </p:cNvPr>
            <p:cNvSpPr>
              <a:spLocks noChangeShapeType="1"/>
            </p:cNvSpPr>
            <p:nvPr/>
          </p:nvSpPr>
          <p:spPr bwMode="auto">
            <a:xfrm>
              <a:off x="6650" y="2386"/>
              <a:ext cx="71"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5" name="Rectangle 42">
              <a:extLst>
                <a:ext uri="{FF2B5EF4-FFF2-40B4-BE49-F238E27FC236}">
                  <a16:creationId xmlns:a16="http://schemas.microsoft.com/office/drawing/2014/main" id="{6D3D3D67-86B3-603F-B1F9-9C68C51A6AA0}"/>
                </a:ext>
              </a:extLst>
            </p:cNvPr>
            <p:cNvSpPr>
              <a:spLocks noChangeArrowheads="1"/>
            </p:cNvSpPr>
            <p:nvPr/>
          </p:nvSpPr>
          <p:spPr bwMode="auto">
            <a:xfrm>
              <a:off x="6650" y="2386"/>
              <a:ext cx="71"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6" name="Line 43">
              <a:extLst>
                <a:ext uri="{FF2B5EF4-FFF2-40B4-BE49-F238E27FC236}">
                  <a16:creationId xmlns:a16="http://schemas.microsoft.com/office/drawing/2014/main" id="{272D7D96-E619-0A26-A9DA-019CC69486C5}"/>
                </a:ext>
              </a:extLst>
            </p:cNvPr>
            <p:cNvSpPr>
              <a:spLocks noChangeShapeType="1"/>
            </p:cNvSpPr>
            <p:nvPr/>
          </p:nvSpPr>
          <p:spPr bwMode="auto">
            <a:xfrm>
              <a:off x="6650" y="2394"/>
              <a:ext cx="6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7" name="Rectangle 44">
              <a:extLst>
                <a:ext uri="{FF2B5EF4-FFF2-40B4-BE49-F238E27FC236}">
                  <a16:creationId xmlns:a16="http://schemas.microsoft.com/office/drawing/2014/main" id="{0F1EBCCD-B40C-2D6B-E08E-6838965A51E7}"/>
                </a:ext>
              </a:extLst>
            </p:cNvPr>
            <p:cNvSpPr>
              <a:spLocks noChangeArrowheads="1"/>
            </p:cNvSpPr>
            <p:nvPr/>
          </p:nvSpPr>
          <p:spPr bwMode="auto">
            <a:xfrm>
              <a:off x="6650" y="2394"/>
              <a:ext cx="63"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8" name="Line 45">
              <a:extLst>
                <a:ext uri="{FF2B5EF4-FFF2-40B4-BE49-F238E27FC236}">
                  <a16:creationId xmlns:a16="http://schemas.microsoft.com/office/drawing/2014/main" id="{A23F36B4-0582-F864-C5CB-86B5CCD4823E}"/>
                </a:ext>
              </a:extLst>
            </p:cNvPr>
            <p:cNvSpPr>
              <a:spLocks noChangeShapeType="1"/>
            </p:cNvSpPr>
            <p:nvPr/>
          </p:nvSpPr>
          <p:spPr bwMode="auto">
            <a:xfrm>
              <a:off x="6650" y="2402"/>
              <a:ext cx="55"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9" name="Rectangle 46">
              <a:extLst>
                <a:ext uri="{FF2B5EF4-FFF2-40B4-BE49-F238E27FC236}">
                  <a16:creationId xmlns:a16="http://schemas.microsoft.com/office/drawing/2014/main" id="{73FE9F27-911B-B6AE-B618-0192A885956B}"/>
                </a:ext>
              </a:extLst>
            </p:cNvPr>
            <p:cNvSpPr>
              <a:spLocks noChangeArrowheads="1"/>
            </p:cNvSpPr>
            <p:nvPr/>
          </p:nvSpPr>
          <p:spPr bwMode="auto">
            <a:xfrm>
              <a:off x="6650" y="2402"/>
              <a:ext cx="55"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0" name="Line 47">
              <a:extLst>
                <a:ext uri="{FF2B5EF4-FFF2-40B4-BE49-F238E27FC236}">
                  <a16:creationId xmlns:a16="http://schemas.microsoft.com/office/drawing/2014/main" id="{D6DD3028-8949-AA54-2DA1-2645291AC16F}"/>
                </a:ext>
              </a:extLst>
            </p:cNvPr>
            <p:cNvSpPr>
              <a:spLocks noChangeShapeType="1"/>
            </p:cNvSpPr>
            <p:nvPr/>
          </p:nvSpPr>
          <p:spPr bwMode="auto">
            <a:xfrm>
              <a:off x="6650" y="2409"/>
              <a:ext cx="4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1" name="Rectangle 48">
              <a:extLst>
                <a:ext uri="{FF2B5EF4-FFF2-40B4-BE49-F238E27FC236}">
                  <a16:creationId xmlns:a16="http://schemas.microsoft.com/office/drawing/2014/main" id="{77554716-36E5-CBA4-DC5B-1C9BFAFBC3CE}"/>
                </a:ext>
              </a:extLst>
            </p:cNvPr>
            <p:cNvSpPr>
              <a:spLocks noChangeArrowheads="1"/>
            </p:cNvSpPr>
            <p:nvPr/>
          </p:nvSpPr>
          <p:spPr bwMode="auto">
            <a:xfrm>
              <a:off x="6650" y="2409"/>
              <a:ext cx="48"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2" name="Line 49">
              <a:extLst>
                <a:ext uri="{FF2B5EF4-FFF2-40B4-BE49-F238E27FC236}">
                  <a16:creationId xmlns:a16="http://schemas.microsoft.com/office/drawing/2014/main" id="{910F86CC-C7C7-E9E3-292C-70BCD14BB852}"/>
                </a:ext>
              </a:extLst>
            </p:cNvPr>
            <p:cNvSpPr>
              <a:spLocks noChangeShapeType="1"/>
            </p:cNvSpPr>
            <p:nvPr/>
          </p:nvSpPr>
          <p:spPr bwMode="auto">
            <a:xfrm>
              <a:off x="6650" y="2417"/>
              <a:ext cx="4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3" name="Rectangle 50">
              <a:extLst>
                <a:ext uri="{FF2B5EF4-FFF2-40B4-BE49-F238E27FC236}">
                  <a16:creationId xmlns:a16="http://schemas.microsoft.com/office/drawing/2014/main" id="{433BB8F0-9E29-0B53-4960-6B59812392B2}"/>
                </a:ext>
              </a:extLst>
            </p:cNvPr>
            <p:cNvSpPr>
              <a:spLocks noChangeArrowheads="1"/>
            </p:cNvSpPr>
            <p:nvPr/>
          </p:nvSpPr>
          <p:spPr bwMode="auto">
            <a:xfrm>
              <a:off x="6650" y="2417"/>
              <a:ext cx="40"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4" name="Line 51">
              <a:extLst>
                <a:ext uri="{FF2B5EF4-FFF2-40B4-BE49-F238E27FC236}">
                  <a16:creationId xmlns:a16="http://schemas.microsoft.com/office/drawing/2014/main" id="{28526933-90DA-33A6-68F0-5665D3079E4F}"/>
                </a:ext>
              </a:extLst>
            </p:cNvPr>
            <p:cNvSpPr>
              <a:spLocks noChangeShapeType="1"/>
            </p:cNvSpPr>
            <p:nvPr/>
          </p:nvSpPr>
          <p:spPr bwMode="auto">
            <a:xfrm>
              <a:off x="6650" y="2425"/>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5" name="Rectangle 52">
              <a:extLst>
                <a:ext uri="{FF2B5EF4-FFF2-40B4-BE49-F238E27FC236}">
                  <a16:creationId xmlns:a16="http://schemas.microsoft.com/office/drawing/2014/main" id="{986B870D-9E29-6EED-A179-C453E2B1213B}"/>
                </a:ext>
              </a:extLst>
            </p:cNvPr>
            <p:cNvSpPr>
              <a:spLocks noChangeArrowheads="1"/>
            </p:cNvSpPr>
            <p:nvPr/>
          </p:nvSpPr>
          <p:spPr bwMode="auto">
            <a:xfrm>
              <a:off x="6650" y="2425"/>
              <a:ext cx="32"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6" name="Line 53">
              <a:extLst>
                <a:ext uri="{FF2B5EF4-FFF2-40B4-BE49-F238E27FC236}">
                  <a16:creationId xmlns:a16="http://schemas.microsoft.com/office/drawing/2014/main" id="{726ACF1A-E92A-3C3A-0045-79F4C3A1232A}"/>
                </a:ext>
              </a:extLst>
            </p:cNvPr>
            <p:cNvSpPr>
              <a:spLocks noChangeShapeType="1"/>
            </p:cNvSpPr>
            <p:nvPr/>
          </p:nvSpPr>
          <p:spPr bwMode="auto">
            <a:xfrm>
              <a:off x="6650" y="2433"/>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7" name="Rectangle 54">
              <a:extLst>
                <a:ext uri="{FF2B5EF4-FFF2-40B4-BE49-F238E27FC236}">
                  <a16:creationId xmlns:a16="http://schemas.microsoft.com/office/drawing/2014/main" id="{6D31DC37-8740-8557-4853-F29655FC225D}"/>
                </a:ext>
              </a:extLst>
            </p:cNvPr>
            <p:cNvSpPr>
              <a:spLocks noChangeArrowheads="1"/>
            </p:cNvSpPr>
            <p:nvPr/>
          </p:nvSpPr>
          <p:spPr bwMode="auto">
            <a:xfrm>
              <a:off x="6650" y="2433"/>
              <a:ext cx="24"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8" name="Line 55">
              <a:extLst>
                <a:ext uri="{FF2B5EF4-FFF2-40B4-BE49-F238E27FC236}">
                  <a16:creationId xmlns:a16="http://schemas.microsoft.com/office/drawing/2014/main" id="{B4C4D050-E25E-6705-FD1C-D6B50728AF64}"/>
                </a:ext>
              </a:extLst>
            </p:cNvPr>
            <p:cNvSpPr>
              <a:spLocks noChangeShapeType="1"/>
            </p:cNvSpPr>
            <p:nvPr/>
          </p:nvSpPr>
          <p:spPr bwMode="auto">
            <a:xfrm>
              <a:off x="6650" y="2440"/>
              <a:ext cx="1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9" name="Rectangle 56">
              <a:extLst>
                <a:ext uri="{FF2B5EF4-FFF2-40B4-BE49-F238E27FC236}">
                  <a16:creationId xmlns:a16="http://schemas.microsoft.com/office/drawing/2014/main" id="{2301ECD6-9EFD-4090-31EC-D1258F4A9395}"/>
                </a:ext>
              </a:extLst>
            </p:cNvPr>
            <p:cNvSpPr>
              <a:spLocks noChangeArrowheads="1"/>
            </p:cNvSpPr>
            <p:nvPr/>
          </p:nvSpPr>
          <p:spPr bwMode="auto">
            <a:xfrm>
              <a:off x="6650" y="2440"/>
              <a:ext cx="16"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0" name="Line 57">
              <a:extLst>
                <a:ext uri="{FF2B5EF4-FFF2-40B4-BE49-F238E27FC236}">
                  <a16:creationId xmlns:a16="http://schemas.microsoft.com/office/drawing/2014/main" id="{E53C8014-3B81-B982-0CC7-7F41149B6D04}"/>
                </a:ext>
              </a:extLst>
            </p:cNvPr>
            <p:cNvSpPr>
              <a:spLocks noChangeShapeType="1"/>
            </p:cNvSpPr>
            <p:nvPr/>
          </p:nvSpPr>
          <p:spPr bwMode="auto">
            <a:xfrm>
              <a:off x="6650" y="2448"/>
              <a:ext cx="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1" name="Rectangle 58">
              <a:extLst>
                <a:ext uri="{FF2B5EF4-FFF2-40B4-BE49-F238E27FC236}">
                  <a16:creationId xmlns:a16="http://schemas.microsoft.com/office/drawing/2014/main" id="{38B88D88-DD11-67F5-7490-ADD6D085E5D3}"/>
                </a:ext>
              </a:extLst>
            </p:cNvPr>
            <p:cNvSpPr>
              <a:spLocks noChangeArrowheads="1"/>
            </p:cNvSpPr>
            <p:nvPr/>
          </p:nvSpPr>
          <p:spPr bwMode="auto">
            <a:xfrm>
              <a:off x="6650" y="2448"/>
              <a:ext cx="8" cy="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2" name="Rectangle 59">
              <a:extLst>
                <a:ext uri="{FF2B5EF4-FFF2-40B4-BE49-F238E27FC236}">
                  <a16:creationId xmlns:a16="http://schemas.microsoft.com/office/drawing/2014/main" id="{996434A1-6328-95FE-8DDA-BE4D1A25A98A}"/>
                </a:ext>
              </a:extLst>
            </p:cNvPr>
            <p:cNvSpPr>
              <a:spLocks noChangeArrowheads="1"/>
            </p:cNvSpPr>
            <p:nvPr/>
          </p:nvSpPr>
          <p:spPr bwMode="auto">
            <a:xfrm>
              <a:off x="229" y="812"/>
              <a:ext cx="65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$NTD/K</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3" name="Rectangle 60">
              <a:extLst>
                <a:ext uri="{FF2B5EF4-FFF2-40B4-BE49-F238E27FC236}">
                  <a16:creationId xmlns:a16="http://schemas.microsoft.com/office/drawing/2014/main" id="{E2401EDF-8779-07D3-C14C-14C2F85DAF63}"/>
                </a:ext>
              </a:extLst>
            </p:cNvPr>
            <p:cNvSpPr>
              <a:spLocks noChangeArrowheads="1"/>
            </p:cNvSpPr>
            <p:nvPr/>
          </p:nvSpPr>
          <p:spPr bwMode="auto">
            <a:xfrm>
              <a:off x="3087" y="720"/>
              <a:ext cx="72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3Q 2023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4" name="Rectangle 61">
              <a:extLst>
                <a:ext uri="{FF2B5EF4-FFF2-40B4-BE49-F238E27FC236}">
                  <a16:creationId xmlns:a16="http://schemas.microsoft.com/office/drawing/2014/main" id="{FA7EBDD4-27A6-25AD-1242-06513B39159E}"/>
                </a:ext>
              </a:extLst>
            </p:cNvPr>
            <p:cNvSpPr>
              <a:spLocks noChangeArrowheads="1"/>
            </p:cNvSpPr>
            <p:nvPr/>
          </p:nvSpPr>
          <p:spPr bwMode="auto">
            <a:xfrm>
              <a:off x="2953" y="912"/>
              <a:ext cx="989"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(Reviewed)</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5" name="Rectangle 62">
              <a:extLst>
                <a:ext uri="{FF2B5EF4-FFF2-40B4-BE49-F238E27FC236}">
                  <a16:creationId xmlns:a16="http://schemas.microsoft.com/office/drawing/2014/main" id="{0DD80A30-5D40-5198-429A-8BE1321A88F7}"/>
                </a:ext>
              </a:extLst>
            </p:cNvPr>
            <p:cNvSpPr>
              <a:spLocks noChangeArrowheads="1"/>
            </p:cNvSpPr>
            <p:nvPr/>
          </p:nvSpPr>
          <p:spPr bwMode="auto">
            <a:xfrm>
              <a:off x="4217" y="835"/>
              <a:ext cx="1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細明體" panose="02020509000000000000" pitchFamily="49" charset="-120"/>
                  <a:ea typeface="細明體" panose="02020509000000000000" pitchFamily="49" charset="-120"/>
                  <a:cs typeface="+mn-cs"/>
                </a:rPr>
                <a:t>％</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6" name="Rectangle 63">
              <a:extLst>
                <a:ext uri="{FF2B5EF4-FFF2-40B4-BE49-F238E27FC236}">
                  <a16:creationId xmlns:a16="http://schemas.microsoft.com/office/drawing/2014/main" id="{1B349D2B-27EA-878B-10E4-72AF22A2F49E}"/>
                </a:ext>
              </a:extLst>
            </p:cNvPr>
            <p:cNvSpPr>
              <a:spLocks noChangeArrowheads="1"/>
            </p:cNvSpPr>
            <p:nvPr/>
          </p:nvSpPr>
          <p:spPr bwMode="auto">
            <a:xfrm>
              <a:off x="4986" y="720"/>
              <a:ext cx="72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2Q 2023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7" name="Rectangle 64">
              <a:extLst>
                <a:ext uri="{FF2B5EF4-FFF2-40B4-BE49-F238E27FC236}">
                  <a16:creationId xmlns:a16="http://schemas.microsoft.com/office/drawing/2014/main" id="{8E5CD306-2D81-5803-51D4-474563C0889F}"/>
                </a:ext>
              </a:extLst>
            </p:cNvPr>
            <p:cNvSpPr>
              <a:spLocks noChangeArrowheads="1"/>
            </p:cNvSpPr>
            <p:nvPr/>
          </p:nvSpPr>
          <p:spPr bwMode="auto">
            <a:xfrm>
              <a:off x="4853" y="912"/>
              <a:ext cx="989"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(Reviewed)</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8" name="Rectangle 65">
              <a:extLst>
                <a:ext uri="{FF2B5EF4-FFF2-40B4-BE49-F238E27FC236}">
                  <a16:creationId xmlns:a16="http://schemas.microsoft.com/office/drawing/2014/main" id="{6E13CD4A-F287-ECB0-449C-97049BDCA64D}"/>
                </a:ext>
              </a:extLst>
            </p:cNvPr>
            <p:cNvSpPr>
              <a:spLocks noChangeArrowheads="1"/>
            </p:cNvSpPr>
            <p:nvPr/>
          </p:nvSpPr>
          <p:spPr bwMode="auto">
            <a:xfrm>
              <a:off x="6109" y="835"/>
              <a:ext cx="1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細明體" panose="02020509000000000000" pitchFamily="49" charset="-120"/>
                  <a:ea typeface="細明體" panose="02020509000000000000" pitchFamily="49" charset="-120"/>
                  <a:cs typeface="+mn-cs"/>
                </a:rPr>
                <a:t>％</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79" name="Rectangle 66">
              <a:extLst>
                <a:ext uri="{FF2B5EF4-FFF2-40B4-BE49-F238E27FC236}">
                  <a16:creationId xmlns:a16="http://schemas.microsoft.com/office/drawing/2014/main" id="{49889D76-4966-139C-2E9C-4C2355E411B4}"/>
                </a:ext>
              </a:extLst>
            </p:cNvPr>
            <p:cNvSpPr>
              <a:spLocks noChangeArrowheads="1"/>
            </p:cNvSpPr>
            <p:nvPr/>
          </p:nvSpPr>
          <p:spPr bwMode="auto">
            <a:xfrm>
              <a:off x="6823" y="812"/>
              <a:ext cx="60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Chg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0" name="Rectangle 67">
              <a:extLst>
                <a:ext uri="{FF2B5EF4-FFF2-40B4-BE49-F238E27FC236}">
                  <a16:creationId xmlns:a16="http://schemas.microsoft.com/office/drawing/2014/main" id="{B90D0218-EB02-F4FB-4C29-F9E897CB844D}"/>
                </a:ext>
              </a:extLst>
            </p:cNvPr>
            <p:cNvSpPr>
              <a:spLocks noChangeArrowheads="1"/>
            </p:cNvSpPr>
            <p:nvPr/>
          </p:nvSpPr>
          <p:spPr bwMode="auto">
            <a:xfrm>
              <a:off x="229" y="1342"/>
              <a:ext cx="1099"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Net Revenue</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1" name="Rectangle 68">
              <a:extLst>
                <a:ext uri="{FF2B5EF4-FFF2-40B4-BE49-F238E27FC236}">
                  <a16:creationId xmlns:a16="http://schemas.microsoft.com/office/drawing/2014/main" id="{CA2B3969-8A94-6651-C869-6CEDA18D1AB7}"/>
                </a:ext>
              </a:extLst>
            </p:cNvPr>
            <p:cNvSpPr>
              <a:spLocks noChangeArrowheads="1"/>
            </p:cNvSpPr>
            <p:nvPr/>
          </p:nvSpPr>
          <p:spPr bwMode="auto">
            <a:xfrm>
              <a:off x="3157" y="1342"/>
              <a:ext cx="81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2,666,822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2" name="Rectangle 69">
              <a:extLst>
                <a:ext uri="{FF2B5EF4-FFF2-40B4-BE49-F238E27FC236}">
                  <a16:creationId xmlns:a16="http://schemas.microsoft.com/office/drawing/2014/main" id="{216F81DA-9CCD-7937-BDC6-01523E1516B4}"/>
                </a:ext>
              </a:extLst>
            </p:cNvPr>
            <p:cNvSpPr>
              <a:spLocks noChangeArrowheads="1"/>
            </p:cNvSpPr>
            <p:nvPr/>
          </p:nvSpPr>
          <p:spPr bwMode="auto">
            <a:xfrm>
              <a:off x="4099" y="1342"/>
              <a:ext cx="63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100.0%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3" name="Rectangle 70">
              <a:extLst>
                <a:ext uri="{FF2B5EF4-FFF2-40B4-BE49-F238E27FC236}">
                  <a16:creationId xmlns:a16="http://schemas.microsoft.com/office/drawing/2014/main" id="{E6C9B3E3-5DDD-751D-5F06-2F533CC125B0}"/>
                </a:ext>
              </a:extLst>
            </p:cNvPr>
            <p:cNvSpPr>
              <a:spLocks noChangeArrowheads="1"/>
            </p:cNvSpPr>
            <p:nvPr/>
          </p:nvSpPr>
          <p:spPr bwMode="auto">
            <a:xfrm>
              <a:off x="5049" y="1342"/>
              <a:ext cx="81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2,843,763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4" name="Rectangle 71">
              <a:extLst>
                <a:ext uri="{FF2B5EF4-FFF2-40B4-BE49-F238E27FC236}">
                  <a16:creationId xmlns:a16="http://schemas.microsoft.com/office/drawing/2014/main" id="{963FAA15-9C2B-1947-57DF-BC17B23C82A1}"/>
                </a:ext>
              </a:extLst>
            </p:cNvPr>
            <p:cNvSpPr>
              <a:spLocks noChangeArrowheads="1"/>
            </p:cNvSpPr>
            <p:nvPr/>
          </p:nvSpPr>
          <p:spPr bwMode="auto">
            <a:xfrm>
              <a:off x="5991" y="1342"/>
              <a:ext cx="63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100.0%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5" name="Rectangle 72">
              <a:extLst>
                <a:ext uri="{FF2B5EF4-FFF2-40B4-BE49-F238E27FC236}">
                  <a16:creationId xmlns:a16="http://schemas.microsoft.com/office/drawing/2014/main" id="{F5199281-B583-982B-CE93-806FE19FABCA}"/>
                </a:ext>
              </a:extLst>
            </p:cNvPr>
            <p:cNvSpPr>
              <a:spLocks noChangeArrowheads="1"/>
            </p:cNvSpPr>
            <p:nvPr/>
          </p:nvSpPr>
          <p:spPr bwMode="auto">
            <a:xfrm>
              <a:off x="7059" y="1342"/>
              <a:ext cx="51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-6.2%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6" name="Rectangle 73">
              <a:extLst>
                <a:ext uri="{FF2B5EF4-FFF2-40B4-BE49-F238E27FC236}">
                  <a16:creationId xmlns:a16="http://schemas.microsoft.com/office/drawing/2014/main" id="{4BC1D9DB-CE9A-E04C-8050-105B8FCF4894}"/>
                </a:ext>
              </a:extLst>
            </p:cNvPr>
            <p:cNvSpPr>
              <a:spLocks noChangeArrowheads="1"/>
            </p:cNvSpPr>
            <p:nvPr/>
          </p:nvSpPr>
          <p:spPr bwMode="auto">
            <a:xfrm>
              <a:off x="229" y="1596"/>
              <a:ext cx="1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細明體" panose="02020509000000000000" pitchFamily="49" charset="-120"/>
                  <a:ea typeface="細明體" panose="02020509000000000000" pitchFamily="49"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7" name="Rectangle 74">
              <a:extLst>
                <a:ext uri="{FF2B5EF4-FFF2-40B4-BE49-F238E27FC236}">
                  <a16:creationId xmlns:a16="http://schemas.microsoft.com/office/drawing/2014/main" id="{A7EBE796-0D14-2D29-5924-DEE2B32E93CB}"/>
                </a:ext>
              </a:extLst>
            </p:cNvPr>
            <p:cNvSpPr>
              <a:spLocks noChangeArrowheads="1"/>
            </p:cNvSpPr>
            <p:nvPr/>
          </p:nvSpPr>
          <p:spPr bwMode="auto">
            <a:xfrm>
              <a:off x="394" y="1573"/>
              <a:ext cx="108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Cost of Sales</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8" name="Rectangle 75">
              <a:extLst>
                <a:ext uri="{FF2B5EF4-FFF2-40B4-BE49-F238E27FC236}">
                  <a16:creationId xmlns:a16="http://schemas.microsoft.com/office/drawing/2014/main" id="{25A1B026-9E71-33A0-2494-A7868C13BD52}"/>
                </a:ext>
              </a:extLst>
            </p:cNvPr>
            <p:cNvSpPr>
              <a:spLocks noChangeArrowheads="1"/>
            </p:cNvSpPr>
            <p:nvPr/>
          </p:nvSpPr>
          <p:spPr bwMode="auto">
            <a:xfrm>
              <a:off x="3157" y="1573"/>
              <a:ext cx="81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2,055,579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89" name="Rectangle 76">
              <a:extLst>
                <a:ext uri="{FF2B5EF4-FFF2-40B4-BE49-F238E27FC236}">
                  <a16:creationId xmlns:a16="http://schemas.microsoft.com/office/drawing/2014/main" id="{C71F8980-CEC6-C9A5-EEFE-F1D34F25CDE9}"/>
                </a:ext>
              </a:extLst>
            </p:cNvPr>
            <p:cNvSpPr>
              <a:spLocks noChangeArrowheads="1"/>
            </p:cNvSpPr>
            <p:nvPr/>
          </p:nvSpPr>
          <p:spPr bwMode="auto">
            <a:xfrm>
              <a:off x="4186" y="1573"/>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77.1%</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0" name="Rectangle 77">
              <a:extLst>
                <a:ext uri="{FF2B5EF4-FFF2-40B4-BE49-F238E27FC236}">
                  <a16:creationId xmlns:a16="http://schemas.microsoft.com/office/drawing/2014/main" id="{824EF7AB-E44E-1D3C-55A3-DD5A1EA60F74}"/>
                </a:ext>
              </a:extLst>
            </p:cNvPr>
            <p:cNvSpPr>
              <a:spLocks noChangeArrowheads="1"/>
            </p:cNvSpPr>
            <p:nvPr/>
          </p:nvSpPr>
          <p:spPr bwMode="auto">
            <a:xfrm>
              <a:off x="5049" y="1573"/>
              <a:ext cx="81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2,358,756</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1" name="Rectangle 78">
              <a:extLst>
                <a:ext uri="{FF2B5EF4-FFF2-40B4-BE49-F238E27FC236}">
                  <a16:creationId xmlns:a16="http://schemas.microsoft.com/office/drawing/2014/main" id="{0EF1FB30-09FD-9C1F-05F1-5B228A86E223}"/>
                </a:ext>
              </a:extLst>
            </p:cNvPr>
            <p:cNvSpPr>
              <a:spLocks noChangeArrowheads="1"/>
            </p:cNvSpPr>
            <p:nvPr/>
          </p:nvSpPr>
          <p:spPr bwMode="auto">
            <a:xfrm>
              <a:off x="6077" y="1573"/>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82.9%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2" name="Rectangle 79">
              <a:extLst>
                <a:ext uri="{FF2B5EF4-FFF2-40B4-BE49-F238E27FC236}">
                  <a16:creationId xmlns:a16="http://schemas.microsoft.com/office/drawing/2014/main" id="{5C933E1D-3CF6-061C-9D7E-A8882D680E62}"/>
                </a:ext>
              </a:extLst>
            </p:cNvPr>
            <p:cNvSpPr>
              <a:spLocks noChangeArrowheads="1"/>
            </p:cNvSpPr>
            <p:nvPr/>
          </p:nvSpPr>
          <p:spPr bwMode="auto">
            <a:xfrm>
              <a:off x="6972" y="1573"/>
              <a:ext cx="61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-12.9%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3" name="Rectangle 80">
              <a:extLst>
                <a:ext uri="{FF2B5EF4-FFF2-40B4-BE49-F238E27FC236}">
                  <a16:creationId xmlns:a16="http://schemas.microsoft.com/office/drawing/2014/main" id="{B3B569A7-C0FD-A377-DA44-ABF5D30A7646}"/>
                </a:ext>
              </a:extLst>
            </p:cNvPr>
            <p:cNvSpPr>
              <a:spLocks noChangeArrowheads="1"/>
            </p:cNvSpPr>
            <p:nvPr/>
          </p:nvSpPr>
          <p:spPr bwMode="auto">
            <a:xfrm>
              <a:off x="229" y="1780"/>
              <a:ext cx="95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Gross Profit</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4" name="Rectangle 81">
              <a:extLst>
                <a:ext uri="{FF2B5EF4-FFF2-40B4-BE49-F238E27FC236}">
                  <a16:creationId xmlns:a16="http://schemas.microsoft.com/office/drawing/2014/main" id="{23257C81-C2D8-640F-63AC-F161AD3973EB}"/>
                </a:ext>
              </a:extLst>
            </p:cNvPr>
            <p:cNvSpPr>
              <a:spLocks noChangeArrowheads="1"/>
            </p:cNvSpPr>
            <p:nvPr/>
          </p:nvSpPr>
          <p:spPr bwMode="auto">
            <a:xfrm>
              <a:off x="3291" y="1780"/>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611,243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5" name="Rectangle 82">
              <a:extLst>
                <a:ext uri="{FF2B5EF4-FFF2-40B4-BE49-F238E27FC236}">
                  <a16:creationId xmlns:a16="http://schemas.microsoft.com/office/drawing/2014/main" id="{2A49D5BC-4AB4-29F2-E969-E24867C974B5}"/>
                </a:ext>
              </a:extLst>
            </p:cNvPr>
            <p:cNvSpPr>
              <a:spLocks noChangeArrowheads="1"/>
            </p:cNvSpPr>
            <p:nvPr/>
          </p:nvSpPr>
          <p:spPr bwMode="auto">
            <a:xfrm>
              <a:off x="4186" y="1780"/>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22.9%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6" name="Rectangle 83">
              <a:extLst>
                <a:ext uri="{FF2B5EF4-FFF2-40B4-BE49-F238E27FC236}">
                  <a16:creationId xmlns:a16="http://schemas.microsoft.com/office/drawing/2014/main" id="{A2541A58-CF9D-1A28-81EA-AA3C31E88389}"/>
                </a:ext>
              </a:extLst>
            </p:cNvPr>
            <p:cNvSpPr>
              <a:spLocks noChangeArrowheads="1"/>
            </p:cNvSpPr>
            <p:nvPr/>
          </p:nvSpPr>
          <p:spPr bwMode="auto">
            <a:xfrm>
              <a:off x="5183" y="1780"/>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485,007</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7" name="Rectangle 84">
              <a:extLst>
                <a:ext uri="{FF2B5EF4-FFF2-40B4-BE49-F238E27FC236}">
                  <a16:creationId xmlns:a16="http://schemas.microsoft.com/office/drawing/2014/main" id="{3596AC90-7B42-910A-99B0-3F53D790702F}"/>
                </a:ext>
              </a:extLst>
            </p:cNvPr>
            <p:cNvSpPr>
              <a:spLocks noChangeArrowheads="1"/>
            </p:cNvSpPr>
            <p:nvPr/>
          </p:nvSpPr>
          <p:spPr bwMode="auto">
            <a:xfrm>
              <a:off x="6077" y="1780"/>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17.1%</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8" name="Rectangle 85">
              <a:extLst>
                <a:ext uri="{FF2B5EF4-FFF2-40B4-BE49-F238E27FC236}">
                  <a16:creationId xmlns:a16="http://schemas.microsoft.com/office/drawing/2014/main" id="{DCFA1BC0-70E2-D891-CFB1-519F5B9701DB}"/>
                </a:ext>
              </a:extLst>
            </p:cNvPr>
            <p:cNvSpPr>
              <a:spLocks noChangeArrowheads="1"/>
            </p:cNvSpPr>
            <p:nvPr/>
          </p:nvSpPr>
          <p:spPr bwMode="auto">
            <a:xfrm>
              <a:off x="7035" y="1780"/>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26.0%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99" name="Rectangle 86">
              <a:extLst>
                <a:ext uri="{FF2B5EF4-FFF2-40B4-BE49-F238E27FC236}">
                  <a16:creationId xmlns:a16="http://schemas.microsoft.com/office/drawing/2014/main" id="{1590B25D-0D14-892C-62F8-53A83F7B5690}"/>
                </a:ext>
              </a:extLst>
            </p:cNvPr>
            <p:cNvSpPr>
              <a:spLocks noChangeArrowheads="1"/>
            </p:cNvSpPr>
            <p:nvPr/>
          </p:nvSpPr>
          <p:spPr bwMode="auto">
            <a:xfrm>
              <a:off x="229" y="2010"/>
              <a:ext cx="1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細明體" panose="02020509000000000000" pitchFamily="49" charset="-120"/>
                  <a:ea typeface="細明體" panose="02020509000000000000" pitchFamily="49"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0" name="Rectangle 87">
              <a:extLst>
                <a:ext uri="{FF2B5EF4-FFF2-40B4-BE49-F238E27FC236}">
                  <a16:creationId xmlns:a16="http://schemas.microsoft.com/office/drawing/2014/main" id="{EB5D0DF1-F327-C9B3-CE21-3C7E6DB6A335}"/>
                </a:ext>
              </a:extLst>
            </p:cNvPr>
            <p:cNvSpPr>
              <a:spLocks noChangeArrowheads="1"/>
            </p:cNvSpPr>
            <p:nvPr/>
          </p:nvSpPr>
          <p:spPr bwMode="auto">
            <a:xfrm>
              <a:off x="394" y="1987"/>
              <a:ext cx="1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Operating Expenses</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1" name="Rectangle 88">
              <a:extLst>
                <a:ext uri="{FF2B5EF4-FFF2-40B4-BE49-F238E27FC236}">
                  <a16:creationId xmlns:a16="http://schemas.microsoft.com/office/drawing/2014/main" id="{98D2803B-149C-7360-154D-9998BEE8820D}"/>
                </a:ext>
              </a:extLst>
            </p:cNvPr>
            <p:cNvSpPr>
              <a:spLocks noChangeArrowheads="1"/>
            </p:cNvSpPr>
            <p:nvPr/>
          </p:nvSpPr>
          <p:spPr bwMode="auto">
            <a:xfrm>
              <a:off x="3291" y="1987"/>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356,076</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2" name="Rectangle 89">
              <a:extLst>
                <a:ext uri="{FF2B5EF4-FFF2-40B4-BE49-F238E27FC236}">
                  <a16:creationId xmlns:a16="http://schemas.microsoft.com/office/drawing/2014/main" id="{800E22B2-4818-548F-91FC-9C243516F7D6}"/>
                </a:ext>
              </a:extLst>
            </p:cNvPr>
            <p:cNvSpPr>
              <a:spLocks noChangeArrowheads="1"/>
            </p:cNvSpPr>
            <p:nvPr/>
          </p:nvSpPr>
          <p:spPr bwMode="auto">
            <a:xfrm>
              <a:off x="4186" y="1987"/>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13.4%</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3" name="Rectangle 90">
              <a:extLst>
                <a:ext uri="{FF2B5EF4-FFF2-40B4-BE49-F238E27FC236}">
                  <a16:creationId xmlns:a16="http://schemas.microsoft.com/office/drawing/2014/main" id="{2C2F42CD-B411-1445-B3AC-32CDD06DFD23}"/>
                </a:ext>
              </a:extLst>
            </p:cNvPr>
            <p:cNvSpPr>
              <a:spLocks noChangeArrowheads="1"/>
            </p:cNvSpPr>
            <p:nvPr/>
          </p:nvSpPr>
          <p:spPr bwMode="auto">
            <a:xfrm>
              <a:off x="5183" y="1987"/>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318,357</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4" name="Rectangle 91">
              <a:extLst>
                <a:ext uri="{FF2B5EF4-FFF2-40B4-BE49-F238E27FC236}">
                  <a16:creationId xmlns:a16="http://schemas.microsoft.com/office/drawing/2014/main" id="{05D082FC-F409-1EF8-6AF4-3E0EB6A0BB0A}"/>
                </a:ext>
              </a:extLst>
            </p:cNvPr>
            <p:cNvSpPr>
              <a:spLocks noChangeArrowheads="1"/>
            </p:cNvSpPr>
            <p:nvPr/>
          </p:nvSpPr>
          <p:spPr bwMode="auto">
            <a:xfrm>
              <a:off x="6077" y="1987"/>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11.2%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5" name="Rectangle 92">
              <a:extLst>
                <a:ext uri="{FF2B5EF4-FFF2-40B4-BE49-F238E27FC236}">
                  <a16:creationId xmlns:a16="http://schemas.microsoft.com/office/drawing/2014/main" id="{411A87FC-266B-00F0-3D2B-C4D72DD9D680}"/>
                </a:ext>
              </a:extLst>
            </p:cNvPr>
            <p:cNvSpPr>
              <a:spLocks noChangeArrowheads="1"/>
            </p:cNvSpPr>
            <p:nvPr/>
          </p:nvSpPr>
          <p:spPr bwMode="auto">
            <a:xfrm>
              <a:off x="7035" y="1987"/>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11.8%</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6" name="Rectangle 93">
              <a:extLst>
                <a:ext uri="{FF2B5EF4-FFF2-40B4-BE49-F238E27FC236}">
                  <a16:creationId xmlns:a16="http://schemas.microsoft.com/office/drawing/2014/main" id="{878CAF1E-96FB-3128-A5D4-7387FE0389A0}"/>
                </a:ext>
              </a:extLst>
            </p:cNvPr>
            <p:cNvSpPr>
              <a:spLocks noChangeArrowheads="1"/>
            </p:cNvSpPr>
            <p:nvPr/>
          </p:nvSpPr>
          <p:spPr bwMode="auto">
            <a:xfrm>
              <a:off x="229" y="2194"/>
              <a:ext cx="154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Operating Income</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7" name="Rectangle 94">
              <a:extLst>
                <a:ext uri="{FF2B5EF4-FFF2-40B4-BE49-F238E27FC236}">
                  <a16:creationId xmlns:a16="http://schemas.microsoft.com/office/drawing/2014/main" id="{587E6375-6AD6-674B-8F5B-BAB0A4EFBEC0}"/>
                </a:ext>
              </a:extLst>
            </p:cNvPr>
            <p:cNvSpPr>
              <a:spLocks noChangeArrowheads="1"/>
            </p:cNvSpPr>
            <p:nvPr/>
          </p:nvSpPr>
          <p:spPr bwMode="auto">
            <a:xfrm>
              <a:off x="3291" y="2194"/>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255,167</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8" name="Rectangle 95">
              <a:extLst>
                <a:ext uri="{FF2B5EF4-FFF2-40B4-BE49-F238E27FC236}">
                  <a16:creationId xmlns:a16="http://schemas.microsoft.com/office/drawing/2014/main" id="{BD60313C-65F3-3EB1-4745-17DEA66DA338}"/>
                </a:ext>
              </a:extLst>
            </p:cNvPr>
            <p:cNvSpPr>
              <a:spLocks noChangeArrowheads="1"/>
            </p:cNvSpPr>
            <p:nvPr/>
          </p:nvSpPr>
          <p:spPr bwMode="auto">
            <a:xfrm>
              <a:off x="4272" y="2194"/>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9.6%</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09" name="Rectangle 96">
              <a:extLst>
                <a:ext uri="{FF2B5EF4-FFF2-40B4-BE49-F238E27FC236}">
                  <a16:creationId xmlns:a16="http://schemas.microsoft.com/office/drawing/2014/main" id="{3CCF7A25-0EC7-865A-C9F8-E4F1B3F2CBE7}"/>
                </a:ext>
              </a:extLst>
            </p:cNvPr>
            <p:cNvSpPr>
              <a:spLocks noChangeArrowheads="1"/>
            </p:cNvSpPr>
            <p:nvPr/>
          </p:nvSpPr>
          <p:spPr bwMode="auto">
            <a:xfrm>
              <a:off x="5183" y="2194"/>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166,650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0" name="Rectangle 97">
              <a:extLst>
                <a:ext uri="{FF2B5EF4-FFF2-40B4-BE49-F238E27FC236}">
                  <a16:creationId xmlns:a16="http://schemas.microsoft.com/office/drawing/2014/main" id="{EF381CDE-3229-AF3A-4587-4A43821477D1}"/>
                </a:ext>
              </a:extLst>
            </p:cNvPr>
            <p:cNvSpPr>
              <a:spLocks noChangeArrowheads="1"/>
            </p:cNvSpPr>
            <p:nvPr/>
          </p:nvSpPr>
          <p:spPr bwMode="auto">
            <a:xfrm>
              <a:off x="6164" y="2194"/>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5.9%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1" name="Rectangle 98">
              <a:extLst>
                <a:ext uri="{FF2B5EF4-FFF2-40B4-BE49-F238E27FC236}">
                  <a16:creationId xmlns:a16="http://schemas.microsoft.com/office/drawing/2014/main" id="{5B46B480-F804-44C1-37EB-6AE9DA56E89D}"/>
                </a:ext>
              </a:extLst>
            </p:cNvPr>
            <p:cNvSpPr>
              <a:spLocks noChangeArrowheads="1"/>
            </p:cNvSpPr>
            <p:nvPr/>
          </p:nvSpPr>
          <p:spPr bwMode="auto">
            <a:xfrm>
              <a:off x="7035" y="2194"/>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53.1%</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2" name="Rectangle 99">
              <a:extLst>
                <a:ext uri="{FF2B5EF4-FFF2-40B4-BE49-F238E27FC236}">
                  <a16:creationId xmlns:a16="http://schemas.microsoft.com/office/drawing/2014/main" id="{12403E18-3A99-3B68-4DFC-92EC63B4FDDF}"/>
                </a:ext>
              </a:extLst>
            </p:cNvPr>
            <p:cNvSpPr>
              <a:spLocks noChangeArrowheads="1"/>
            </p:cNvSpPr>
            <p:nvPr/>
          </p:nvSpPr>
          <p:spPr bwMode="auto">
            <a:xfrm>
              <a:off x="229" y="2402"/>
              <a:ext cx="175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Non-Operating Items</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3" name="Rectangle 100">
              <a:extLst>
                <a:ext uri="{FF2B5EF4-FFF2-40B4-BE49-F238E27FC236}">
                  <a16:creationId xmlns:a16="http://schemas.microsoft.com/office/drawing/2014/main" id="{62C700BD-4B7F-AE2F-88E2-41A03F455F64}"/>
                </a:ext>
              </a:extLst>
            </p:cNvPr>
            <p:cNvSpPr>
              <a:spLocks noChangeArrowheads="1"/>
            </p:cNvSpPr>
            <p:nvPr/>
          </p:nvSpPr>
          <p:spPr bwMode="auto">
            <a:xfrm>
              <a:off x="3291" y="2402"/>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100,103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4" name="Rectangle 101">
              <a:extLst>
                <a:ext uri="{FF2B5EF4-FFF2-40B4-BE49-F238E27FC236}">
                  <a16:creationId xmlns:a16="http://schemas.microsoft.com/office/drawing/2014/main" id="{D85265C3-6F04-D472-FB8A-CD5A63B68910}"/>
                </a:ext>
              </a:extLst>
            </p:cNvPr>
            <p:cNvSpPr>
              <a:spLocks noChangeArrowheads="1"/>
            </p:cNvSpPr>
            <p:nvPr/>
          </p:nvSpPr>
          <p:spPr bwMode="auto">
            <a:xfrm>
              <a:off x="4272" y="2402"/>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3.8%</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5" name="Rectangle 102">
              <a:extLst>
                <a:ext uri="{FF2B5EF4-FFF2-40B4-BE49-F238E27FC236}">
                  <a16:creationId xmlns:a16="http://schemas.microsoft.com/office/drawing/2014/main" id="{9207357A-2323-A564-6EF7-365E65C34ABD}"/>
                </a:ext>
              </a:extLst>
            </p:cNvPr>
            <p:cNvSpPr>
              <a:spLocks noChangeArrowheads="1"/>
            </p:cNvSpPr>
            <p:nvPr/>
          </p:nvSpPr>
          <p:spPr bwMode="auto">
            <a:xfrm>
              <a:off x="5120" y="2402"/>
              <a:ext cx="8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FF0000"/>
                  </a:solidFill>
                  <a:effectLst/>
                  <a:uLnTx/>
                  <a:uFillTx/>
                  <a:latin typeface="Century Gothic" panose="020B0502020202020204" pitchFamily="34" charset="0"/>
                  <a:ea typeface="新細明體" panose="02020500000000000000" pitchFamily="18" charset="-120"/>
                  <a:cs typeface="+mn-cs"/>
                </a:rPr>
                <a:t>(148,368)</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6" name="Rectangle 103">
              <a:extLst>
                <a:ext uri="{FF2B5EF4-FFF2-40B4-BE49-F238E27FC236}">
                  <a16:creationId xmlns:a16="http://schemas.microsoft.com/office/drawing/2014/main" id="{DD1B912F-8BB3-F3B2-789B-25DDAB88B52A}"/>
                </a:ext>
              </a:extLst>
            </p:cNvPr>
            <p:cNvSpPr>
              <a:spLocks noChangeArrowheads="1"/>
            </p:cNvSpPr>
            <p:nvPr/>
          </p:nvSpPr>
          <p:spPr bwMode="auto">
            <a:xfrm>
              <a:off x="6101" y="2402"/>
              <a:ext cx="51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-5.2%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7" name="Rectangle 104">
              <a:extLst>
                <a:ext uri="{FF2B5EF4-FFF2-40B4-BE49-F238E27FC236}">
                  <a16:creationId xmlns:a16="http://schemas.microsoft.com/office/drawing/2014/main" id="{8CA3A73E-7CB9-61A6-54D5-02B72427C47E}"/>
                </a:ext>
              </a:extLst>
            </p:cNvPr>
            <p:cNvSpPr>
              <a:spLocks noChangeArrowheads="1"/>
            </p:cNvSpPr>
            <p:nvPr/>
          </p:nvSpPr>
          <p:spPr bwMode="auto">
            <a:xfrm>
              <a:off x="6886" y="2402"/>
              <a:ext cx="70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-167.5%</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8" name="Rectangle 105">
              <a:extLst>
                <a:ext uri="{FF2B5EF4-FFF2-40B4-BE49-F238E27FC236}">
                  <a16:creationId xmlns:a16="http://schemas.microsoft.com/office/drawing/2014/main" id="{2B55733D-6B5D-E850-8C23-56512D5DF624}"/>
                </a:ext>
              </a:extLst>
            </p:cNvPr>
            <p:cNvSpPr>
              <a:spLocks noChangeArrowheads="1"/>
            </p:cNvSpPr>
            <p:nvPr/>
          </p:nvSpPr>
          <p:spPr bwMode="auto">
            <a:xfrm>
              <a:off x="229" y="2609"/>
              <a:ext cx="223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Income before Income Tax</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19" name="Rectangle 106">
              <a:extLst>
                <a:ext uri="{FF2B5EF4-FFF2-40B4-BE49-F238E27FC236}">
                  <a16:creationId xmlns:a16="http://schemas.microsoft.com/office/drawing/2014/main" id="{222A1273-E773-EFBC-2AAA-AC0271BCD3CD}"/>
                </a:ext>
              </a:extLst>
            </p:cNvPr>
            <p:cNvSpPr>
              <a:spLocks noChangeArrowheads="1"/>
            </p:cNvSpPr>
            <p:nvPr/>
          </p:nvSpPr>
          <p:spPr bwMode="auto">
            <a:xfrm>
              <a:off x="3291" y="2609"/>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355,270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0" name="Rectangle 107">
              <a:extLst>
                <a:ext uri="{FF2B5EF4-FFF2-40B4-BE49-F238E27FC236}">
                  <a16:creationId xmlns:a16="http://schemas.microsoft.com/office/drawing/2014/main" id="{DC75F3E8-BB82-E2E1-C543-1F5F435C5CB1}"/>
                </a:ext>
              </a:extLst>
            </p:cNvPr>
            <p:cNvSpPr>
              <a:spLocks noChangeArrowheads="1"/>
            </p:cNvSpPr>
            <p:nvPr/>
          </p:nvSpPr>
          <p:spPr bwMode="auto">
            <a:xfrm>
              <a:off x="4186" y="2609"/>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13.3%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1" name="Rectangle 108">
              <a:extLst>
                <a:ext uri="{FF2B5EF4-FFF2-40B4-BE49-F238E27FC236}">
                  <a16:creationId xmlns:a16="http://schemas.microsoft.com/office/drawing/2014/main" id="{74380118-2AD3-9112-C1C4-B8DD017DEF4C}"/>
                </a:ext>
              </a:extLst>
            </p:cNvPr>
            <p:cNvSpPr>
              <a:spLocks noChangeArrowheads="1"/>
            </p:cNvSpPr>
            <p:nvPr/>
          </p:nvSpPr>
          <p:spPr bwMode="auto">
            <a:xfrm>
              <a:off x="5269" y="2609"/>
              <a:ext cx="58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18,282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2" name="Rectangle 109">
              <a:extLst>
                <a:ext uri="{FF2B5EF4-FFF2-40B4-BE49-F238E27FC236}">
                  <a16:creationId xmlns:a16="http://schemas.microsoft.com/office/drawing/2014/main" id="{623A639C-6D50-3899-F61C-3398CAAC1D4A}"/>
                </a:ext>
              </a:extLst>
            </p:cNvPr>
            <p:cNvSpPr>
              <a:spLocks noChangeArrowheads="1"/>
            </p:cNvSpPr>
            <p:nvPr/>
          </p:nvSpPr>
          <p:spPr bwMode="auto">
            <a:xfrm>
              <a:off x="6164" y="2609"/>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0.6%</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3" name="Rectangle 110">
              <a:extLst>
                <a:ext uri="{FF2B5EF4-FFF2-40B4-BE49-F238E27FC236}">
                  <a16:creationId xmlns:a16="http://schemas.microsoft.com/office/drawing/2014/main" id="{88066FA6-C754-BA8B-D80D-C6F8C79CAFEC}"/>
                </a:ext>
              </a:extLst>
            </p:cNvPr>
            <p:cNvSpPr>
              <a:spLocks noChangeArrowheads="1"/>
            </p:cNvSpPr>
            <p:nvPr/>
          </p:nvSpPr>
          <p:spPr bwMode="auto">
            <a:xfrm>
              <a:off x="6862" y="2609"/>
              <a:ext cx="73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1843.3%</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4" name="Rectangle 111">
              <a:extLst>
                <a:ext uri="{FF2B5EF4-FFF2-40B4-BE49-F238E27FC236}">
                  <a16:creationId xmlns:a16="http://schemas.microsoft.com/office/drawing/2014/main" id="{3A38AA8B-DCBF-9F61-14F4-3EC0B466B4CD}"/>
                </a:ext>
              </a:extLst>
            </p:cNvPr>
            <p:cNvSpPr>
              <a:spLocks noChangeArrowheads="1"/>
            </p:cNvSpPr>
            <p:nvPr/>
          </p:nvSpPr>
          <p:spPr bwMode="auto">
            <a:xfrm>
              <a:off x="229" y="2816"/>
              <a:ext cx="163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EPS(NT$) before Tax</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5" name="Rectangle 112">
              <a:extLst>
                <a:ext uri="{FF2B5EF4-FFF2-40B4-BE49-F238E27FC236}">
                  <a16:creationId xmlns:a16="http://schemas.microsoft.com/office/drawing/2014/main" id="{8B509776-5E8D-08A9-1530-BC5CBF20E47F}"/>
                </a:ext>
              </a:extLst>
            </p:cNvPr>
            <p:cNvSpPr>
              <a:spLocks noChangeArrowheads="1"/>
            </p:cNvSpPr>
            <p:nvPr/>
          </p:nvSpPr>
          <p:spPr bwMode="auto">
            <a:xfrm>
              <a:off x="3550" y="2816"/>
              <a:ext cx="40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1.70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6" name="Rectangle 113">
              <a:extLst>
                <a:ext uri="{FF2B5EF4-FFF2-40B4-BE49-F238E27FC236}">
                  <a16:creationId xmlns:a16="http://schemas.microsoft.com/office/drawing/2014/main" id="{56E299FC-1779-D63C-D096-8203D6D41AE4}"/>
                </a:ext>
              </a:extLst>
            </p:cNvPr>
            <p:cNvSpPr>
              <a:spLocks noChangeArrowheads="1"/>
            </p:cNvSpPr>
            <p:nvPr/>
          </p:nvSpPr>
          <p:spPr bwMode="auto">
            <a:xfrm>
              <a:off x="2930" y="2816"/>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7" name="Rectangle 114">
              <a:extLst>
                <a:ext uri="{FF2B5EF4-FFF2-40B4-BE49-F238E27FC236}">
                  <a16:creationId xmlns:a16="http://schemas.microsoft.com/office/drawing/2014/main" id="{CBB09F4A-1740-3473-9716-EE284CD35964}"/>
                </a:ext>
              </a:extLst>
            </p:cNvPr>
            <p:cNvSpPr>
              <a:spLocks noChangeArrowheads="1"/>
            </p:cNvSpPr>
            <p:nvPr/>
          </p:nvSpPr>
          <p:spPr bwMode="auto">
            <a:xfrm>
              <a:off x="3542" y="2816"/>
              <a:ext cx="12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8" name="Rectangle 115">
              <a:extLst>
                <a:ext uri="{FF2B5EF4-FFF2-40B4-BE49-F238E27FC236}">
                  <a16:creationId xmlns:a16="http://schemas.microsoft.com/office/drawing/2014/main" id="{546C6661-044C-72C7-FB55-600E4CDAD5CC}"/>
                </a:ext>
              </a:extLst>
            </p:cNvPr>
            <p:cNvSpPr>
              <a:spLocks noChangeArrowheads="1"/>
            </p:cNvSpPr>
            <p:nvPr/>
          </p:nvSpPr>
          <p:spPr bwMode="auto">
            <a:xfrm>
              <a:off x="5442" y="2816"/>
              <a:ext cx="40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0.09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29" name="Rectangle 116">
              <a:extLst>
                <a:ext uri="{FF2B5EF4-FFF2-40B4-BE49-F238E27FC236}">
                  <a16:creationId xmlns:a16="http://schemas.microsoft.com/office/drawing/2014/main" id="{50161617-7031-630B-0D1A-BBCBB3F28EBD}"/>
                </a:ext>
              </a:extLst>
            </p:cNvPr>
            <p:cNvSpPr>
              <a:spLocks noChangeArrowheads="1"/>
            </p:cNvSpPr>
            <p:nvPr/>
          </p:nvSpPr>
          <p:spPr bwMode="auto">
            <a:xfrm>
              <a:off x="4845" y="2816"/>
              <a:ext cx="62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0" name="Rectangle 117">
              <a:extLst>
                <a:ext uri="{FF2B5EF4-FFF2-40B4-BE49-F238E27FC236}">
                  <a16:creationId xmlns:a16="http://schemas.microsoft.com/office/drawing/2014/main" id="{F8D49914-6D84-2451-73E2-5AD4FDDC06F3}"/>
                </a:ext>
              </a:extLst>
            </p:cNvPr>
            <p:cNvSpPr>
              <a:spLocks noChangeArrowheads="1"/>
            </p:cNvSpPr>
            <p:nvPr/>
          </p:nvSpPr>
          <p:spPr bwMode="auto">
            <a:xfrm>
              <a:off x="5410" y="2816"/>
              <a:ext cx="12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1" name="Rectangle 118">
              <a:extLst>
                <a:ext uri="{FF2B5EF4-FFF2-40B4-BE49-F238E27FC236}">
                  <a16:creationId xmlns:a16="http://schemas.microsoft.com/office/drawing/2014/main" id="{E14F5B83-171D-8173-0DEC-8E4FF11D7A4D}"/>
                </a:ext>
              </a:extLst>
            </p:cNvPr>
            <p:cNvSpPr>
              <a:spLocks noChangeArrowheads="1"/>
            </p:cNvSpPr>
            <p:nvPr/>
          </p:nvSpPr>
          <p:spPr bwMode="auto">
            <a:xfrm>
              <a:off x="229" y="3024"/>
              <a:ext cx="172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Income Tax Expense</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2" name="Rectangle 119">
              <a:extLst>
                <a:ext uri="{FF2B5EF4-FFF2-40B4-BE49-F238E27FC236}">
                  <a16:creationId xmlns:a16="http://schemas.microsoft.com/office/drawing/2014/main" id="{5FF17023-F902-F576-0CC7-6DDB4E948036}"/>
                </a:ext>
              </a:extLst>
            </p:cNvPr>
            <p:cNvSpPr>
              <a:spLocks noChangeArrowheads="1"/>
            </p:cNvSpPr>
            <p:nvPr/>
          </p:nvSpPr>
          <p:spPr bwMode="auto">
            <a:xfrm>
              <a:off x="3377" y="3024"/>
              <a:ext cx="58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75,631</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3" name="Rectangle 120">
              <a:extLst>
                <a:ext uri="{FF2B5EF4-FFF2-40B4-BE49-F238E27FC236}">
                  <a16:creationId xmlns:a16="http://schemas.microsoft.com/office/drawing/2014/main" id="{830D575A-D186-F188-59FA-3B97A09BEAE7}"/>
                </a:ext>
              </a:extLst>
            </p:cNvPr>
            <p:cNvSpPr>
              <a:spLocks noChangeArrowheads="1"/>
            </p:cNvSpPr>
            <p:nvPr/>
          </p:nvSpPr>
          <p:spPr bwMode="auto">
            <a:xfrm>
              <a:off x="4272" y="3024"/>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2.8%</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4" name="Rectangle 121">
              <a:extLst>
                <a:ext uri="{FF2B5EF4-FFF2-40B4-BE49-F238E27FC236}">
                  <a16:creationId xmlns:a16="http://schemas.microsoft.com/office/drawing/2014/main" id="{5ADF78A7-67B7-97E8-CEF0-4B4E247BF502}"/>
                </a:ext>
              </a:extLst>
            </p:cNvPr>
            <p:cNvSpPr>
              <a:spLocks noChangeArrowheads="1"/>
            </p:cNvSpPr>
            <p:nvPr/>
          </p:nvSpPr>
          <p:spPr bwMode="auto">
            <a:xfrm>
              <a:off x="5355" y="3024"/>
              <a:ext cx="49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5,960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5" name="Rectangle 122">
              <a:extLst>
                <a:ext uri="{FF2B5EF4-FFF2-40B4-BE49-F238E27FC236}">
                  <a16:creationId xmlns:a16="http://schemas.microsoft.com/office/drawing/2014/main" id="{9FFF1CEF-2615-3882-6F61-249F94546B3D}"/>
                </a:ext>
              </a:extLst>
            </p:cNvPr>
            <p:cNvSpPr>
              <a:spLocks noChangeArrowheads="1"/>
            </p:cNvSpPr>
            <p:nvPr/>
          </p:nvSpPr>
          <p:spPr bwMode="auto">
            <a:xfrm>
              <a:off x="6164" y="3024"/>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0.2%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6" name="Rectangle 123">
              <a:extLst>
                <a:ext uri="{FF2B5EF4-FFF2-40B4-BE49-F238E27FC236}">
                  <a16:creationId xmlns:a16="http://schemas.microsoft.com/office/drawing/2014/main" id="{708D3EC4-198B-1041-51DB-729503D50B35}"/>
                </a:ext>
              </a:extLst>
            </p:cNvPr>
            <p:cNvSpPr>
              <a:spLocks noChangeArrowheads="1"/>
            </p:cNvSpPr>
            <p:nvPr/>
          </p:nvSpPr>
          <p:spPr bwMode="auto">
            <a:xfrm>
              <a:off x="6862" y="3024"/>
              <a:ext cx="73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1169.0%</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7" name="Rectangle 124">
              <a:extLst>
                <a:ext uri="{FF2B5EF4-FFF2-40B4-BE49-F238E27FC236}">
                  <a16:creationId xmlns:a16="http://schemas.microsoft.com/office/drawing/2014/main" id="{07A8BF7D-3434-3499-38A3-F4E188643825}"/>
                </a:ext>
              </a:extLst>
            </p:cNvPr>
            <p:cNvSpPr>
              <a:spLocks noChangeArrowheads="1"/>
            </p:cNvSpPr>
            <p:nvPr/>
          </p:nvSpPr>
          <p:spPr bwMode="auto">
            <a:xfrm>
              <a:off x="229" y="3231"/>
              <a:ext cx="101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Net Income</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8" name="Rectangle 125">
              <a:extLst>
                <a:ext uri="{FF2B5EF4-FFF2-40B4-BE49-F238E27FC236}">
                  <a16:creationId xmlns:a16="http://schemas.microsoft.com/office/drawing/2014/main" id="{F792F5D0-A642-E26D-FCA4-4C6D10BD697F}"/>
                </a:ext>
              </a:extLst>
            </p:cNvPr>
            <p:cNvSpPr>
              <a:spLocks noChangeArrowheads="1"/>
            </p:cNvSpPr>
            <p:nvPr/>
          </p:nvSpPr>
          <p:spPr bwMode="auto">
            <a:xfrm>
              <a:off x="3291" y="3231"/>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279,639</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39" name="Rectangle 126">
              <a:extLst>
                <a:ext uri="{FF2B5EF4-FFF2-40B4-BE49-F238E27FC236}">
                  <a16:creationId xmlns:a16="http://schemas.microsoft.com/office/drawing/2014/main" id="{E1BFD982-82C4-3409-BAEB-33DA1BB07E67}"/>
                </a:ext>
              </a:extLst>
            </p:cNvPr>
            <p:cNvSpPr>
              <a:spLocks noChangeArrowheads="1"/>
            </p:cNvSpPr>
            <p:nvPr/>
          </p:nvSpPr>
          <p:spPr bwMode="auto">
            <a:xfrm>
              <a:off x="4186" y="3231"/>
              <a:ext cx="5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10.5%</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0" name="Rectangle 127">
              <a:extLst>
                <a:ext uri="{FF2B5EF4-FFF2-40B4-BE49-F238E27FC236}">
                  <a16:creationId xmlns:a16="http://schemas.microsoft.com/office/drawing/2014/main" id="{7BC25813-87F4-E616-E522-E5B7CFC5597B}"/>
                </a:ext>
              </a:extLst>
            </p:cNvPr>
            <p:cNvSpPr>
              <a:spLocks noChangeArrowheads="1"/>
            </p:cNvSpPr>
            <p:nvPr/>
          </p:nvSpPr>
          <p:spPr bwMode="auto">
            <a:xfrm>
              <a:off x="5269" y="3231"/>
              <a:ext cx="58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12,322</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1" name="Rectangle 128">
              <a:extLst>
                <a:ext uri="{FF2B5EF4-FFF2-40B4-BE49-F238E27FC236}">
                  <a16:creationId xmlns:a16="http://schemas.microsoft.com/office/drawing/2014/main" id="{BB54E205-DD54-5824-DB5F-21C28F02DBBF}"/>
                </a:ext>
              </a:extLst>
            </p:cNvPr>
            <p:cNvSpPr>
              <a:spLocks noChangeArrowheads="1"/>
            </p:cNvSpPr>
            <p:nvPr/>
          </p:nvSpPr>
          <p:spPr bwMode="auto">
            <a:xfrm>
              <a:off x="6164" y="3231"/>
              <a:ext cx="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0.4%</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2" name="Rectangle 129">
              <a:extLst>
                <a:ext uri="{FF2B5EF4-FFF2-40B4-BE49-F238E27FC236}">
                  <a16:creationId xmlns:a16="http://schemas.microsoft.com/office/drawing/2014/main" id="{0ECF50CA-E31B-CA55-4E3D-2D302989769E}"/>
                </a:ext>
              </a:extLst>
            </p:cNvPr>
            <p:cNvSpPr>
              <a:spLocks noChangeArrowheads="1"/>
            </p:cNvSpPr>
            <p:nvPr/>
          </p:nvSpPr>
          <p:spPr bwMode="auto">
            <a:xfrm>
              <a:off x="6862" y="3231"/>
              <a:ext cx="73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2169.4%</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3" name="Rectangle 130">
              <a:extLst>
                <a:ext uri="{FF2B5EF4-FFF2-40B4-BE49-F238E27FC236}">
                  <a16:creationId xmlns:a16="http://schemas.microsoft.com/office/drawing/2014/main" id="{203718BC-22FA-5B9D-6C7F-40460FED7B08}"/>
                </a:ext>
              </a:extLst>
            </p:cNvPr>
            <p:cNvSpPr>
              <a:spLocks noChangeArrowheads="1"/>
            </p:cNvSpPr>
            <p:nvPr/>
          </p:nvSpPr>
          <p:spPr bwMode="auto">
            <a:xfrm>
              <a:off x="229" y="3461"/>
              <a:ext cx="147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EPS(NT$) after Tax</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4" name="Rectangle 131">
              <a:extLst>
                <a:ext uri="{FF2B5EF4-FFF2-40B4-BE49-F238E27FC236}">
                  <a16:creationId xmlns:a16="http://schemas.microsoft.com/office/drawing/2014/main" id="{B3F4FB52-1615-7D9E-2BA0-9B08DCEF8A5B}"/>
                </a:ext>
              </a:extLst>
            </p:cNvPr>
            <p:cNvSpPr>
              <a:spLocks noChangeArrowheads="1"/>
            </p:cNvSpPr>
            <p:nvPr/>
          </p:nvSpPr>
          <p:spPr bwMode="auto">
            <a:xfrm>
              <a:off x="3550" y="3446"/>
              <a:ext cx="40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1.34</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5" name="Rectangle 132">
              <a:extLst>
                <a:ext uri="{FF2B5EF4-FFF2-40B4-BE49-F238E27FC236}">
                  <a16:creationId xmlns:a16="http://schemas.microsoft.com/office/drawing/2014/main" id="{9FE73287-3DC3-A33B-C7CA-088873873D46}"/>
                </a:ext>
              </a:extLst>
            </p:cNvPr>
            <p:cNvSpPr>
              <a:spLocks noChangeArrowheads="1"/>
            </p:cNvSpPr>
            <p:nvPr/>
          </p:nvSpPr>
          <p:spPr bwMode="auto">
            <a:xfrm>
              <a:off x="2930" y="3446"/>
              <a:ext cx="6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6" name="Rectangle 133">
              <a:extLst>
                <a:ext uri="{FF2B5EF4-FFF2-40B4-BE49-F238E27FC236}">
                  <a16:creationId xmlns:a16="http://schemas.microsoft.com/office/drawing/2014/main" id="{A7C5BC2F-F113-7767-C4A8-957DB0E7B532}"/>
                </a:ext>
              </a:extLst>
            </p:cNvPr>
            <p:cNvSpPr>
              <a:spLocks noChangeArrowheads="1"/>
            </p:cNvSpPr>
            <p:nvPr/>
          </p:nvSpPr>
          <p:spPr bwMode="auto">
            <a:xfrm>
              <a:off x="2930" y="3623"/>
              <a:ext cx="926"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47" name="Rectangle 134">
              <a:extLst>
                <a:ext uri="{FF2B5EF4-FFF2-40B4-BE49-F238E27FC236}">
                  <a16:creationId xmlns:a16="http://schemas.microsoft.com/office/drawing/2014/main" id="{1380F0EF-8584-A013-79C6-2C510F82D130}"/>
                </a:ext>
              </a:extLst>
            </p:cNvPr>
            <p:cNvSpPr>
              <a:spLocks noChangeArrowheads="1"/>
            </p:cNvSpPr>
            <p:nvPr/>
          </p:nvSpPr>
          <p:spPr bwMode="auto">
            <a:xfrm>
              <a:off x="2930" y="3638"/>
              <a:ext cx="9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48" name="Rectangle 135">
              <a:extLst>
                <a:ext uri="{FF2B5EF4-FFF2-40B4-BE49-F238E27FC236}">
                  <a16:creationId xmlns:a16="http://schemas.microsoft.com/office/drawing/2014/main" id="{53910B3C-E778-3CB1-67A2-1C8F48AE532C}"/>
                </a:ext>
              </a:extLst>
            </p:cNvPr>
            <p:cNvSpPr>
              <a:spLocks noChangeArrowheads="1"/>
            </p:cNvSpPr>
            <p:nvPr/>
          </p:nvSpPr>
          <p:spPr bwMode="auto">
            <a:xfrm>
              <a:off x="3542" y="3446"/>
              <a:ext cx="12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49" name="Rectangle 136">
              <a:extLst>
                <a:ext uri="{FF2B5EF4-FFF2-40B4-BE49-F238E27FC236}">
                  <a16:creationId xmlns:a16="http://schemas.microsoft.com/office/drawing/2014/main" id="{B8C42E89-DF62-BFAD-222E-9E83F6D7A60B}"/>
                </a:ext>
              </a:extLst>
            </p:cNvPr>
            <p:cNvSpPr>
              <a:spLocks noChangeArrowheads="1"/>
            </p:cNvSpPr>
            <p:nvPr/>
          </p:nvSpPr>
          <p:spPr bwMode="auto">
            <a:xfrm>
              <a:off x="5442" y="3446"/>
              <a:ext cx="40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0.06</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50" name="Rectangle 137">
              <a:extLst>
                <a:ext uri="{FF2B5EF4-FFF2-40B4-BE49-F238E27FC236}">
                  <a16:creationId xmlns:a16="http://schemas.microsoft.com/office/drawing/2014/main" id="{F079B872-1C51-5818-4B65-937F32CD1046}"/>
                </a:ext>
              </a:extLst>
            </p:cNvPr>
            <p:cNvSpPr>
              <a:spLocks noChangeArrowheads="1"/>
            </p:cNvSpPr>
            <p:nvPr/>
          </p:nvSpPr>
          <p:spPr bwMode="auto">
            <a:xfrm>
              <a:off x="4845" y="3446"/>
              <a:ext cx="62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51" name="Rectangle 138">
              <a:extLst>
                <a:ext uri="{FF2B5EF4-FFF2-40B4-BE49-F238E27FC236}">
                  <a16:creationId xmlns:a16="http://schemas.microsoft.com/office/drawing/2014/main" id="{9D4493C5-213A-200C-27B5-5E2E3EF26C9B}"/>
                </a:ext>
              </a:extLst>
            </p:cNvPr>
            <p:cNvSpPr>
              <a:spLocks noChangeArrowheads="1"/>
            </p:cNvSpPr>
            <p:nvPr/>
          </p:nvSpPr>
          <p:spPr bwMode="auto">
            <a:xfrm>
              <a:off x="4845" y="3623"/>
              <a:ext cx="90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2" name="Rectangle 139">
              <a:extLst>
                <a:ext uri="{FF2B5EF4-FFF2-40B4-BE49-F238E27FC236}">
                  <a16:creationId xmlns:a16="http://schemas.microsoft.com/office/drawing/2014/main" id="{34AFAF1E-B783-E3FD-9B16-CB24F0185987}"/>
                </a:ext>
              </a:extLst>
            </p:cNvPr>
            <p:cNvSpPr>
              <a:spLocks noChangeArrowheads="1"/>
            </p:cNvSpPr>
            <p:nvPr/>
          </p:nvSpPr>
          <p:spPr bwMode="auto">
            <a:xfrm>
              <a:off x="4845" y="3638"/>
              <a:ext cx="90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3" name="Rectangle 140">
              <a:extLst>
                <a:ext uri="{FF2B5EF4-FFF2-40B4-BE49-F238E27FC236}">
                  <a16:creationId xmlns:a16="http://schemas.microsoft.com/office/drawing/2014/main" id="{817F4584-D325-739D-F5C4-CAB4C5152D44}"/>
                </a:ext>
              </a:extLst>
            </p:cNvPr>
            <p:cNvSpPr>
              <a:spLocks noChangeArrowheads="1"/>
            </p:cNvSpPr>
            <p:nvPr/>
          </p:nvSpPr>
          <p:spPr bwMode="auto">
            <a:xfrm>
              <a:off x="5410" y="3446"/>
              <a:ext cx="12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zh-TW" sz="1900" b="1" i="0" u="none" strike="noStrike" kern="1200" cap="none" spc="0" normalizeH="0" baseline="0" noProof="0">
                  <a:ln>
                    <a:noFill/>
                  </a:ln>
                  <a:solidFill>
                    <a:srgbClr val="000000"/>
                  </a:solidFill>
                  <a:effectLst/>
                  <a:uLnTx/>
                  <a:uFillTx/>
                  <a:latin typeface="Century Gothic" panose="020B0502020202020204" pitchFamily="34" charset="0"/>
                  <a:ea typeface="新細明體" panose="02020500000000000000" pitchFamily="18" charset="-120"/>
                  <a:cs typeface="+mn-cs"/>
                </a:rPr>
                <a:t> </a:t>
              </a:r>
              <a:endParaRPr kumimoji="0" lang="zh-TW" altLang="zh-TW"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154" name="Rectangle 141">
              <a:extLst>
                <a:ext uri="{FF2B5EF4-FFF2-40B4-BE49-F238E27FC236}">
                  <a16:creationId xmlns:a16="http://schemas.microsoft.com/office/drawing/2014/main" id="{12347D1F-8DF7-F749-33A8-1B8DDDB0BCE9}"/>
                </a:ext>
              </a:extLst>
            </p:cNvPr>
            <p:cNvSpPr>
              <a:spLocks noChangeArrowheads="1"/>
            </p:cNvSpPr>
            <p:nvPr/>
          </p:nvSpPr>
          <p:spPr bwMode="auto">
            <a:xfrm>
              <a:off x="2843" y="551"/>
              <a:ext cx="1814"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5" name="Rectangle 142">
              <a:extLst>
                <a:ext uri="{FF2B5EF4-FFF2-40B4-BE49-F238E27FC236}">
                  <a16:creationId xmlns:a16="http://schemas.microsoft.com/office/drawing/2014/main" id="{1887F08E-F758-3BDB-5E0D-1E8863B64533}"/>
                </a:ext>
              </a:extLst>
            </p:cNvPr>
            <p:cNvSpPr>
              <a:spLocks noChangeArrowheads="1"/>
            </p:cNvSpPr>
            <p:nvPr/>
          </p:nvSpPr>
          <p:spPr bwMode="auto">
            <a:xfrm>
              <a:off x="2843" y="1227"/>
              <a:ext cx="1814"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6" name="Line 143">
              <a:extLst>
                <a:ext uri="{FF2B5EF4-FFF2-40B4-BE49-F238E27FC236}">
                  <a16:creationId xmlns:a16="http://schemas.microsoft.com/office/drawing/2014/main" id="{A3DDC869-83CF-1ECD-9075-6645074901AD}"/>
                </a:ext>
              </a:extLst>
            </p:cNvPr>
            <p:cNvSpPr>
              <a:spLocks noChangeShapeType="1"/>
            </p:cNvSpPr>
            <p:nvPr/>
          </p:nvSpPr>
          <p:spPr bwMode="auto">
            <a:xfrm>
              <a:off x="4751" y="1235"/>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7" name="Rectangle 144">
              <a:extLst>
                <a:ext uri="{FF2B5EF4-FFF2-40B4-BE49-F238E27FC236}">
                  <a16:creationId xmlns:a16="http://schemas.microsoft.com/office/drawing/2014/main" id="{16BFD982-494F-2E50-6B61-23D7DCF71866}"/>
                </a:ext>
              </a:extLst>
            </p:cNvPr>
            <p:cNvSpPr>
              <a:spLocks noChangeArrowheads="1"/>
            </p:cNvSpPr>
            <p:nvPr/>
          </p:nvSpPr>
          <p:spPr bwMode="auto">
            <a:xfrm>
              <a:off x="4751" y="1235"/>
              <a:ext cx="179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8" name="Line 145">
              <a:extLst>
                <a:ext uri="{FF2B5EF4-FFF2-40B4-BE49-F238E27FC236}">
                  <a16:creationId xmlns:a16="http://schemas.microsoft.com/office/drawing/2014/main" id="{1A5BB44A-8BCD-667D-3E95-929A46E69BC5}"/>
                </a:ext>
              </a:extLst>
            </p:cNvPr>
            <p:cNvSpPr>
              <a:spLocks noChangeShapeType="1"/>
            </p:cNvSpPr>
            <p:nvPr/>
          </p:nvSpPr>
          <p:spPr bwMode="auto">
            <a:xfrm>
              <a:off x="2843" y="1757"/>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59" name="Rectangle 146">
              <a:extLst>
                <a:ext uri="{FF2B5EF4-FFF2-40B4-BE49-F238E27FC236}">
                  <a16:creationId xmlns:a16="http://schemas.microsoft.com/office/drawing/2014/main" id="{40A98423-42D3-C66B-80B1-15B81B1B1CE2}"/>
                </a:ext>
              </a:extLst>
            </p:cNvPr>
            <p:cNvSpPr>
              <a:spLocks noChangeArrowheads="1"/>
            </p:cNvSpPr>
            <p:nvPr/>
          </p:nvSpPr>
          <p:spPr bwMode="auto">
            <a:xfrm>
              <a:off x="2843" y="1757"/>
              <a:ext cx="179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0" name="Line 147">
              <a:extLst>
                <a:ext uri="{FF2B5EF4-FFF2-40B4-BE49-F238E27FC236}">
                  <a16:creationId xmlns:a16="http://schemas.microsoft.com/office/drawing/2014/main" id="{4C0584FF-6632-9566-5755-02224FDE73AE}"/>
                </a:ext>
              </a:extLst>
            </p:cNvPr>
            <p:cNvSpPr>
              <a:spLocks noChangeShapeType="1"/>
            </p:cNvSpPr>
            <p:nvPr/>
          </p:nvSpPr>
          <p:spPr bwMode="auto">
            <a:xfrm>
              <a:off x="4751" y="1757"/>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1" name="Rectangle 148">
              <a:extLst>
                <a:ext uri="{FF2B5EF4-FFF2-40B4-BE49-F238E27FC236}">
                  <a16:creationId xmlns:a16="http://schemas.microsoft.com/office/drawing/2014/main" id="{0CB465FB-4920-0E81-81AA-A83EE201616A}"/>
                </a:ext>
              </a:extLst>
            </p:cNvPr>
            <p:cNvSpPr>
              <a:spLocks noChangeArrowheads="1"/>
            </p:cNvSpPr>
            <p:nvPr/>
          </p:nvSpPr>
          <p:spPr bwMode="auto">
            <a:xfrm>
              <a:off x="4751" y="1757"/>
              <a:ext cx="1797"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2" name="Line 149">
              <a:extLst>
                <a:ext uri="{FF2B5EF4-FFF2-40B4-BE49-F238E27FC236}">
                  <a16:creationId xmlns:a16="http://schemas.microsoft.com/office/drawing/2014/main" id="{82EE1B30-12B0-4460-54EC-6D424857018F}"/>
                </a:ext>
              </a:extLst>
            </p:cNvPr>
            <p:cNvSpPr>
              <a:spLocks noChangeShapeType="1"/>
            </p:cNvSpPr>
            <p:nvPr/>
          </p:nvSpPr>
          <p:spPr bwMode="auto">
            <a:xfrm>
              <a:off x="2843" y="2171"/>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3" name="Rectangle 150">
              <a:extLst>
                <a:ext uri="{FF2B5EF4-FFF2-40B4-BE49-F238E27FC236}">
                  <a16:creationId xmlns:a16="http://schemas.microsoft.com/office/drawing/2014/main" id="{2CC71B52-D5DA-8ADB-F662-DC1F9B19D5AD}"/>
                </a:ext>
              </a:extLst>
            </p:cNvPr>
            <p:cNvSpPr>
              <a:spLocks noChangeArrowheads="1"/>
            </p:cNvSpPr>
            <p:nvPr/>
          </p:nvSpPr>
          <p:spPr bwMode="auto">
            <a:xfrm>
              <a:off x="2843" y="2171"/>
              <a:ext cx="179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4" name="Line 151">
              <a:extLst>
                <a:ext uri="{FF2B5EF4-FFF2-40B4-BE49-F238E27FC236}">
                  <a16:creationId xmlns:a16="http://schemas.microsoft.com/office/drawing/2014/main" id="{FC0EA0BC-6432-66A9-7148-401706CE0265}"/>
                </a:ext>
              </a:extLst>
            </p:cNvPr>
            <p:cNvSpPr>
              <a:spLocks noChangeShapeType="1"/>
            </p:cNvSpPr>
            <p:nvPr/>
          </p:nvSpPr>
          <p:spPr bwMode="auto">
            <a:xfrm>
              <a:off x="4751" y="2171"/>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5" name="Rectangle 152">
              <a:extLst>
                <a:ext uri="{FF2B5EF4-FFF2-40B4-BE49-F238E27FC236}">
                  <a16:creationId xmlns:a16="http://schemas.microsoft.com/office/drawing/2014/main" id="{7A8EA939-8AC9-3125-ABC8-58977DBDE18D}"/>
                </a:ext>
              </a:extLst>
            </p:cNvPr>
            <p:cNvSpPr>
              <a:spLocks noChangeArrowheads="1"/>
            </p:cNvSpPr>
            <p:nvPr/>
          </p:nvSpPr>
          <p:spPr bwMode="auto">
            <a:xfrm>
              <a:off x="4751" y="2171"/>
              <a:ext cx="1797"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6" name="Line 153">
              <a:extLst>
                <a:ext uri="{FF2B5EF4-FFF2-40B4-BE49-F238E27FC236}">
                  <a16:creationId xmlns:a16="http://schemas.microsoft.com/office/drawing/2014/main" id="{2FA4DCA2-88DE-34DD-8FEF-FDD968EC91DD}"/>
                </a:ext>
              </a:extLst>
            </p:cNvPr>
            <p:cNvSpPr>
              <a:spLocks noChangeShapeType="1"/>
            </p:cNvSpPr>
            <p:nvPr/>
          </p:nvSpPr>
          <p:spPr bwMode="auto">
            <a:xfrm>
              <a:off x="2843" y="2379"/>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7" name="Rectangle 154">
              <a:extLst>
                <a:ext uri="{FF2B5EF4-FFF2-40B4-BE49-F238E27FC236}">
                  <a16:creationId xmlns:a16="http://schemas.microsoft.com/office/drawing/2014/main" id="{916CDBA0-2E1D-7C2B-084D-2BC299A4CAA5}"/>
                </a:ext>
              </a:extLst>
            </p:cNvPr>
            <p:cNvSpPr>
              <a:spLocks noChangeArrowheads="1"/>
            </p:cNvSpPr>
            <p:nvPr/>
          </p:nvSpPr>
          <p:spPr bwMode="auto">
            <a:xfrm>
              <a:off x="2843" y="2379"/>
              <a:ext cx="1798"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8" name="Line 155">
              <a:extLst>
                <a:ext uri="{FF2B5EF4-FFF2-40B4-BE49-F238E27FC236}">
                  <a16:creationId xmlns:a16="http://schemas.microsoft.com/office/drawing/2014/main" id="{D41CA79E-CC26-3764-2112-2DA442F394B9}"/>
                </a:ext>
              </a:extLst>
            </p:cNvPr>
            <p:cNvSpPr>
              <a:spLocks noChangeShapeType="1"/>
            </p:cNvSpPr>
            <p:nvPr/>
          </p:nvSpPr>
          <p:spPr bwMode="auto">
            <a:xfrm>
              <a:off x="4751" y="2379"/>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9" name="Rectangle 156">
              <a:extLst>
                <a:ext uri="{FF2B5EF4-FFF2-40B4-BE49-F238E27FC236}">
                  <a16:creationId xmlns:a16="http://schemas.microsoft.com/office/drawing/2014/main" id="{FD0D35EF-7E3A-A345-5C0C-F0699965356C}"/>
                </a:ext>
              </a:extLst>
            </p:cNvPr>
            <p:cNvSpPr>
              <a:spLocks noChangeArrowheads="1"/>
            </p:cNvSpPr>
            <p:nvPr/>
          </p:nvSpPr>
          <p:spPr bwMode="auto">
            <a:xfrm>
              <a:off x="4751" y="2379"/>
              <a:ext cx="179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0" name="Line 157">
              <a:extLst>
                <a:ext uri="{FF2B5EF4-FFF2-40B4-BE49-F238E27FC236}">
                  <a16:creationId xmlns:a16="http://schemas.microsoft.com/office/drawing/2014/main" id="{38A9FFD4-3CB9-C353-F444-4D2A93F1DE4A}"/>
                </a:ext>
              </a:extLst>
            </p:cNvPr>
            <p:cNvSpPr>
              <a:spLocks noChangeShapeType="1"/>
            </p:cNvSpPr>
            <p:nvPr/>
          </p:nvSpPr>
          <p:spPr bwMode="auto">
            <a:xfrm>
              <a:off x="2843" y="2586"/>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1" name="Rectangle 158">
              <a:extLst>
                <a:ext uri="{FF2B5EF4-FFF2-40B4-BE49-F238E27FC236}">
                  <a16:creationId xmlns:a16="http://schemas.microsoft.com/office/drawing/2014/main" id="{4AF88959-80C2-7ECC-A9A8-2AE7428A2D38}"/>
                </a:ext>
              </a:extLst>
            </p:cNvPr>
            <p:cNvSpPr>
              <a:spLocks noChangeArrowheads="1"/>
            </p:cNvSpPr>
            <p:nvPr/>
          </p:nvSpPr>
          <p:spPr bwMode="auto">
            <a:xfrm>
              <a:off x="2843" y="2586"/>
              <a:ext cx="179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2" name="Line 159">
              <a:extLst>
                <a:ext uri="{FF2B5EF4-FFF2-40B4-BE49-F238E27FC236}">
                  <a16:creationId xmlns:a16="http://schemas.microsoft.com/office/drawing/2014/main" id="{6C43524B-D62C-189A-D92D-6C536E64BFCE}"/>
                </a:ext>
              </a:extLst>
            </p:cNvPr>
            <p:cNvSpPr>
              <a:spLocks noChangeShapeType="1"/>
            </p:cNvSpPr>
            <p:nvPr/>
          </p:nvSpPr>
          <p:spPr bwMode="auto">
            <a:xfrm>
              <a:off x="4657" y="2586"/>
              <a:ext cx="197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3" name="Rectangle 160">
              <a:extLst>
                <a:ext uri="{FF2B5EF4-FFF2-40B4-BE49-F238E27FC236}">
                  <a16:creationId xmlns:a16="http://schemas.microsoft.com/office/drawing/2014/main" id="{0B5E0615-C2E0-7D90-BBC8-BD871D6D2553}"/>
                </a:ext>
              </a:extLst>
            </p:cNvPr>
            <p:cNvSpPr>
              <a:spLocks noChangeArrowheads="1"/>
            </p:cNvSpPr>
            <p:nvPr/>
          </p:nvSpPr>
          <p:spPr bwMode="auto">
            <a:xfrm>
              <a:off x="4657" y="2586"/>
              <a:ext cx="197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4" name="Line 161">
              <a:extLst>
                <a:ext uri="{FF2B5EF4-FFF2-40B4-BE49-F238E27FC236}">
                  <a16:creationId xmlns:a16="http://schemas.microsoft.com/office/drawing/2014/main" id="{CA7396A0-A915-EB1C-4780-3F7D82B3F815}"/>
                </a:ext>
              </a:extLst>
            </p:cNvPr>
            <p:cNvSpPr>
              <a:spLocks noChangeShapeType="1"/>
            </p:cNvSpPr>
            <p:nvPr/>
          </p:nvSpPr>
          <p:spPr bwMode="auto">
            <a:xfrm>
              <a:off x="2843" y="3208"/>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5" name="Rectangle 162">
              <a:extLst>
                <a:ext uri="{FF2B5EF4-FFF2-40B4-BE49-F238E27FC236}">
                  <a16:creationId xmlns:a16="http://schemas.microsoft.com/office/drawing/2014/main" id="{51EBDF05-88B2-6EFC-1CC0-0BFF70821AFE}"/>
                </a:ext>
              </a:extLst>
            </p:cNvPr>
            <p:cNvSpPr>
              <a:spLocks noChangeArrowheads="1"/>
            </p:cNvSpPr>
            <p:nvPr/>
          </p:nvSpPr>
          <p:spPr bwMode="auto">
            <a:xfrm>
              <a:off x="2843" y="3208"/>
              <a:ext cx="179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6" name="Line 163">
              <a:extLst>
                <a:ext uri="{FF2B5EF4-FFF2-40B4-BE49-F238E27FC236}">
                  <a16:creationId xmlns:a16="http://schemas.microsoft.com/office/drawing/2014/main" id="{C0E9E078-5806-5B6C-CCA8-5CC966309EE9}"/>
                </a:ext>
              </a:extLst>
            </p:cNvPr>
            <p:cNvSpPr>
              <a:spLocks noChangeShapeType="1"/>
            </p:cNvSpPr>
            <p:nvPr/>
          </p:nvSpPr>
          <p:spPr bwMode="auto">
            <a:xfrm>
              <a:off x="4751" y="3208"/>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7" name="Rectangle 164">
              <a:extLst>
                <a:ext uri="{FF2B5EF4-FFF2-40B4-BE49-F238E27FC236}">
                  <a16:creationId xmlns:a16="http://schemas.microsoft.com/office/drawing/2014/main" id="{8E7B12B6-DE9D-7017-CC03-B64A222B5628}"/>
                </a:ext>
              </a:extLst>
            </p:cNvPr>
            <p:cNvSpPr>
              <a:spLocks noChangeArrowheads="1"/>
            </p:cNvSpPr>
            <p:nvPr/>
          </p:nvSpPr>
          <p:spPr bwMode="auto">
            <a:xfrm>
              <a:off x="4751" y="3208"/>
              <a:ext cx="1797"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8" name="Line 165">
              <a:extLst>
                <a:ext uri="{FF2B5EF4-FFF2-40B4-BE49-F238E27FC236}">
                  <a16:creationId xmlns:a16="http://schemas.microsoft.com/office/drawing/2014/main" id="{F06BB8D7-1FB4-0456-87E5-E43A6A677ECE}"/>
                </a:ext>
              </a:extLst>
            </p:cNvPr>
            <p:cNvSpPr>
              <a:spLocks noChangeShapeType="1"/>
            </p:cNvSpPr>
            <p:nvPr/>
          </p:nvSpPr>
          <p:spPr bwMode="auto">
            <a:xfrm>
              <a:off x="2843" y="3415"/>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79" name="Rectangle 166">
              <a:extLst>
                <a:ext uri="{FF2B5EF4-FFF2-40B4-BE49-F238E27FC236}">
                  <a16:creationId xmlns:a16="http://schemas.microsoft.com/office/drawing/2014/main" id="{B3807697-E6F5-7372-DD7F-6410A7A97C14}"/>
                </a:ext>
              </a:extLst>
            </p:cNvPr>
            <p:cNvSpPr>
              <a:spLocks noChangeArrowheads="1"/>
            </p:cNvSpPr>
            <p:nvPr/>
          </p:nvSpPr>
          <p:spPr bwMode="auto">
            <a:xfrm>
              <a:off x="2843" y="3415"/>
              <a:ext cx="179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0" name="Line 167">
              <a:extLst>
                <a:ext uri="{FF2B5EF4-FFF2-40B4-BE49-F238E27FC236}">
                  <a16:creationId xmlns:a16="http://schemas.microsoft.com/office/drawing/2014/main" id="{1AE73685-86DD-A412-01A0-D0A0F44736FF}"/>
                </a:ext>
              </a:extLst>
            </p:cNvPr>
            <p:cNvSpPr>
              <a:spLocks noChangeShapeType="1"/>
            </p:cNvSpPr>
            <p:nvPr/>
          </p:nvSpPr>
          <p:spPr bwMode="auto">
            <a:xfrm>
              <a:off x="2843" y="3431"/>
              <a:ext cx="17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1" name="Rectangle 168">
              <a:extLst>
                <a:ext uri="{FF2B5EF4-FFF2-40B4-BE49-F238E27FC236}">
                  <a16:creationId xmlns:a16="http://schemas.microsoft.com/office/drawing/2014/main" id="{1BDA8ABE-4DBC-C65B-2C1A-8528A8CD3B3A}"/>
                </a:ext>
              </a:extLst>
            </p:cNvPr>
            <p:cNvSpPr>
              <a:spLocks noChangeArrowheads="1"/>
            </p:cNvSpPr>
            <p:nvPr/>
          </p:nvSpPr>
          <p:spPr bwMode="auto">
            <a:xfrm>
              <a:off x="2843" y="3431"/>
              <a:ext cx="1798"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2" name="Line 169">
              <a:extLst>
                <a:ext uri="{FF2B5EF4-FFF2-40B4-BE49-F238E27FC236}">
                  <a16:creationId xmlns:a16="http://schemas.microsoft.com/office/drawing/2014/main" id="{D6E53669-2354-1694-2CE3-A79FF68DC58A}"/>
                </a:ext>
              </a:extLst>
            </p:cNvPr>
            <p:cNvSpPr>
              <a:spLocks noChangeShapeType="1"/>
            </p:cNvSpPr>
            <p:nvPr/>
          </p:nvSpPr>
          <p:spPr bwMode="auto">
            <a:xfrm>
              <a:off x="4751" y="3415"/>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3" name="Rectangle 170">
              <a:extLst>
                <a:ext uri="{FF2B5EF4-FFF2-40B4-BE49-F238E27FC236}">
                  <a16:creationId xmlns:a16="http://schemas.microsoft.com/office/drawing/2014/main" id="{B96A58EC-21D6-B761-2F30-C65ADFE7D7F7}"/>
                </a:ext>
              </a:extLst>
            </p:cNvPr>
            <p:cNvSpPr>
              <a:spLocks noChangeArrowheads="1"/>
            </p:cNvSpPr>
            <p:nvPr/>
          </p:nvSpPr>
          <p:spPr bwMode="auto">
            <a:xfrm>
              <a:off x="4751" y="3415"/>
              <a:ext cx="1797"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4" name="Line 171">
              <a:extLst>
                <a:ext uri="{FF2B5EF4-FFF2-40B4-BE49-F238E27FC236}">
                  <a16:creationId xmlns:a16="http://schemas.microsoft.com/office/drawing/2014/main" id="{3A772281-B891-151E-B9C1-46182D6477B4}"/>
                </a:ext>
              </a:extLst>
            </p:cNvPr>
            <p:cNvSpPr>
              <a:spLocks noChangeShapeType="1"/>
            </p:cNvSpPr>
            <p:nvPr/>
          </p:nvSpPr>
          <p:spPr bwMode="auto">
            <a:xfrm>
              <a:off x="4751" y="3431"/>
              <a:ext cx="17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5" name="Rectangle 172">
              <a:extLst>
                <a:ext uri="{FF2B5EF4-FFF2-40B4-BE49-F238E27FC236}">
                  <a16:creationId xmlns:a16="http://schemas.microsoft.com/office/drawing/2014/main" id="{729E59E7-BFB6-AAB2-38B4-92892D24434B}"/>
                </a:ext>
              </a:extLst>
            </p:cNvPr>
            <p:cNvSpPr>
              <a:spLocks noChangeArrowheads="1"/>
            </p:cNvSpPr>
            <p:nvPr/>
          </p:nvSpPr>
          <p:spPr bwMode="auto">
            <a:xfrm>
              <a:off x="4751" y="3431"/>
              <a:ext cx="179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6" name="Rectangle 173">
              <a:extLst>
                <a:ext uri="{FF2B5EF4-FFF2-40B4-BE49-F238E27FC236}">
                  <a16:creationId xmlns:a16="http://schemas.microsoft.com/office/drawing/2014/main" id="{83A5A91B-A010-0A63-8A20-ED62D17992E4}"/>
                </a:ext>
              </a:extLst>
            </p:cNvPr>
            <p:cNvSpPr>
              <a:spLocks noChangeArrowheads="1"/>
            </p:cNvSpPr>
            <p:nvPr/>
          </p:nvSpPr>
          <p:spPr bwMode="auto">
            <a:xfrm>
              <a:off x="2843" y="3646"/>
              <a:ext cx="1814"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7" name="Rectangle 174">
              <a:extLst>
                <a:ext uri="{FF2B5EF4-FFF2-40B4-BE49-F238E27FC236}">
                  <a16:creationId xmlns:a16="http://schemas.microsoft.com/office/drawing/2014/main" id="{D10E9C95-05D3-6739-7270-8BF7E79934FD}"/>
                </a:ext>
              </a:extLst>
            </p:cNvPr>
            <p:cNvSpPr>
              <a:spLocks noChangeArrowheads="1"/>
            </p:cNvSpPr>
            <p:nvPr/>
          </p:nvSpPr>
          <p:spPr bwMode="auto">
            <a:xfrm>
              <a:off x="2828" y="551"/>
              <a:ext cx="15" cy="31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8" name="Rectangle 175">
              <a:extLst>
                <a:ext uri="{FF2B5EF4-FFF2-40B4-BE49-F238E27FC236}">
                  <a16:creationId xmlns:a16="http://schemas.microsoft.com/office/drawing/2014/main" id="{A8BE22DF-C14A-48F0-1EEA-52F648427371}"/>
                </a:ext>
              </a:extLst>
            </p:cNvPr>
            <p:cNvSpPr>
              <a:spLocks noChangeArrowheads="1"/>
            </p:cNvSpPr>
            <p:nvPr/>
          </p:nvSpPr>
          <p:spPr bwMode="auto">
            <a:xfrm>
              <a:off x="4641" y="567"/>
              <a:ext cx="16" cy="30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9" name="Rectangle 176">
              <a:extLst>
                <a:ext uri="{FF2B5EF4-FFF2-40B4-BE49-F238E27FC236}">
                  <a16:creationId xmlns:a16="http://schemas.microsoft.com/office/drawing/2014/main" id="{609414B4-F083-C763-4A04-488DFA9FDBF0}"/>
                </a:ext>
              </a:extLst>
            </p:cNvPr>
            <p:cNvSpPr>
              <a:spLocks noChangeArrowheads="1"/>
            </p:cNvSpPr>
            <p:nvPr/>
          </p:nvSpPr>
          <p:spPr bwMode="auto">
            <a:xfrm>
              <a:off x="6635" y="551"/>
              <a:ext cx="15" cy="31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0" name="Rectangle 177">
              <a:extLst>
                <a:ext uri="{FF2B5EF4-FFF2-40B4-BE49-F238E27FC236}">
                  <a16:creationId xmlns:a16="http://schemas.microsoft.com/office/drawing/2014/main" id="{1A3D3C60-8EB7-8D4B-3219-29AC1E0C9BD5}"/>
                </a:ext>
              </a:extLst>
            </p:cNvPr>
            <p:cNvSpPr>
              <a:spLocks noChangeArrowheads="1"/>
            </p:cNvSpPr>
            <p:nvPr/>
          </p:nvSpPr>
          <p:spPr bwMode="auto">
            <a:xfrm>
              <a:off x="7490" y="567"/>
              <a:ext cx="16" cy="30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1" name="Rectangle 178">
              <a:extLst>
                <a:ext uri="{FF2B5EF4-FFF2-40B4-BE49-F238E27FC236}">
                  <a16:creationId xmlns:a16="http://schemas.microsoft.com/office/drawing/2014/main" id="{DA31A818-3F33-A8DC-6A44-4F86E0AE3790}"/>
                </a:ext>
              </a:extLst>
            </p:cNvPr>
            <p:cNvSpPr>
              <a:spLocks noChangeArrowheads="1"/>
            </p:cNvSpPr>
            <p:nvPr/>
          </p:nvSpPr>
          <p:spPr bwMode="auto">
            <a:xfrm>
              <a:off x="6650" y="551"/>
              <a:ext cx="856"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2" name="Rectangle 179">
              <a:extLst>
                <a:ext uri="{FF2B5EF4-FFF2-40B4-BE49-F238E27FC236}">
                  <a16:creationId xmlns:a16="http://schemas.microsoft.com/office/drawing/2014/main" id="{86253B54-E49F-F17B-8B58-791FEEF26A30}"/>
                </a:ext>
              </a:extLst>
            </p:cNvPr>
            <p:cNvSpPr>
              <a:spLocks noChangeArrowheads="1"/>
            </p:cNvSpPr>
            <p:nvPr/>
          </p:nvSpPr>
          <p:spPr bwMode="auto">
            <a:xfrm>
              <a:off x="6650" y="1227"/>
              <a:ext cx="856"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3" name="Line 180">
              <a:extLst>
                <a:ext uri="{FF2B5EF4-FFF2-40B4-BE49-F238E27FC236}">
                  <a16:creationId xmlns:a16="http://schemas.microsoft.com/office/drawing/2014/main" id="{DFAFCB4C-7975-21FD-3A54-3A8C3CAC0D12}"/>
                </a:ext>
              </a:extLst>
            </p:cNvPr>
            <p:cNvSpPr>
              <a:spLocks noChangeShapeType="1"/>
            </p:cNvSpPr>
            <p:nvPr/>
          </p:nvSpPr>
          <p:spPr bwMode="auto">
            <a:xfrm>
              <a:off x="6650" y="1757"/>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4" name="Rectangle 181">
              <a:extLst>
                <a:ext uri="{FF2B5EF4-FFF2-40B4-BE49-F238E27FC236}">
                  <a16:creationId xmlns:a16="http://schemas.microsoft.com/office/drawing/2014/main" id="{C8A9BEF4-B227-7049-ADA2-EDBACB7B5111}"/>
                </a:ext>
              </a:extLst>
            </p:cNvPr>
            <p:cNvSpPr>
              <a:spLocks noChangeArrowheads="1"/>
            </p:cNvSpPr>
            <p:nvPr/>
          </p:nvSpPr>
          <p:spPr bwMode="auto">
            <a:xfrm>
              <a:off x="6650" y="1757"/>
              <a:ext cx="8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5" name="Line 182">
              <a:extLst>
                <a:ext uri="{FF2B5EF4-FFF2-40B4-BE49-F238E27FC236}">
                  <a16:creationId xmlns:a16="http://schemas.microsoft.com/office/drawing/2014/main" id="{563A5868-4C5B-642D-3270-6B747C04C2AD}"/>
                </a:ext>
              </a:extLst>
            </p:cNvPr>
            <p:cNvSpPr>
              <a:spLocks noChangeShapeType="1"/>
            </p:cNvSpPr>
            <p:nvPr/>
          </p:nvSpPr>
          <p:spPr bwMode="auto">
            <a:xfrm>
              <a:off x="6650" y="2171"/>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6" name="Rectangle 183">
              <a:extLst>
                <a:ext uri="{FF2B5EF4-FFF2-40B4-BE49-F238E27FC236}">
                  <a16:creationId xmlns:a16="http://schemas.microsoft.com/office/drawing/2014/main" id="{D3CF1A8D-6173-37CE-8423-E92A004819FF}"/>
                </a:ext>
              </a:extLst>
            </p:cNvPr>
            <p:cNvSpPr>
              <a:spLocks noChangeArrowheads="1"/>
            </p:cNvSpPr>
            <p:nvPr/>
          </p:nvSpPr>
          <p:spPr bwMode="auto">
            <a:xfrm>
              <a:off x="6650" y="2171"/>
              <a:ext cx="8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7" name="Line 184">
              <a:extLst>
                <a:ext uri="{FF2B5EF4-FFF2-40B4-BE49-F238E27FC236}">
                  <a16:creationId xmlns:a16="http://schemas.microsoft.com/office/drawing/2014/main" id="{1B741258-8048-11F5-45D3-AEC4149F4AB0}"/>
                </a:ext>
              </a:extLst>
            </p:cNvPr>
            <p:cNvSpPr>
              <a:spLocks noChangeShapeType="1"/>
            </p:cNvSpPr>
            <p:nvPr/>
          </p:nvSpPr>
          <p:spPr bwMode="auto">
            <a:xfrm>
              <a:off x="6650" y="2379"/>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8" name="Rectangle 185">
              <a:extLst>
                <a:ext uri="{FF2B5EF4-FFF2-40B4-BE49-F238E27FC236}">
                  <a16:creationId xmlns:a16="http://schemas.microsoft.com/office/drawing/2014/main" id="{F6F601E1-2174-5E8A-8CD6-9D61B8621903}"/>
                </a:ext>
              </a:extLst>
            </p:cNvPr>
            <p:cNvSpPr>
              <a:spLocks noChangeArrowheads="1"/>
            </p:cNvSpPr>
            <p:nvPr/>
          </p:nvSpPr>
          <p:spPr bwMode="auto">
            <a:xfrm>
              <a:off x="6650" y="2379"/>
              <a:ext cx="84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99" name="Line 186">
              <a:extLst>
                <a:ext uri="{FF2B5EF4-FFF2-40B4-BE49-F238E27FC236}">
                  <a16:creationId xmlns:a16="http://schemas.microsoft.com/office/drawing/2014/main" id="{C25FF066-2138-4046-BA3C-E9A963AC760F}"/>
                </a:ext>
              </a:extLst>
            </p:cNvPr>
            <p:cNvSpPr>
              <a:spLocks noChangeShapeType="1"/>
            </p:cNvSpPr>
            <p:nvPr/>
          </p:nvSpPr>
          <p:spPr bwMode="auto">
            <a:xfrm>
              <a:off x="6650" y="2586"/>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0" name="Rectangle 187">
              <a:extLst>
                <a:ext uri="{FF2B5EF4-FFF2-40B4-BE49-F238E27FC236}">
                  <a16:creationId xmlns:a16="http://schemas.microsoft.com/office/drawing/2014/main" id="{F8524EE5-3F79-5D9B-EE3A-DBE716E2CCF1}"/>
                </a:ext>
              </a:extLst>
            </p:cNvPr>
            <p:cNvSpPr>
              <a:spLocks noChangeArrowheads="1"/>
            </p:cNvSpPr>
            <p:nvPr/>
          </p:nvSpPr>
          <p:spPr bwMode="auto">
            <a:xfrm>
              <a:off x="6650" y="2586"/>
              <a:ext cx="8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1" name="Line 188">
              <a:extLst>
                <a:ext uri="{FF2B5EF4-FFF2-40B4-BE49-F238E27FC236}">
                  <a16:creationId xmlns:a16="http://schemas.microsoft.com/office/drawing/2014/main" id="{BAF1FC2A-FA65-3AB8-9122-FF5C11003A6C}"/>
                </a:ext>
              </a:extLst>
            </p:cNvPr>
            <p:cNvSpPr>
              <a:spLocks noChangeShapeType="1"/>
            </p:cNvSpPr>
            <p:nvPr/>
          </p:nvSpPr>
          <p:spPr bwMode="auto">
            <a:xfrm>
              <a:off x="6650" y="3208"/>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2" name="Rectangle 189">
              <a:extLst>
                <a:ext uri="{FF2B5EF4-FFF2-40B4-BE49-F238E27FC236}">
                  <a16:creationId xmlns:a16="http://schemas.microsoft.com/office/drawing/2014/main" id="{0A518EC2-AB39-9122-0A84-E91E3B822C3B}"/>
                </a:ext>
              </a:extLst>
            </p:cNvPr>
            <p:cNvSpPr>
              <a:spLocks noChangeArrowheads="1"/>
            </p:cNvSpPr>
            <p:nvPr/>
          </p:nvSpPr>
          <p:spPr bwMode="auto">
            <a:xfrm>
              <a:off x="6650" y="3208"/>
              <a:ext cx="8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3" name="Line 190">
              <a:extLst>
                <a:ext uri="{FF2B5EF4-FFF2-40B4-BE49-F238E27FC236}">
                  <a16:creationId xmlns:a16="http://schemas.microsoft.com/office/drawing/2014/main" id="{8AFF742D-F13E-0F1E-2A88-5057324DD851}"/>
                </a:ext>
              </a:extLst>
            </p:cNvPr>
            <p:cNvSpPr>
              <a:spLocks noChangeShapeType="1"/>
            </p:cNvSpPr>
            <p:nvPr/>
          </p:nvSpPr>
          <p:spPr bwMode="auto">
            <a:xfrm>
              <a:off x="6650" y="3415"/>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4" name="Rectangle 191">
              <a:extLst>
                <a:ext uri="{FF2B5EF4-FFF2-40B4-BE49-F238E27FC236}">
                  <a16:creationId xmlns:a16="http://schemas.microsoft.com/office/drawing/2014/main" id="{A0D4E5BA-8E4F-4AED-A75C-F18B6DEFCC07}"/>
                </a:ext>
              </a:extLst>
            </p:cNvPr>
            <p:cNvSpPr>
              <a:spLocks noChangeArrowheads="1"/>
            </p:cNvSpPr>
            <p:nvPr/>
          </p:nvSpPr>
          <p:spPr bwMode="auto">
            <a:xfrm>
              <a:off x="6650" y="3415"/>
              <a:ext cx="8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5" name="Line 192">
              <a:extLst>
                <a:ext uri="{FF2B5EF4-FFF2-40B4-BE49-F238E27FC236}">
                  <a16:creationId xmlns:a16="http://schemas.microsoft.com/office/drawing/2014/main" id="{F355DCE7-4893-0A6F-A5AB-8032934F05BF}"/>
                </a:ext>
              </a:extLst>
            </p:cNvPr>
            <p:cNvSpPr>
              <a:spLocks noChangeShapeType="1"/>
            </p:cNvSpPr>
            <p:nvPr/>
          </p:nvSpPr>
          <p:spPr bwMode="auto">
            <a:xfrm>
              <a:off x="6650" y="3431"/>
              <a:ext cx="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6" name="Rectangle 193">
              <a:extLst>
                <a:ext uri="{FF2B5EF4-FFF2-40B4-BE49-F238E27FC236}">
                  <a16:creationId xmlns:a16="http://schemas.microsoft.com/office/drawing/2014/main" id="{1F5A5CD1-9ABB-0B91-C8CC-18C7D8E239FF}"/>
                </a:ext>
              </a:extLst>
            </p:cNvPr>
            <p:cNvSpPr>
              <a:spLocks noChangeArrowheads="1"/>
            </p:cNvSpPr>
            <p:nvPr/>
          </p:nvSpPr>
          <p:spPr bwMode="auto">
            <a:xfrm>
              <a:off x="6650" y="3431"/>
              <a:ext cx="84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07" name="Rectangle 194">
              <a:extLst>
                <a:ext uri="{FF2B5EF4-FFF2-40B4-BE49-F238E27FC236}">
                  <a16:creationId xmlns:a16="http://schemas.microsoft.com/office/drawing/2014/main" id="{726A7742-2F6C-6377-CFFA-2DB4E0184EE8}"/>
                </a:ext>
              </a:extLst>
            </p:cNvPr>
            <p:cNvSpPr>
              <a:spLocks noChangeArrowheads="1"/>
            </p:cNvSpPr>
            <p:nvPr/>
          </p:nvSpPr>
          <p:spPr bwMode="auto">
            <a:xfrm>
              <a:off x="6650" y="3646"/>
              <a:ext cx="856"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3Q 23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Q3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Q3 Weighted Average Outstanding Shares : 226.814Million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519ECBBE-0FC6-4817-3E99-458A90C81425}"/>
              </a:ext>
            </a:extLst>
          </p:cNvPr>
          <p:cNvPicPr>
            <a:picLocks noChangeAspect="1"/>
          </p:cNvPicPr>
          <p:nvPr/>
        </p:nvPicPr>
        <p:blipFill>
          <a:blip r:embed="rId3"/>
          <a:stretch>
            <a:fillRect/>
          </a:stretch>
        </p:blipFill>
        <p:spPr>
          <a:xfrm>
            <a:off x="333375" y="893064"/>
            <a:ext cx="11563349" cy="4918874"/>
          </a:xfrm>
          <a:prstGeom prst="rect">
            <a:avLst/>
          </a:prstGeom>
        </p:spPr>
      </p:pic>
      <p:sp>
        <p:nvSpPr>
          <p:cNvPr id="10" name="橢圓 9">
            <a:extLst>
              <a:ext uri="{FF2B5EF4-FFF2-40B4-BE49-F238E27FC236}">
                <a16:creationId xmlns:a16="http://schemas.microsoft.com/office/drawing/2014/main" id="{943F70CF-8B18-3636-FCEA-0A7645516F4E}"/>
              </a:ext>
            </a:extLst>
          </p:cNvPr>
          <p:cNvSpPr/>
          <p:nvPr/>
        </p:nvSpPr>
        <p:spPr>
          <a:xfrm>
            <a:off x="8432789" y="4451699"/>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橢圓 12">
            <a:extLst>
              <a:ext uri="{FF2B5EF4-FFF2-40B4-BE49-F238E27FC236}">
                <a16:creationId xmlns:a16="http://schemas.microsoft.com/office/drawing/2014/main" id="{F32356DF-36E7-617C-BB0C-6028CA9AF027}"/>
              </a:ext>
            </a:extLst>
          </p:cNvPr>
          <p:cNvSpPr/>
          <p:nvPr/>
        </p:nvSpPr>
        <p:spPr>
          <a:xfrm>
            <a:off x="8432789" y="5494895"/>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cxnSp>
        <p:nvCxnSpPr>
          <p:cNvPr id="14" name="接點: 肘形 13">
            <a:extLst>
              <a:ext uri="{FF2B5EF4-FFF2-40B4-BE49-F238E27FC236}">
                <a16:creationId xmlns:a16="http://schemas.microsoft.com/office/drawing/2014/main" id="{FBA70BDA-1642-6336-4D63-799AFD853A13}"/>
              </a:ext>
            </a:extLst>
          </p:cNvPr>
          <p:cNvCxnSpPr>
            <a:cxnSpLocks/>
            <a:stCxn id="10" idx="6"/>
          </p:cNvCxnSpPr>
          <p:nvPr/>
        </p:nvCxnSpPr>
        <p:spPr>
          <a:xfrm>
            <a:off x="9144000" y="4580287"/>
            <a:ext cx="152400" cy="1328737"/>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2B416495-23FE-924B-D9C2-1E68D7665A88}"/>
              </a:ext>
            </a:extLst>
          </p:cNvPr>
          <p:cNvCxnSpPr>
            <a:stCxn id="13" idx="6"/>
          </p:cNvCxnSpPr>
          <p:nvPr/>
        </p:nvCxnSpPr>
        <p:spPr>
          <a:xfrm flipV="1">
            <a:off x="9144000" y="5623482"/>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3464C4D1-1AB9-D9B5-9509-A42537EB106D}"/>
              </a:ext>
            </a:extLst>
          </p:cNvPr>
          <p:cNvSpPr txBox="1"/>
          <p:nvPr/>
        </p:nvSpPr>
        <p:spPr>
          <a:xfrm>
            <a:off x="7934325" y="5913422"/>
            <a:ext cx="3743325" cy="523220"/>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the dividend payout diluting outstanding shares, an adjustment is needed.</a:t>
            </a:r>
            <a:endParaRPr kumimoji="0" lang="zh-TW" altLang="en-US"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18000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2023</a:t>
            </a:r>
            <a:r>
              <a:rPr kumimoji="0" lang="zh-TW" altLang="en-US"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Income Statement</a:t>
            </a:r>
            <a:r>
              <a:rPr kumimoji="0" lang="zh-TW" altLang="en-US"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First Nine Months Comparison</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1" y="5859066"/>
            <a:ext cx="6995733"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first nine m</a:t>
            </a:r>
            <a:r>
              <a:rPr kumimoji="0" lang="en-US" altLang="zh-TW" sz="1400" b="1" i="0" u="none" strike="noStrike" kern="1200" cap="none" spc="0" normalizeH="0" baseline="0" noProof="0" dirty="0" err="1">
                <a:ln>
                  <a:noFill/>
                </a:ln>
                <a:solidFill>
                  <a:srgbClr val="C0504D"/>
                </a:solidFill>
                <a:effectLst/>
                <a:uLnTx/>
                <a:uFillTx/>
                <a:latin typeface="Arial" charset="0"/>
                <a:ea typeface="新細明體" charset="-120"/>
                <a:cs typeface="+mn-cs"/>
              </a:rPr>
              <a:t>onths</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99573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first nine months Weighted Average Outstanding Shares : 226.814Million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橢圓 7">
            <a:extLst>
              <a:ext uri="{FF2B5EF4-FFF2-40B4-BE49-F238E27FC236}">
                <a16:creationId xmlns:a16="http://schemas.microsoft.com/office/drawing/2014/main" id="{9FC0E311-162D-020F-1F2E-446704DC9572}"/>
              </a:ext>
            </a:extLst>
          </p:cNvPr>
          <p:cNvSpPr/>
          <p:nvPr/>
        </p:nvSpPr>
        <p:spPr>
          <a:xfrm>
            <a:off x="8534954" y="4585046"/>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橢圓 9">
            <a:extLst>
              <a:ext uri="{FF2B5EF4-FFF2-40B4-BE49-F238E27FC236}">
                <a16:creationId xmlns:a16="http://schemas.microsoft.com/office/drawing/2014/main" id="{ED532495-B681-C637-EA47-6B30F9DCAFC0}"/>
              </a:ext>
            </a:extLst>
          </p:cNvPr>
          <p:cNvSpPr/>
          <p:nvPr/>
        </p:nvSpPr>
        <p:spPr>
          <a:xfrm>
            <a:off x="8534954" y="552184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cxnSp>
        <p:nvCxnSpPr>
          <p:cNvPr id="13" name="接點: 肘形 12">
            <a:extLst>
              <a:ext uri="{FF2B5EF4-FFF2-40B4-BE49-F238E27FC236}">
                <a16:creationId xmlns:a16="http://schemas.microsoft.com/office/drawing/2014/main" id="{A661CCEF-F217-B9BC-AEF7-6A2346B9CFF2}"/>
              </a:ext>
            </a:extLst>
          </p:cNvPr>
          <p:cNvCxnSpPr>
            <a:cxnSpLocks/>
            <a:stCxn id="8" idx="6"/>
          </p:cNvCxnSpPr>
          <p:nvPr/>
        </p:nvCxnSpPr>
        <p:spPr>
          <a:xfrm>
            <a:off x="9246165" y="4713634"/>
            <a:ext cx="152400" cy="1145432"/>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E0F69990-1956-3B80-04FF-20342070716F}"/>
              </a:ext>
            </a:extLst>
          </p:cNvPr>
          <p:cNvCxnSpPr>
            <a:stCxn id="10" idx="6"/>
          </p:cNvCxnSpPr>
          <p:nvPr/>
        </p:nvCxnSpPr>
        <p:spPr>
          <a:xfrm flipV="1">
            <a:off x="9246165" y="5650434"/>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文字方塊 14">
            <a:extLst>
              <a:ext uri="{FF2B5EF4-FFF2-40B4-BE49-F238E27FC236}">
                <a16:creationId xmlns:a16="http://schemas.microsoft.com/office/drawing/2014/main" id="{33A48152-1FB8-50DD-ED8E-04EF46F3B9B8}"/>
              </a:ext>
            </a:extLst>
          </p:cNvPr>
          <p:cNvSpPr txBox="1"/>
          <p:nvPr/>
        </p:nvSpPr>
        <p:spPr>
          <a:xfrm>
            <a:off x="8046015" y="5864879"/>
            <a:ext cx="3743325" cy="523220"/>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the dividend payout diluting outstanding shares, an adjustment is needed.</a:t>
            </a:r>
            <a:endParaRPr kumimoji="0" lang="zh-TW" altLang="en-US"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DAAB1BE6-887D-484C-FB11-A6DBBA56C417}"/>
              </a:ext>
            </a:extLst>
          </p:cNvPr>
          <p:cNvPicPr>
            <a:picLocks noChangeAspect="1"/>
          </p:cNvPicPr>
          <p:nvPr/>
        </p:nvPicPr>
        <p:blipFill>
          <a:blip r:embed="rId3"/>
          <a:stretch>
            <a:fillRect/>
          </a:stretch>
        </p:blipFill>
        <p:spPr>
          <a:xfrm>
            <a:off x="285751" y="857044"/>
            <a:ext cx="11591924" cy="5002022"/>
          </a:xfrm>
          <a:prstGeom prst="rect">
            <a:avLst/>
          </a:prstGeom>
        </p:spPr>
      </p:pic>
    </p:spTree>
    <p:extLst>
      <p:ext uri="{BB962C8B-B14F-4D97-AF65-F5344CB8AC3E}">
        <p14:creationId xmlns:p14="http://schemas.microsoft.com/office/powerpoint/2010/main" val="397486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–9.30.2023</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AF8BE2EB-0F06-3A8D-05B3-B404944B605E}"/>
              </a:ext>
            </a:extLst>
          </p:cNvPr>
          <p:cNvPicPr>
            <a:picLocks noChangeAspect="1"/>
          </p:cNvPicPr>
          <p:nvPr/>
        </p:nvPicPr>
        <p:blipFill>
          <a:blip r:embed="rId3"/>
          <a:stretch>
            <a:fillRect/>
          </a:stretch>
        </p:blipFill>
        <p:spPr>
          <a:xfrm>
            <a:off x="205809" y="893064"/>
            <a:ext cx="11775984" cy="5360591"/>
          </a:xfrm>
          <a:prstGeom prst="rect">
            <a:avLst/>
          </a:prstGeom>
        </p:spPr>
      </p:pic>
    </p:spTree>
    <p:extLst>
      <p:ext uri="{BB962C8B-B14F-4D97-AF65-F5344CB8AC3E}">
        <p14:creationId xmlns:p14="http://schemas.microsoft.com/office/powerpoint/2010/main" val="196176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Capital Expenditure</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EAEE0BBA-D1DC-8319-DFF4-02BB5B11B253}"/>
              </a:ext>
            </a:extLst>
          </p:cNvPr>
          <p:cNvPicPr>
            <a:picLocks noChangeAspect="1"/>
          </p:cNvPicPr>
          <p:nvPr/>
        </p:nvPicPr>
        <p:blipFill>
          <a:blip r:embed="rId3"/>
          <a:stretch>
            <a:fillRect/>
          </a:stretch>
        </p:blipFill>
        <p:spPr>
          <a:xfrm>
            <a:off x="314325" y="858837"/>
            <a:ext cx="11877675" cy="5808265"/>
          </a:xfrm>
          <a:prstGeom prst="rect">
            <a:avLst/>
          </a:prstGeom>
        </p:spPr>
      </p:pic>
    </p:spTree>
    <p:extLst>
      <p:ext uri="{BB962C8B-B14F-4D97-AF65-F5344CB8AC3E}">
        <p14:creationId xmlns:p14="http://schemas.microsoft.com/office/powerpoint/2010/main" val="394377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26400</TotalTime>
  <Words>1043</Words>
  <Application>Microsoft Office PowerPoint</Application>
  <PresentationFormat>寬螢幕</PresentationFormat>
  <Paragraphs>215</Paragraphs>
  <Slides>20</Slides>
  <Notes>14</Notes>
  <HiddenSlides>0</HiddenSlides>
  <MMClips>0</MMClips>
  <ScaleCrop>false</ScaleCrop>
  <HeadingPairs>
    <vt:vector size="6" baseType="variant">
      <vt:variant>
        <vt:lpstr>使用字型</vt:lpstr>
      </vt:variant>
      <vt:variant>
        <vt:i4>10</vt:i4>
      </vt:variant>
      <vt:variant>
        <vt:lpstr>佈景主題</vt:lpstr>
      </vt:variant>
      <vt:variant>
        <vt:i4>4</vt:i4>
      </vt:variant>
      <vt:variant>
        <vt:lpstr>投影片標題</vt:lpstr>
      </vt:variant>
      <vt:variant>
        <vt:i4>20</vt:i4>
      </vt:variant>
    </vt:vector>
  </HeadingPairs>
  <TitlesOfParts>
    <vt:vector size="34" baseType="lpstr">
      <vt:lpstr>細明體</vt:lpstr>
      <vt:lpstr>微軟正黑體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1_Office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1678</cp:revision>
  <dcterms:created xsi:type="dcterms:W3CDTF">2007-10-17T06:14:12Z</dcterms:created>
  <dcterms:modified xsi:type="dcterms:W3CDTF">2023-10-25T00:56:44Z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