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3.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97" r:id="rId4"/>
    <p:sldMasterId id="2147483705" r:id="rId5"/>
    <p:sldMasterId id="2147483717" r:id="rId6"/>
    <p:sldMasterId id="2147483725" r:id="rId7"/>
  </p:sldMasterIdLst>
  <p:notesMasterIdLst>
    <p:notesMasterId r:id="rId28"/>
  </p:notesMasterIdLst>
  <p:handoutMasterIdLst>
    <p:handoutMasterId r:id="rId29"/>
  </p:handoutMasterIdLst>
  <p:sldIdLst>
    <p:sldId id="556" r:id="rId8"/>
    <p:sldId id="275" r:id="rId9"/>
    <p:sldId id="576" r:id="rId10"/>
    <p:sldId id="1313" r:id="rId11"/>
    <p:sldId id="1314" r:id="rId12"/>
    <p:sldId id="1315" r:id="rId13"/>
    <p:sldId id="1316" r:id="rId14"/>
    <p:sldId id="1317" r:id="rId15"/>
    <p:sldId id="1295" r:id="rId16"/>
    <p:sldId id="1318" r:id="rId17"/>
    <p:sldId id="1319" r:id="rId18"/>
    <p:sldId id="1320" r:id="rId19"/>
    <p:sldId id="1306" r:id="rId20"/>
    <p:sldId id="1307" r:id="rId21"/>
    <p:sldId id="1321" r:id="rId22"/>
    <p:sldId id="583" r:id="rId23"/>
    <p:sldId id="1322" r:id="rId24"/>
    <p:sldId id="1323" r:id="rId25"/>
    <p:sldId id="1300" r:id="rId26"/>
    <p:sldId id="1297" r:id="rId27"/>
  </p:sldIdLst>
  <p:sldSz cx="12192000" cy="6858000"/>
  <p:notesSz cx="7099300" cy="102346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4052" userDrawn="1">
          <p15:clr>
            <a:srgbClr val="A4A3A4"/>
          </p15:clr>
        </p15:guide>
        <p15:guide id="2" pos="3819"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F7C"/>
    <a:srgbClr val="003F80"/>
    <a:srgbClr val="003399"/>
    <a:srgbClr val="013F79"/>
    <a:srgbClr val="003F7E"/>
    <a:srgbClr val="003F81"/>
    <a:srgbClr val="FFFFFF"/>
    <a:srgbClr val="FF3300"/>
    <a:srgbClr val="FF33CC"/>
    <a:srgbClr val="0000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等深淺樣式 2 - 輔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等深淺樣式 2 - 輔色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2539" autoAdjust="0"/>
    <p:restoredTop sz="94710" autoAdjust="0"/>
  </p:normalViewPr>
  <p:slideViewPr>
    <p:cSldViewPr snapToGrid="0">
      <p:cViewPr varScale="1">
        <p:scale>
          <a:sx n="67" d="100"/>
          <a:sy n="67" d="100"/>
        </p:scale>
        <p:origin x="736" y="40"/>
      </p:cViewPr>
      <p:guideLst>
        <p:guide orient="horz" pos="4052"/>
        <p:guide pos="3819"/>
      </p:guideLst>
    </p:cSldViewPr>
  </p:slideViewPr>
  <p:outlineViewPr>
    <p:cViewPr>
      <p:scale>
        <a:sx n="33" d="100"/>
        <a:sy n="33" d="100"/>
      </p:scale>
      <p:origin x="0" y="0"/>
    </p:cViewPr>
    <p:sldLst>
      <p:sld r:id="rId1" collapse="1"/>
      <p:sld r:id="rId2" collapse="1"/>
      <p:sld r:id="rId3" collapse="1"/>
      <p:sld r:id="rId4" collapse="1"/>
      <p:sld r:id="rId5" collapse="1"/>
      <p:sld r:id="rId6" collapse="1"/>
      <p:sld r:id="rId7" collapse="1"/>
      <p:sld r:id="rId8" collapse="1"/>
      <p:sld r:id="rId9" collapse="1"/>
      <p:sld r:id="rId10" collapse="1"/>
    </p:sldLst>
  </p:outlineViewPr>
  <p:notesTextViewPr>
    <p:cViewPr>
      <p:scale>
        <a:sx n="100" d="100"/>
        <a:sy n="100" d="100"/>
      </p:scale>
      <p:origin x="0" y="0"/>
    </p:cViewPr>
  </p:notesTextViewPr>
  <p:sorterViewPr>
    <p:cViewPr>
      <p:scale>
        <a:sx n="66" d="100"/>
        <a:sy n="66" d="100"/>
      </p:scale>
      <p:origin x="0" y="0"/>
    </p:cViewPr>
  </p:sorterViewPr>
  <p:notesViewPr>
    <p:cSldViewPr snapToGrid="0">
      <p:cViewPr varScale="1">
        <p:scale>
          <a:sx n="58" d="100"/>
          <a:sy n="58" d="100"/>
        </p:scale>
        <p:origin x="3274" y="67"/>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6.xml"/><Relationship Id="rId18" Type="http://schemas.openxmlformats.org/officeDocument/2006/relationships/slide" Target="slides/slide11.xml"/><Relationship Id="rId26" Type="http://schemas.openxmlformats.org/officeDocument/2006/relationships/slide" Target="slides/slide19.xml"/><Relationship Id="rId3" Type="http://schemas.openxmlformats.org/officeDocument/2006/relationships/customXml" Target="../customXml/item3.xml"/><Relationship Id="rId21" Type="http://schemas.openxmlformats.org/officeDocument/2006/relationships/slide" Target="slides/slide14.xml"/><Relationship Id="rId7" Type="http://schemas.openxmlformats.org/officeDocument/2006/relationships/slideMaster" Target="slideMasters/slideMaster4.xml"/><Relationship Id="rId12" Type="http://schemas.openxmlformats.org/officeDocument/2006/relationships/slide" Target="slides/slide5.xml"/><Relationship Id="rId17" Type="http://schemas.openxmlformats.org/officeDocument/2006/relationships/slide" Target="slides/slide10.xml"/><Relationship Id="rId25" Type="http://schemas.openxmlformats.org/officeDocument/2006/relationships/slide" Target="slides/slide18.xml"/><Relationship Id="rId33"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9.xml"/><Relationship Id="rId20" Type="http://schemas.openxmlformats.org/officeDocument/2006/relationships/slide" Target="slides/slide13.xml"/><Relationship Id="rId29" Type="http://schemas.openxmlformats.org/officeDocument/2006/relationships/handoutMaster" Target="handoutMasters/handoutMaster1.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4.xml"/><Relationship Id="rId24" Type="http://schemas.openxmlformats.org/officeDocument/2006/relationships/slide" Target="slides/slide17.xml"/><Relationship Id="rId32" Type="http://schemas.openxmlformats.org/officeDocument/2006/relationships/theme" Target="theme/theme1.xml"/><Relationship Id="rId5" Type="http://schemas.openxmlformats.org/officeDocument/2006/relationships/slideMaster" Target="slideMasters/slideMaster2.xml"/><Relationship Id="rId15" Type="http://schemas.openxmlformats.org/officeDocument/2006/relationships/slide" Target="slides/slide8.xml"/><Relationship Id="rId23" Type="http://schemas.openxmlformats.org/officeDocument/2006/relationships/slide" Target="slides/slide16.xml"/><Relationship Id="rId28" Type="http://schemas.openxmlformats.org/officeDocument/2006/relationships/notesMaster" Target="notesMasters/notesMaster1.xml"/><Relationship Id="rId10" Type="http://schemas.openxmlformats.org/officeDocument/2006/relationships/slide" Target="slides/slide3.xml"/><Relationship Id="rId19" Type="http://schemas.openxmlformats.org/officeDocument/2006/relationships/slide" Target="slides/slide12.xml"/><Relationship Id="rId31"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2.xml"/><Relationship Id="rId14" Type="http://schemas.openxmlformats.org/officeDocument/2006/relationships/slide" Target="slides/slide7.xml"/><Relationship Id="rId22" Type="http://schemas.openxmlformats.org/officeDocument/2006/relationships/slide" Target="slides/slide15.xml"/><Relationship Id="rId27" Type="http://schemas.openxmlformats.org/officeDocument/2006/relationships/slide" Target="slides/slide20.xml"/><Relationship Id="rId30" Type="http://schemas.openxmlformats.org/officeDocument/2006/relationships/presProps" Target="presProps.xml"/><Relationship Id="rId8" Type="http://schemas.openxmlformats.org/officeDocument/2006/relationships/slide" Target="slides/slide1.xml"/></Relationships>
</file>

<file path=ppt/_rels/viewProps.xml.rels><?xml version="1.0" encoding="UTF-8" standalone="yes"?>
<Relationships xmlns="http://schemas.openxmlformats.org/package/2006/relationships"><Relationship Id="rId8" Type="http://schemas.openxmlformats.org/officeDocument/2006/relationships/slide" Target="slides/slide14.xml"/><Relationship Id="rId3" Type="http://schemas.openxmlformats.org/officeDocument/2006/relationships/slide" Target="slides/slide9.xml"/><Relationship Id="rId7" Type="http://schemas.openxmlformats.org/officeDocument/2006/relationships/slide" Target="slides/slide13.xml"/><Relationship Id="rId2" Type="http://schemas.openxmlformats.org/officeDocument/2006/relationships/slide" Target="slides/slide3.xml"/><Relationship Id="rId1" Type="http://schemas.openxmlformats.org/officeDocument/2006/relationships/slide" Target="slides/slide1.xml"/><Relationship Id="rId6" Type="http://schemas.openxmlformats.org/officeDocument/2006/relationships/slide" Target="slides/slide12.xml"/><Relationship Id="rId5" Type="http://schemas.openxmlformats.org/officeDocument/2006/relationships/slide" Target="slides/slide11.xml"/><Relationship Id="rId10" Type="http://schemas.openxmlformats.org/officeDocument/2006/relationships/slide" Target="slides/slide16.xml"/><Relationship Id="rId4" Type="http://schemas.openxmlformats.org/officeDocument/2006/relationships/slide" Target="slides/slide10.xml"/><Relationship Id="rId9" Type="http://schemas.openxmlformats.org/officeDocument/2006/relationships/slide" Target="slides/slide15.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2466" name="Rectangle 2"/>
          <p:cNvSpPr>
            <a:spLocks noGrp="1" noChangeArrowheads="1"/>
          </p:cNvSpPr>
          <p:nvPr>
            <p:ph type="hdr" sz="quarter"/>
          </p:nvPr>
        </p:nvSpPr>
        <p:spPr bwMode="auto">
          <a:xfrm>
            <a:off x="0" y="0"/>
            <a:ext cx="3076575" cy="509588"/>
          </a:xfrm>
          <a:prstGeom prst="rect">
            <a:avLst/>
          </a:prstGeom>
          <a:noFill/>
          <a:ln w="9525">
            <a:noFill/>
            <a:miter lim="800000"/>
            <a:headEnd/>
            <a:tailEnd/>
          </a:ln>
          <a:effectLst/>
        </p:spPr>
        <p:txBody>
          <a:bodyPr vert="horz" wrap="square" lIns="96026" tIns="48015" rIns="96026" bIns="48015" numCol="1" anchor="t" anchorCtr="0" compatLnSpc="1">
            <a:prstTxWarp prst="textNoShape">
              <a:avLst/>
            </a:prstTxWarp>
          </a:bodyPr>
          <a:lstStyle>
            <a:lvl1pPr algn="l" defTabSz="960355">
              <a:defRPr sz="1200" b="0"/>
            </a:lvl1pPr>
          </a:lstStyle>
          <a:p>
            <a:endParaRPr lang="en-US" altLang="zh-TW"/>
          </a:p>
        </p:txBody>
      </p:sp>
      <p:sp>
        <p:nvSpPr>
          <p:cNvPr id="62467" name="Rectangle 3"/>
          <p:cNvSpPr>
            <a:spLocks noGrp="1" noChangeArrowheads="1"/>
          </p:cNvSpPr>
          <p:nvPr>
            <p:ph type="dt" sz="quarter" idx="1"/>
          </p:nvPr>
        </p:nvSpPr>
        <p:spPr bwMode="auto">
          <a:xfrm>
            <a:off x="4022726" y="0"/>
            <a:ext cx="3076575" cy="509588"/>
          </a:xfrm>
          <a:prstGeom prst="rect">
            <a:avLst/>
          </a:prstGeom>
          <a:noFill/>
          <a:ln w="9525">
            <a:noFill/>
            <a:miter lim="800000"/>
            <a:headEnd/>
            <a:tailEnd/>
          </a:ln>
          <a:effectLst/>
        </p:spPr>
        <p:txBody>
          <a:bodyPr vert="horz" wrap="square" lIns="96026" tIns="48015" rIns="96026" bIns="48015" numCol="1" anchor="t" anchorCtr="0" compatLnSpc="1">
            <a:prstTxWarp prst="textNoShape">
              <a:avLst/>
            </a:prstTxWarp>
          </a:bodyPr>
          <a:lstStyle>
            <a:lvl1pPr algn="r" defTabSz="960355">
              <a:defRPr sz="1200" b="0"/>
            </a:lvl1pPr>
          </a:lstStyle>
          <a:p>
            <a:endParaRPr lang="en-US" altLang="zh-TW"/>
          </a:p>
        </p:txBody>
      </p:sp>
      <p:sp>
        <p:nvSpPr>
          <p:cNvPr id="62468" name="Rectangle 4"/>
          <p:cNvSpPr>
            <a:spLocks noGrp="1" noChangeArrowheads="1"/>
          </p:cNvSpPr>
          <p:nvPr>
            <p:ph type="ftr" sz="quarter" idx="2"/>
          </p:nvPr>
        </p:nvSpPr>
        <p:spPr bwMode="auto">
          <a:xfrm>
            <a:off x="0" y="9725025"/>
            <a:ext cx="3076575" cy="509588"/>
          </a:xfrm>
          <a:prstGeom prst="rect">
            <a:avLst/>
          </a:prstGeom>
          <a:noFill/>
          <a:ln w="9525">
            <a:noFill/>
            <a:miter lim="800000"/>
            <a:headEnd/>
            <a:tailEnd/>
          </a:ln>
          <a:effectLst/>
        </p:spPr>
        <p:txBody>
          <a:bodyPr vert="horz" wrap="square" lIns="96026" tIns="48015" rIns="96026" bIns="48015" numCol="1" anchor="b" anchorCtr="0" compatLnSpc="1">
            <a:prstTxWarp prst="textNoShape">
              <a:avLst/>
            </a:prstTxWarp>
          </a:bodyPr>
          <a:lstStyle>
            <a:lvl1pPr algn="l" defTabSz="960355">
              <a:defRPr sz="1200" b="0"/>
            </a:lvl1pPr>
          </a:lstStyle>
          <a:p>
            <a:endParaRPr lang="en-US" altLang="zh-TW"/>
          </a:p>
        </p:txBody>
      </p:sp>
      <p:sp>
        <p:nvSpPr>
          <p:cNvPr id="62469" name="Rectangle 5"/>
          <p:cNvSpPr>
            <a:spLocks noGrp="1" noChangeArrowheads="1"/>
          </p:cNvSpPr>
          <p:nvPr>
            <p:ph type="sldNum" sz="quarter" idx="3"/>
          </p:nvPr>
        </p:nvSpPr>
        <p:spPr bwMode="auto">
          <a:xfrm>
            <a:off x="4022726" y="9725025"/>
            <a:ext cx="3076575" cy="509588"/>
          </a:xfrm>
          <a:prstGeom prst="rect">
            <a:avLst/>
          </a:prstGeom>
          <a:noFill/>
          <a:ln w="9525">
            <a:noFill/>
            <a:miter lim="800000"/>
            <a:headEnd/>
            <a:tailEnd/>
          </a:ln>
          <a:effectLst/>
        </p:spPr>
        <p:txBody>
          <a:bodyPr vert="horz" wrap="square" lIns="96026" tIns="48015" rIns="96026" bIns="48015" numCol="1" anchor="b" anchorCtr="0" compatLnSpc="1">
            <a:prstTxWarp prst="textNoShape">
              <a:avLst/>
            </a:prstTxWarp>
          </a:bodyPr>
          <a:lstStyle>
            <a:lvl1pPr algn="r" defTabSz="960355">
              <a:defRPr sz="1200" b="0"/>
            </a:lvl1pPr>
          </a:lstStyle>
          <a:p>
            <a:fld id="{22B53418-F452-41DD-BCFE-8B80AC3010D1}" type="slidenum">
              <a:rPr lang="zh-TW" altLang="en-US"/>
              <a:pPr/>
              <a:t>‹#›</a:t>
            </a:fld>
            <a:endParaRPr lang="en-US" altLang="zh-TW"/>
          </a:p>
        </p:txBody>
      </p:sp>
    </p:spTree>
    <p:extLst>
      <p:ext uri="{BB962C8B-B14F-4D97-AF65-F5344CB8AC3E}">
        <p14:creationId xmlns:p14="http://schemas.microsoft.com/office/powerpoint/2010/main" val="126754971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2" name="Rectangle 2"/>
          <p:cNvSpPr>
            <a:spLocks noGrp="1" noChangeArrowheads="1"/>
          </p:cNvSpPr>
          <p:nvPr>
            <p:ph type="hdr" sz="quarter"/>
          </p:nvPr>
        </p:nvSpPr>
        <p:spPr bwMode="auto">
          <a:xfrm>
            <a:off x="0" y="0"/>
            <a:ext cx="3076575" cy="509588"/>
          </a:xfrm>
          <a:prstGeom prst="rect">
            <a:avLst/>
          </a:prstGeom>
          <a:noFill/>
          <a:ln w="9525">
            <a:noFill/>
            <a:miter lim="800000"/>
            <a:headEnd/>
            <a:tailEnd/>
          </a:ln>
          <a:effectLst/>
        </p:spPr>
        <p:txBody>
          <a:bodyPr vert="horz" wrap="square" lIns="96026" tIns="48015" rIns="96026" bIns="48015" numCol="1" anchor="t" anchorCtr="0" compatLnSpc="1">
            <a:prstTxWarp prst="textNoShape">
              <a:avLst/>
            </a:prstTxWarp>
          </a:bodyPr>
          <a:lstStyle>
            <a:lvl1pPr algn="l" defTabSz="960355">
              <a:defRPr sz="1200" b="0"/>
            </a:lvl1pPr>
          </a:lstStyle>
          <a:p>
            <a:endParaRPr lang="en-US" altLang="zh-TW"/>
          </a:p>
        </p:txBody>
      </p:sp>
      <p:sp>
        <p:nvSpPr>
          <p:cNvPr id="10243" name="Rectangle 3"/>
          <p:cNvSpPr>
            <a:spLocks noGrp="1" noChangeArrowheads="1"/>
          </p:cNvSpPr>
          <p:nvPr>
            <p:ph type="dt" idx="1"/>
          </p:nvPr>
        </p:nvSpPr>
        <p:spPr bwMode="auto">
          <a:xfrm>
            <a:off x="4022726" y="0"/>
            <a:ext cx="3076575" cy="509588"/>
          </a:xfrm>
          <a:prstGeom prst="rect">
            <a:avLst/>
          </a:prstGeom>
          <a:noFill/>
          <a:ln w="9525">
            <a:noFill/>
            <a:miter lim="800000"/>
            <a:headEnd/>
            <a:tailEnd/>
          </a:ln>
          <a:effectLst/>
        </p:spPr>
        <p:txBody>
          <a:bodyPr vert="horz" wrap="square" lIns="96026" tIns="48015" rIns="96026" bIns="48015" numCol="1" anchor="t" anchorCtr="0" compatLnSpc="1">
            <a:prstTxWarp prst="textNoShape">
              <a:avLst/>
            </a:prstTxWarp>
          </a:bodyPr>
          <a:lstStyle>
            <a:lvl1pPr algn="r" defTabSz="960355">
              <a:defRPr sz="1200" b="0"/>
            </a:lvl1pPr>
          </a:lstStyle>
          <a:p>
            <a:endParaRPr lang="en-US" altLang="zh-TW"/>
          </a:p>
        </p:txBody>
      </p:sp>
      <p:sp>
        <p:nvSpPr>
          <p:cNvPr id="10244" name="Rectangle 4"/>
          <p:cNvSpPr>
            <a:spLocks noGrp="1" noRot="1" noChangeAspect="1" noChangeArrowheads="1" noTextEdit="1"/>
          </p:cNvSpPr>
          <p:nvPr>
            <p:ph type="sldImg" idx="2"/>
          </p:nvPr>
        </p:nvSpPr>
        <p:spPr bwMode="auto">
          <a:xfrm>
            <a:off x="144463" y="769938"/>
            <a:ext cx="6816725" cy="3835400"/>
          </a:xfrm>
          <a:prstGeom prst="rect">
            <a:avLst/>
          </a:prstGeom>
          <a:noFill/>
          <a:ln w="9525">
            <a:solidFill>
              <a:srgbClr val="000000"/>
            </a:solidFill>
            <a:miter lim="800000"/>
            <a:headEnd/>
            <a:tailEnd/>
          </a:ln>
          <a:effectLst/>
        </p:spPr>
      </p:sp>
      <p:sp>
        <p:nvSpPr>
          <p:cNvPr id="10245" name="Rectangle 5"/>
          <p:cNvSpPr>
            <a:spLocks noGrp="1" noChangeArrowheads="1"/>
          </p:cNvSpPr>
          <p:nvPr>
            <p:ph type="body" sz="quarter" idx="3"/>
          </p:nvPr>
        </p:nvSpPr>
        <p:spPr bwMode="auto">
          <a:xfrm>
            <a:off x="946151" y="4860925"/>
            <a:ext cx="5206999" cy="4603750"/>
          </a:xfrm>
          <a:prstGeom prst="rect">
            <a:avLst/>
          </a:prstGeom>
          <a:noFill/>
          <a:ln w="9525">
            <a:noFill/>
            <a:miter lim="800000"/>
            <a:headEnd/>
            <a:tailEnd/>
          </a:ln>
          <a:effectLst/>
        </p:spPr>
        <p:txBody>
          <a:bodyPr vert="horz" wrap="square" lIns="96026" tIns="48015" rIns="96026" bIns="48015" numCol="1" anchor="t" anchorCtr="0" compatLnSpc="1">
            <a:prstTxWarp prst="textNoShape">
              <a:avLst/>
            </a:prstTxWarp>
          </a:bodyPr>
          <a:lstStyle/>
          <a:p>
            <a:pPr lvl="0"/>
            <a:r>
              <a:rPr lang="zh-TW" altLang="en-US"/>
              <a:t>按一下以編輯母片</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10246" name="Rectangle 6"/>
          <p:cNvSpPr>
            <a:spLocks noGrp="1" noChangeArrowheads="1"/>
          </p:cNvSpPr>
          <p:nvPr>
            <p:ph type="ftr" sz="quarter" idx="4"/>
          </p:nvPr>
        </p:nvSpPr>
        <p:spPr bwMode="auto">
          <a:xfrm>
            <a:off x="0" y="9725025"/>
            <a:ext cx="3076575" cy="509588"/>
          </a:xfrm>
          <a:prstGeom prst="rect">
            <a:avLst/>
          </a:prstGeom>
          <a:noFill/>
          <a:ln w="9525">
            <a:noFill/>
            <a:miter lim="800000"/>
            <a:headEnd/>
            <a:tailEnd/>
          </a:ln>
          <a:effectLst/>
        </p:spPr>
        <p:txBody>
          <a:bodyPr vert="horz" wrap="square" lIns="96026" tIns="48015" rIns="96026" bIns="48015" numCol="1" anchor="b" anchorCtr="0" compatLnSpc="1">
            <a:prstTxWarp prst="textNoShape">
              <a:avLst/>
            </a:prstTxWarp>
          </a:bodyPr>
          <a:lstStyle>
            <a:lvl1pPr algn="l" defTabSz="960355">
              <a:defRPr sz="1200" b="0"/>
            </a:lvl1pPr>
          </a:lstStyle>
          <a:p>
            <a:endParaRPr lang="en-US" altLang="zh-TW"/>
          </a:p>
        </p:txBody>
      </p:sp>
      <p:sp>
        <p:nvSpPr>
          <p:cNvPr id="10247" name="Rectangle 7"/>
          <p:cNvSpPr>
            <a:spLocks noGrp="1" noChangeArrowheads="1"/>
          </p:cNvSpPr>
          <p:nvPr>
            <p:ph type="sldNum" sz="quarter" idx="5"/>
          </p:nvPr>
        </p:nvSpPr>
        <p:spPr bwMode="auto">
          <a:xfrm>
            <a:off x="4022726" y="9725025"/>
            <a:ext cx="3076575" cy="509588"/>
          </a:xfrm>
          <a:prstGeom prst="rect">
            <a:avLst/>
          </a:prstGeom>
          <a:noFill/>
          <a:ln w="9525">
            <a:noFill/>
            <a:miter lim="800000"/>
            <a:headEnd/>
            <a:tailEnd/>
          </a:ln>
          <a:effectLst/>
        </p:spPr>
        <p:txBody>
          <a:bodyPr vert="horz" wrap="square" lIns="96026" tIns="48015" rIns="96026" bIns="48015" numCol="1" anchor="b" anchorCtr="0" compatLnSpc="1">
            <a:prstTxWarp prst="textNoShape">
              <a:avLst/>
            </a:prstTxWarp>
          </a:bodyPr>
          <a:lstStyle>
            <a:lvl1pPr algn="r" defTabSz="960355">
              <a:defRPr sz="1200" b="0"/>
            </a:lvl1pPr>
          </a:lstStyle>
          <a:p>
            <a:fld id="{1FC14DE6-ED1D-4A09-89DC-AC03E4800BE7}" type="slidenum">
              <a:rPr lang="zh-TW" altLang="en-US"/>
              <a:pPr/>
              <a:t>‹#›</a:t>
            </a:fld>
            <a:endParaRPr lang="en-US" altLang="zh-TW"/>
          </a:p>
        </p:txBody>
      </p:sp>
    </p:spTree>
    <p:extLst>
      <p:ext uri="{BB962C8B-B14F-4D97-AF65-F5344CB8AC3E}">
        <p14:creationId xmlns:p14="http://schemas.microsoft.com/office/powerpoint/2010/main" val="52743777"/>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Times New Roman" pitchFamily="18" charset="0"/>
        <a:ea typeface="+mn-ea"/>
        <a:cs typeface="+mn-cs"/>
      </a:defRPr>
    </a:lvl1pPr>
    <a:lvl2pPr marL="457200" algn="l" rtl="0" fontAlgn="base">
      <a:spcBef>
        <a:spcPct val="30000"/>
      </a:spcBef>
      <a:spcAft>
        <a:spcPct val="0"/>
      </a:spcAft>
      <a:defRPr sz="1200" kern="1200">
        <a:solidFill>
          <a:schemeClr val="tx1"/>
        </a:solidFill>
        <a:latin typeface="Times New Roman" pitchFamily="18" charset="0"/>
        <a:ea typeface="+mn-ea"/>
        <a:cs typeface="+mn-cs"/>
      </a:defRPr>
    </a:lvl2pPr>
    <a:lvl3pPr marL="914400" algn="l" rtl="0" fontAlgn="base">
      <a:spcBef>
        <a:spcPct val="30000"/>
      </a:spcBef>
      <a:spcAft>
        <a:spcPct val="0"/>
      </a:spcAft>
      <a:defRPr sz="1200" kern="1200">
        <a:solidFill>
          <a:schemeClr val="tx1"/>
        </a:solidFill>
        <a:latin typeface="Times New Roman" pitchFamily="18" charset="0"/>
        <a:ea typeface="+mn-ea"/>
        <a:cs typeface="+mn-cs"/>
      </a:defRPr>
    </a:lvl3pPr>
    <a:lvl4pPr marL="1371600" algn="l" rtl="0" fontAlgn="base">
      <a:spcBef>
        <a:spcPct val="30000"/>
      </a:spcBef>
      <a:spcAft>
        <a:spcPct val="0"/>
      </a:spcAft>
      <a:defRPr sz="1200" kern="1200">
        <a:solidFill>
          <a:schemeClr val="tx1"/>
        </a:solidFill>
        <a:latin typeface="Times New Roman" pitchFamily="18" charset="0"/>
        <a:ea typeface="+mn-ea"/>
        <a:cs typeface="+mn-cs"/>
      </a:defRPr>
    </a:lvl4pPr>
    <a:lvl5pPr marL="1828800" algn="l" rtl="0" fontAlgn="base">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pPr marL="0" marR="0" lvl="0" indent="0" algn="r" defTabSz="960355" rtl="0" eaLnBrk="1" fontAlgn="auto" latinLnBrk="0" hangingPunct="1">
              <a:lnSpc>
                <a:spcPct val="100000"/>
              </a:lnSpc>
              <a:spcBef>
                <a:spcPts val="0"/>
              </a:spcBef>
              <a:spcAft>
                <a:spcPts val="0"/>
              </a:spcAft>
              <a:buClrTx/>
              <a:buSzTx/>
              <a:buFontTx/>
              <a:buNone/>
              <a:tabLst/>
              <a:defRPr/>
            </a:pPr>
            <a:fld id="{234743AF-C98D-412F-9651-1F6CB4288225}" type="slidenum">
              <a:rPr kumimoji="0" lang="zh-TW" altLang="en-US" sz="1200" b="0" i="0" u="none" strike="noStrike" kern="1200" cap="none" spc="0" normalizeH="0" baseline="0" noProof="0">
                <a:ln>
                  <a:noFill/>
                </a:ln>
                <a:solidFill>
                  <a:srgbClr val="000000"/>
                </a:solidFill>
                <a:effectLst/>
                <a:uLnTx/>
                <a:uFillTx/>
                <a:latin typeface="Calibri"/>
                <a:ea typeface="新細明體" panose="02020500000000000000" pitchFamily="18" charset="-120"/>
                <a:cs typeface="+mn-cs"/>
              </a:rPr>
              <a:pPr marL="0" marR="0" lvl="0" indent="0" algn="r" defTabSz="960355" rtl="0" eaLnBrk="1" fontAlgn="auto" latinLnBrk="0" hangingPunct="1">
                <a:lnSpc>
                  <a:spcPct val="100000"/>
                </a:lnSpc>
                <a:spcBef>
                  <a:spcPts val="0"/>
                </a:spcBef>
                <a:spcAft>
                  <a:spcPts val="0"/>
                </a:spcAft>
                <a:buClrTx/>
                <a:buSzTx/>
                <a:buFontTx/>
                <a:buNone/>
                <a:tabLst/>
                <a:defRPr/>
              </a:pPr>
              <a:t>2</a:t>
            </a:fld>
            <a:endParaRPr kumimoji="0" lang="en-US" altLang="zh-TW" sz="1200" b="0" i="0" u="none" strike="noStrike" kern="1200" cap="none" spc="0" normalizeH="0" baseline="0" noProof="0">
              <a:ln>
                <a:noFill/>
              </a:ln>
              <a:solidFill>
                <a:srgbClr val="000000"/>
              </a:solidFill>
              <a:effectLst/>
              <a:uLnTx/>
              <a:uFillTx/>
              <a:latin typeface="Calibri"/>
              <a:ea typeface="新細明體" panose="02020500000000000000" pitchFamily="18" charset="-120"/>
              <a:cs typeface="+mn-cs"/>
            </a:endParaRPr>
          </a:p>
        </p:txBody>
      </p:sp>
      <p:sp>
        <p:nvSpPr>
          <p:cNvPr id="86018" name="Rectangle 2"/>
          <p:cNvSpPr>
            <a:spLocks noGrp="1" noRot="1" noChangeAspect="1" noChangeArrowheads="1" noTextEdit="1"/>
          </p:cNvSpPr>
          <p:nvPr>
            <p:ph type="sldImg"/>
          </p:nvPr>
        </p:nvSpPr>
        <p:spPr>
          <a:xfrm>
            <a:off x="144463" y="769938"/>
            <a:ext cx="6816725" cy="3835400"/>
          </a:xfrm>
          <a:ln/>
        </p:spPr>
      </p:sp>
      <p:sp>
        <p:nvSpPr>
          <p:cNvPr id="86019" name="Rectangle 3"/>
          <p:cNvSpPr>
            <a:spLocks noGrp="1" noChangeArrowheads="1"/>
          </p:cNvSpPr>
          <p:nvPr>
            <p:ph type="body" idx="1"/>
          </p:nvPr>
        </p:nvSpPr>
        <p:spPr/>
        <p:txBody>
          <a:bodyPr/>
          <a:lstStyle/>
          <a:p>
            <a:endParaRPr lang="zh-TW"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a:p>
        </p:txBody>
      </p:sp>
      <p:sp>
        <p:nvSpPr>
          <p:cNvPr id="4" name="投影片編號版面配置區 3"/>
          <p:cNvSpPr>
            <a:spLocks noGrp="1"/>
          </p:cNvSpPr>
          <p:nvPr>
            <p:ph type="sldNum" sz="quarter" idx="5"/>
          </p:nvPr>
        </p:nvSpPr>
        <p:spPr/>
        <p:txBody>
          <a:bodyPr/>
          <a:lstStyle/>
          <a:p>
            <a:pPr marL="0" marR="0" lvl="0" indent="0" algn="r" defTabSz="960355" rtl="0" eaLnBrk="1" fontAlgn="auto" latinLnBrk="0" hangingPunct="1">
              <a:lnSpc>
                <a:spcPct val="100000"/>
              </a:lnSpc>
              <a:spcBef>
                <a:spcPts val="0"/>
              </a:spcBef>
              <a:spcAft>
                <a:spcPts val="0"/>
              </a:spcAft>
              <a:buClrTx/>
              <a:buSzTx/>
              <a:buFontTx/>
              <a:buNone/>
              <a:tabLst/>
              <a:defRPr/>
            </a:pPr>
            <a:fld id="{1FC14DE6-ED1D-4A09-89DC-AC03E4800BE7}" type="slidenum">
              <a:rPr kumimoji="0" lang="zh-TW" altLang="en-US" sz="1200" b="0" i="0" u="none" strike="noStrike" kern="1200" cap="none" spc="0" normalizeH="0" baseline="0" noProof="0" smtClean="0">
                <a:ln>
                  <a:noFill/>
                </a:ln>
                <a:solidFill>
                  <a:srgbClr val="000000"/>
                </a:solidFill>
                <a:effectLst/>
                <a:uLnTx/>
                <a:uFillTx/>
                <a:latin typeface="Calibri"/>
                <a:ea typeface="新細明體" panose="02020500000000000000" pitchFamily="18" charset="-120"/>
                <a:cs typeface="+mn-cs"/>
              </a:rPr>
              <a:pPr marL="0" marR="0" lvl="0" indent="0" algn="r" defTabSz="960355" rtl="0" eaLnBrk="1" fontAlgn="auto" latinLnBrk="0" hangingPunct="1">
                <a:lnSpc>
                  <a:spcPct val="100000"/>
                </a:lnSpc>
                <a:spcBef>
                  <a:spcPts val="0"/>
                </a:spcBef>
                <a:spcAft>
                  <a:spcPts val="0"/>
                </a:spcAft>
                <a:buClrTx/>
                <a:buSzTx/>
                <a:buFontTx/>
                <a:buNone/>
                <a:tabLst/>
                <a:defRPr/>
              </a:pPr>
              <a:t>13</a:t>
            </a:fld>
            <a:endParaRPr kumimoji="0" lang="en-US" altLang="zh-TW" sz="1200" b="0" i="0" u="none" strike="noStrike" kern="1200" cap="none" spc="0" normalizeH="0" baseline="0" noProof="0">
              <a:ln>
                <a:noFill/>
              </a:ln>
              <a:solidFill>
                <a:srgbClr val="000000"/>
              </a:solidFill>
              <a:effectLst/>
              <a:uLnTx/>
              <a:uFillTx/>
              <a:latin typeface="Calibri"/>
              <a:ea typeface="新細明體" panose="02020500000000000000" pitchFamily="18" charset="-120"/>
              <a:cs typeface="+mn-cs"/>
            </a:endParaRPr>
          </a:p>
        </p:txBody>
      </p:sp>
    </p:spTree>
    <p:extLst>
      <p:ext uri="{BB962C8B-B14F-4D97-AF65-F5344CB8AC3E}">
        <p14:creationId xmlns:p14="http://schemas.microsoft.com/office/powerpoint/2010/main" val="315525164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a:p>
        </p:txBody>
      </p:sp>
      <p:sp>
        <p:nvSpPr>
          <p:cNvPr id="4" name="投影片編號版面配置區 3"/>
          <p:cNvSpPr>
            <a:spLocks noGrp="1"/>
          </p:cNvSpPr>
          <p:nvPr>
            <p:ph type="sldNum" sz="quarter" idx="5"/>
          </p:nvPr>
        </p:nvSpPr>
        <p:spPr/>
        <p:txBody>
          <a:bodyPr/>
          <a:lstStyle/>
          <a:p>
            <a:pPr marL="0" marR="0" lvl="0" indent="0" algn="r" defTabSz="960355" rtl="0" eaLnBrk="1" fontAlgn="auto" latinLnBrk="0" hangingPunct="1">
              <a:lnSpc>
                <a:spcPct val="100000"/>
              </a:lnSpc>
              <a:spcBef>
                <a:spcPts val="0"/>
              </a:spcBef>
              <a:spcAft>
                <a:spcPts val="0"/>
              </a:spcAft>
              <a:buClrTx/>
              <a:buSzTx/>
              <a:buFontTx/>
              <a:buNone/>
              <a:tabLst/>
              <a:defRPr/>
            </a:pPr>
            <a:fld id="{1FC14DE6-ED1D-4A09-89DC-AC03E4800BE7}" type="slidenum">
              <a:rPr kumimoji="0" lang="zh-TW" altLang="en-US" sz="1200" b="0" i="0" u="none" strike="noStrike" kern="1200" cap="none" spc="0" normalizeH="0" baseline="0" noProof="0" smtClean="0">
                <a:ln>
                  <a:noFill/>
                </a:ln>
                <a:solidFill>
                  <a:srgbClr val="000000"/>
                </a:solidFill>
                <a:effectLst/>
                <a:uLnTx/>
                <a:uFillTx/>
                <a:latin typeface="Calibri"/>
                <a:ea typeface="新細明體" panose="02020500000000000000" pitchFamily="18" charset="-120"/>
                <a:cs typeface="+mn-cs"/>
              </a:rPr>
              <a:pPr marL="0" marR="0" lvl="0" indent="0" algn="r" defTabSz="960355" rtl="0" eaLnBrk="1" fontAlgn="auto" latinLnBrk="0" hangingPunct="1">
                <a:lnSpc>
                  <a:spcPct val="100000"/>
                </a:lnSpc>
                <a:spcBef>
                  <a:spcPts val="0"/>
                </a:spcBef>
                <a:spcAft>
                  <a:spcPts val="0"/>
                </a:spcAft>
                <a:buClrTx/>
                <a:buSzTx/>
                <a:buFontTx/>
                <a:buNone/>
                <a:tabLst/>
                <a:defRPr/>
              </a:pPr>
              <a:t>14</a:t>
            </a:fld>
            <a:endParaRPr kumimoji="0" lang="en-US" altLang="zh-TW" sz="1200" b="0" i="0" u="none" strike="noStrike" kern="1200" cap="none" spc="0" normalizeH="0" baseline="0" noProof="0">
              <a:ln>
                <a:noFill/>
              </a:ln>
              <a:solidFill>
                <a:srgbClr val="000000"/>
              </a:solidFill>
              <a:effectLst/>
              <a:uLnTx/>
              <a:uFillTx/>
              <a:latin typeface="Calibri"/>
              <a:ea typeface="新細明體" panose="02020500000000000000" pitchFamily="18" charset="-120"/>
              <a:cs typeface="+mn-cs"/>
            </a:endParaRPr>
          </a:p>
        </p:txBody>
      </p:sp>
    </p:spTree>
    <p:extLst>
      <p:ext uri="{BB962C8B-B14F-4D97-AF65-F5344CB8AC3E}">
        <p14:creationId xmlns:p14="http://schemas.microsoft.com/office/powerpoint/2010/main" val="375051804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a:p>
        </p:txBody>
      </p:sp>
      <p:sp>
        <p:nvSpPr>
          <p:cNvPr id="4" name="投影片編號版面配置區 3"/>
          <p:cNvSpPr>
            <a:spLocks noGrp="1"/>
          </p:cNvSpPr>
          <p:nvPr>
            <p:ph type="sldNum" sz="quarter" idx="5"/>
          </p:nvPr>
        </p:nvSpPr>
        <p:spPr/>
        <p:txBody>
          <a:bodyPr/>
          <a:lstStyle/>
          <a:p>
            <a:pPr marL="0" marR="0" lvl="0" indent="0" algn="r" defTabSz="960355" rtl="0" eaLnBrk="1" fontAlgn="auto" latinLnBrk="0" hangingPunct="1">
              <a:lnSpc>
                <a:spcPct val="100000"/>
              </a:lnSpc>
              <a:spcBef>
                <a:spcPts val="0"/>
              </a:spcBef>
              <a:spcAft>
                <a:spcPts val="0"/>
              </a:spcAft>
              <a:buClrTx/>
              <a:buSzTx/>
              <a:buFontTx/>
              <a:buNone/>
              <a:tabLst/>
              <a:defRPr/>
            </a:pPr>
            <a:fld id="{1FC14DE6-ED1D-4A09-89DC-AC03E4800BE7}" type="slidenum">
              <a:rPr kumimoji="0" lang="zh-TW" altLang="en-US" sz="1200" b="0" i="0" u="none" strike="noStrike" kern="1200" cap="none" spc="0" normalizeH="0" baseline="0" noProof="0" smtClean="0">
                <a:ln>
                  <a:noFill/>
                </a:ln>
                <a:solidFill>
                  <a:srgbClr val="000000"/>
                </a:solidFill>
                <a:effectLst/>
                <a:uLnTx/>
                <a:uFillTx/>
                <a:latin typeface="Calibri"/>
                <a:ea typeface="新細明體" panose="02020500000000000000" pitchFamily="18" charset="-120"/>
                <a:cs typeface="+mn-cs"/>
              </a:rPr>
              <a:pPr marL="0" marR="0" lvl="0" indent="0" algn="r" defTabSz="960355" rtl="0" eaLnBrk="1" fontAlgn="auto" latinLnBrk="0" hangingPunct="1">
                <a:lnSpc>
                  <a:spcPct val="100000"/>
                </a:lnSpc>
                <a:spcBef>
                  <a:spcPts val="0"/>
                </a:spcBef>
                <a:spcAft>
                  <a:spcPts val="0"/>
                </a:spcAft>
                <a:buClrTx/>
                <a:buSzTx/>
                <a:buFontTx/>
                <a:buNone/>
                <a:tabLst/>
                <a:defRPr/>
              </a:pPr>
              <a:t>15</a:t>
            </a:fld>
            <a:endParaRPr kumimoji="0" lang="en-US" altLang="zh-TW" sz="1200" b="0" i="0" u="none" strike="noStrike" kern="1200" cap="none" spc="0" normalizeH="0" baseline="0" noProof="0">
              <a:ln>
                <a:noFill/>
              </a:ln>
              <a:solidFill>
                <a:srgbClr val="000000"/>
              </a:solidFill>
              <a:effectLst/>
              <a:uLnTx/>
              <a:uFillTx/>
              <a:latin typeface="Calibri"/>
              <a:ea typeface="新細明體" panose="02020500000000000000" pitchFamily="18" charset="-120"/>
              <a:cs typeface="+mn-cs"/>
            </a:endParaRPr>
          </a:p>
        </p:txBody>
      </p:sp>
    </p:spTree>
    <p:extLst>
      <p:ext uri="{BB962C8B-B14F-4D97-AF65-F5344CB8AC3E}">
        <p14:creationId xmlns:p14="http://schemas.microsoft.com/office/powerpoint/2010/main" val="237447078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a:p>
        </p:txBody>
      </p:sp>
      <p:sp>
        <p:nvSpPr>
          <p:cNvPr id="4" name="投影片編號版面配置區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1FC14DE6-ED1D-4A09-89DC-AC03E4800BE7}" type="slidenum">
              <a:rPr kumimoji="0" lang="zh-TW" altLang="en-US" sz="1300" b="0" i="0" u="none" strike="noStrike" kern="1200" cap="none" spc="0" normalizeH="0" baseline="0" noProof="0" smtClean="0">
                <a:ln>
                  <a:noFill/>
                </a:ln>
                <a:solidFill>
                  <a:prstClr val="black"/>
                </a:solidFill>
                <a:effectLst/>
                <a:uLnTx/>
                <a:uFillTx/>
                <a:latin typeface="Calibri" panose="020F0502020204030204"/>
                <a:ea typeface="新細明體" panose="02020500000000000000" pitchFamily="18" charset="-120"/>
                <a:cs typeface="+mn-cs"/>
              </a:rPr>
              <a:pPr marL="0" marR="0" lvl="0" indent="0" algn="r" defTabSz="914400" rtl="0" eaLnBrk="1" fontAlgn="auto" latinLnBrk="0" hangingPunct="1">
                <a:lnSpc>
                  <a:spcPct val="100000"/>
                </a:lnSpc>
                <a:spcBef>
                  <a:spcPts val="0"/>
                </a:spcBef>
                <a:spcAft>
                  <a:spcPts val="0"/>
                </a:spcAft>
                <a:buClrTx/>
                <a:buSzTx/>
                <a:buFontTx/>
                <a:buNone/>
                <a:tabLst/>
                <a:defRPr/>
              </a:pPr>
              <a:t>17</a:t>
            </a:fld>
            <a:endParaRPr kumimoji="0" lang="en-US" altLang="zh-TW" sz="1300" b="0" i="0" u="none" strike="noStrike" kern="1200" cap="none" spc="0" normalizeH="0" baseline="0" noProof="0">
              <a:ln>
                <a:noFill/>
              </a:ln>
              <a:solidFill>
                <a:prstClr val="black"/>
              </a:solidFill>
              <a:effectLst/>
              <a:uLnTx/>
              <a:uFillTx/>
              <a:latin typeface="Calibri" panose="020F0502020204030204"/>
              <a:ea typeface="新細明體" panose="02020500000000000000" pitchFamily="18" charset="-120"/>
              <a:cs typeface="+mn-cs"/>
            </a:endParaRPr>
          </a:p>
        </p:txBody>
      </p:sp>
    </p:spTree>
    <p:extLst>
      <p:ext uri="{BB962C8B-B14F-4D97-AF65-F5344CB8AC3E}">
        <p14:creationId xmlns:p14="http://schemas.microsoft.com/office/powerpoint/2010/main" val="589556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a:p>
        </p:txBody>
      </p:sp>
      <p:sp>
        <p:nvSpPr>
          <p:cNvPr id="4" name="投影片編號版面配置區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1FC14DE6-ED1D-4A09-89DC-AC03E4800BE7}" type="slidenum">
              <a:rPr kumimoji="0" lang="zh-TW" altLang="en-US" sz="1300" b="0" i="0" u="none" strike="noStrike" kern="1200" cap="none" spc="0" normalizeH="0" baseline="0" noProof="0" smtClean="0">
                <a:ln>
                  <a:noFill/>
                </a:ln>
                <a:solidFill>
                  <a:prstClr val="black"/>
                </a:solidFill>
                <a:effectLst/>
                <a:uLnTx/>
                <a:uFillTx/>
                <a:latin typeface="Calibri" panose="020F0502020204030204"/>
                <a:ea typeface="新細明體" panose="02020500000000000000" pitchFamily="18" charset="-120"/>
                <a:cs typeface="+mn-cs"/>
              </a:rPr>
              <a:pPr marL="0" marR="0" lvl="0" indent="0" algn="r" defTabSz="914400" rtl="0" eaLnBrk="1" fontAlgn="auto" latinLnBrk="0" hangingPunct="1">
                <a:lnSpc>
                  <a:spcPct val="100000"/>
                </a:lnSpc>
                <a:spcBef>
                  <a:spcPts val="0"/>
                </a:spcBef>
                <a:spcAft>
                  <a:spcPts val="0"/>
                </a:spcAft>
                <a:buClrTx/>
                <a:buSzTx/>
                <a:buFontTx/>
                <a:buNone/>
                <a:tabLst/>
                <a:defRPr/>
              </a:pPr>
              <a:t>18</a:t>
            </a:fld>
            <a:endParaRPr kumimoji="0" lang="en-US" altLang="zh-TW" sz="1300" b="0" i="0" u="none" strike="noStrike" kern="1200" cap="none" spc="0" normalizeH="0" baseline="0" noProof="0">
              <a:ln>
                <a:noFill/>
              </a:ln>
              <a:solidFill>
                <a:prstClr val="black"/>
              </a:solidFill>
              <a:effectLst/>
              <a:uLnTx/>
              <a:uFillTx/>
              <a:latin typeface="Calibri" panose="020F0502020204030204"/>
              <a:ea typeface="新細明體" panose="02020500000000000000" pitchFamily="18" charset="-120"/>
              <a:cs typeface="+mn-cs"/>
            </a:endParaRPr>
          </a:p>
        </p:txBody>
      </p:sp>
    </p:spTree>
    <p:extLst>
      <p:ext uri="{BB962C8B-B14F-4D97-AF65-F5344CB8AC3E}">
        <p14:creationId xmlns:p14="http://schemas.microsoft.com/office/powerpoint/2010/main" val="22098593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a:p>
        </p:txBody>
      </p:sp>
      <p:sp>
        <p:nvSpPr>
          <p:cNvPr id="4" name="投影片編號版面配置區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1FC14DE6-ED1D-4A09-89DC-AC03E4800BE7}" type="slidenum">
              <a:rPr kumimoji="0" lang="zh-TW" altLang="en-US" sz="1300" b="0" i="0" u="none" strike="noStrike" kern="1200" cap="none" spc="0" normalizeH="0" baseline="0" noProof="0" smtClean="0">
                <a:ln>
                  <a:noFill/>
                </a:ln>
                <a:solidFill>
                  <a:prstClr val="black"/>
                </a:solidFill>
                <a:effectLst/>
                <a:uLnTx/>
                <a:uFillTx/>
                <a:latin typeface="Calibri" panose="020F0502020204030204"/>
                <a:ea typeface="新細明體" panose="02020500000000000000" pitchFamily="18" charset="-120"/>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en-US" altLang="zh-TW" sz="1300" b="0" i="0" u="none" strike="noStrike" kern="1200" cap="none" spc="0" normalizeH="0" baseline="0" noProof="0">
              <a:ln>
                <a:noFill/>
              </a:ln>
              <a:solidFill>
                <a:prstClr val="black"/>
              </a:solidFill>
              <a:effectLst/>
              <a:uLnTx/>
              <a:uFillTx/>
              <a:latin typeface="Calibri" panose="020F0502020204030204"/>
              <a:ea typeface="新細明體" panose="02020500000000000000" pitchFamily="18" charset="-120"/>
              <a:cs typeface="+mn-cs"/>
            </a:endParaRPr>
          </a:p>
        </p:txBody>
      </p:sp>
    </p:spTree>
    <p:extLst>
      <p:ext uri="{BB962C8B-B14F-4D97-AF65-F5344CB8AC3E}">
        <p14:creationId xmlns:p14="http://schemas.microsoft.com/office/powerpoint/2010/main" val="357657763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a:p>
        </p:txBody>
      </p:sp>
      <p:sp>
        <p:nvSpPr>
          <p:cNvPr id="4" name="投影片編號版面配置區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1FC14DE6-ED1D-4A09-89DC-AC03E4800BE7}" type="slidenum">
              <a:rPr kumimoji="0" lang="zh-TW" altLang="en-US" sz="1300" b="0" i="0" u="none" strike="noStrike" kern="1200" cap="none" spc="0" normalizeH="0" baseline="0" noProof="0" smtClean="0">
                <a:ln>
                  <a:noFill/>
                </a:ln>
                <a:solidFill>
                  <a:prstClr val="black"/>
                </a:solidFill>
                <a:effectLst/>
                <a:uLnTx/>
                <a:uFillTx/>
                <a:latin typeface="Calibri" panose="020F0502020204030204"/>
                <a:ea typeface="新細明體" panose="02020500000000000000" pitchFamily="18" charset="-120"/>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en-US" altLang="zh-TW" sz="1300" b="0" i="0" u="none" strike="noStrike" kern="1200" cap="none" spc="0" normalizeH="0" baseline="0" noProof="0">
              <a:ln>
                <a:noFill/>
              </a:ln>
              <a:solidFill>
                <a:prstClr val="black"/>
              </a:solidFill>
              <a:effectLst/>
              <a:uLnTx/>
              <a:uFillTx/>
              <a:latin typeface="Calibri" panose="020F0502020204030204"/>
              <a:ea typeface="新細明體" panose="02020500000000000000" pitchFamily="18" charset="-120"/>
              <a:cs typeface="+mn-cs"/>
            </a:endParaRPr>
          </a:p>
        </p:txBody>
      </p:sp>
    </p:spTree>
    <p:extLst>
      <p:ext uri="{BB962C8B-B14F-4D97-AF65-F5344CB8AC3E}">
        <p14:creationId xmlns:p14="http://schemas.microsoft.com/office/powerpoint/2010/main" val="1619185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a:p>
        </p:txBody>
      </p:sp>
      <p:sp>
        <p:nvSpPr>
          <p:cNvPr id="4" name="投影片編號版面配置區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1FC14DE6-ED1D-4A09-89DC-AC03E4800BE7}" type="slidenum">
              <a:rPr kumimoji="0" lang="zh-TW" altLang="en-US" sz="1300" b="0" i="0" u="none" strike="noStrike" kern="1200" cap="none" spc="0" normalizeH="0" baseline="0" noProof="0" smtClean="0">
                <a:ln>
                  <a:noFill/>
                </a:ln>
                <a:solidFill>
                  <a:prstClr val="black"/>
                </a:solidFill>
                <a:effectLst/>
                <a:uLnTx/>
                <a:uFillTx/>
                <a:latin typeface="Calibri" panose="020F0502020204030204"/>
                <a:ea typeface="新細明體" panose="02020500000000000000" pitchFamily="18" charset="-120"/>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en-US" altLang="zh-TW" sz="1300" b="0" i="0" u="none" strike="noStrike" kern="1200" cap="none" spc="0" normalizeH="0" baseline="0" noProof="0">
              <a:ln>
                <a:noFill/>
              </a:ln>
              <a:solidFill>
                <a:prstClr val="black"/>
              </a:solidFill>
              <a:effectLst/>
              <a:uLnTx/>
              <a:uFillTx/>
              <a:latin typeface="Calibri" panose="020F0502020204030204"/>
              <a:ea typeface="新細明體" panose="02020500000000000000" pitchFamily="18" charset="-120"/>
              <a:cs typeface="+mn-cs"/>
            </a:endParaRPr>
          </a:p>
        </p:txBody>
      </p:sp>
    </p:spTree>
    <p:extLst>
      <p:ext uri="{BB962C8B-B14F-4D97-AF65-F5344CB8AC3E}">
        <p14:creationId xmlns:p14="http://schemas.microsoft.com/office/powerpoint/2010/main" val="287776097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a:p>
        </p:txBody>
      </p:sp>
      <p:sp>
        <p:nvSpPr>
          <p:cNvPr id="4" name="投影片編號版面配置區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1FC14DE6-ED1D-4A09-89DC-AC03E4800BE7}" type="slidenum">
              <a:rPr kumimoji="0" lang="zh-TW" altLang="en-US" sz="1300" b="0" i="0" u="none" strike="noStrike" kern="1200" cap="none" spc="0" normalizeH="0" baseline="0" noProof="0" smtClean="0">
                <a:ln>
                  <a:noFill/>
                </a:ln>
                <a:solidFill>
                  <a:prstClr val="black"/>
                </a:solidFill>
                <a:effectLst/>
                <a:uLnTx/>
                <a:uFillTx/>
                <a:latin typeface="Calibri" panose="020F0502020204030204"/>
                <a:ea typeface="新細明體" panose="02020500000000000000" pitchFamily="18" charset="-120"/>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0" lang="en-US" altLang="zh-TW" sz="1300" b="0" i="0" u="none" strike="noStrike" kern="1200" cap="none" spc="0" normalizeH="0" baseline="0" noProof="0">
              <a:ln>
                <a:noFill/>
              </a:ln>
              <a:solidFill>
                <a:prstClr val="black"/>
              </a:solidFill>
              <a:effectLst/>
              <a:uLnTx/>
              <a:uFillTx/>
              <a:latin typeface="Calibri" panose="020F0502020204030204"/>
              <a:ea typeface="新細明體" panose="02020500000000000000" pitchFamily="18" charset="-120"/>
              <a:cs typeface="+mn-cs"/>
            </a:endParaRPr>
          </a:p>
        </p:txBody>
      </p:sp>
    </p:spTree>
    <p:extLst>
      <p:ext uri="{BB962C8B-B14F-4D97-AF65-F5344CB8AC3E}">
        <p14:creationId xmlns:p14="http://schemas.microsoft.com/office/powerpoint/2010/main" val="333642434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a:p>
        </p:txBody>
      </p:sp>
      <p:sp>
        <p:nvSpPr>
          <p:cNvPr id="4" name="投影片編號版面配置區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1FC14DE6-ED1D-4A09-89DC-AC03E4800BE7}" type="slidenum">
              <a:rPr kumimoji="0" lang="zh-TW" altLang="en-US" sz="1300" b="0" i="0" u="none" strike="noStrike" kern="1200" cap="none" spc="0" normalizeH="0" baseline="0" noProof="0" smtClean="0">
                <a:ln>
                  <a:noFill/>
                </a:ln>
                <a:solidFill>
                  <a:prstClr val="black"/>
                </a:solidFill>
                <a:effectLst/>
                <a:uLnTx/>
                <a:uFillTx/>
                <a:latin typeface="Calibri" panose="020F0502020204030204"/>
                <a:ea typeface="新細明體" panose="02020500000000000000" pitchFamily="18" charset="-120"/>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0" lang="en-US" altLang="zh-TW" sz="1300" b="0" i="0" u="none" strike="noStrike" kern="1200" cap="none" spc="0" normalizeH="0" baseline="0" noProof="0">
              <a:ln>
                <a:noFill/>
              </a:ln>
              <a:solidFill>
                <a:prstClr val="black"/>
              </a:solidFill>
              <a:effectLst/>
              <a:uLnTx/>
              <a:uFillTx/>
              <a:latin typeface="Calibri" panose="020F0502020204030204"/>
              <a:ea typeface="新細明體" panose="02020500000000000000" pitchFamily="18" charset="-120"/>
              <a:cs typeface="+mn-cs"/>
            </a:endParaRPr>
          </a:p>
        </p:txBody>
      </p:sp>
    </p:spTree>
    <p:extLst>
      <p:ext uri="{BB962C8B-B14F-4D97-AF65-F5344CB8AC3E}">
        <p14:creationId xmlns:p14="http://schemas.microsoft.com/office/powerpoint/2010/main" val="228084079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a:p>
        </p:txBody>
      </p:sp>
      <p:sp>
        <p:nvSpPr>
          <p:cNvPr id="4" name="投影片編號版面配置區 3"/>
          <p:cNvSpPr>
            <a:spLocks noGrp="1"/>
          </p:cNvSpPr>
          <p:nvPr>
            <p:ph type="sldNum" sz="quarter" idx="5"/>
          </p:nvPr>
        </p:nvSpPr>
        <p:spPr/>
        <p:txBody>
          <a:bodyPr/>
          <a:lstStyle/>
          <a:p>
            <a:pPr marL="0" marR="0" lvl="0" indent="0" algn="r" defTabSz="960355" rtl="0" eaLnBrk="1" fontAlgn="auto" latinLnBrk="0" hangingPunct="1">
              <a:lnSpc>
                <a:spcPct val="100000"/>
              </a:lnSpc>
              <a:spcBef>
                <a:spcPts val="0"/>
              </a:spcBef>
              <a:spcAft>
                <a:spcPts val="0"/>
              </a:spcAft>
              <a:buClrTx/>
              <a:buSzTx/>
              <a:buFontTx/>
              <a:buNone/>
              <a:tabLst/>
              <a:defRPr/>
            </a:pPr>
            <a:fld id="{1FC14DE6-ED1D-4A09-89DC-AC03E4800BE7}" type="slidenum">
              <a:rPr kumimoji="0" lang="zh-TW" altLang="en-US" sz="1200" b="0" i="0" u="none" strike="noStrike" kern="1200" cap="none" spc="0" normalizeH="0" baseline="0" noProof="0" smtClean="0">
                <a:ln>
                  <a:noFill/>
                </a:ln>
                <a:solidFill>
                  <a:srgbClr val="000000"/>
                </a:solidFill>
                <a:effectLst/>
                <a:uLnTx/>
                <a:uFillTx/>
                <a:latin typeface="Calibri"/>
                <a:ea typeface="新細明體" panose="02020500000000000000" pitchFamily="18" charset="-120"/>
                <a:cs typeface="+mn-cs"/>
              </a:rPr>
              <a:pPr marL="0" marR="0" lvl="0" indent="0" algn="r" defTabSz="960355" rtl="0" eaLnBrk="1" fontAlgn="auto" latinLnBrk="0" hangingPunct="1">
                <a:lnSpc>
                  <a:spcPct val="100000"/>
                </a:lnSpc>
                <a:spcBef>
                  <a:spcPts val="0"/>
                </a:spcBef>
                <a:spcAft>
                  <a:spcPts val="0"/>
                </a:spcAft>
                <a:buClrTx/>
                <a:buSzTx/>
                <a:buFontTx/>
                <a:buNone/>
                <a:tabLst/>
                <a:defRPr/>
              </a:pPr>
              <a:t>10</a:t>
            </a:fld>
            <a:endParaRPr kumimoji="0" lang="en-US" altLang="zh-TW" sz="1200" b="0" i="0" u="none" strike="noStrike" kern="1200" cap="none" spc="0" normalizeH="0" baseline="0" noProof="0">
              <a:ln>
                <a:noFill/>
              </a:ln>
              <a:solidFill>
                <a:srgbClr val="000000"/>
              </a:solidFill>
              <a:effectLst/>
              <a:uLnTx/>
              <a:uFillTx/>
              <a:latin typeface="Calibri"/>
              <a:ea typeface="新細明體" panose="02020500000000000000" pitchFamily="18" charset="-120"/>
              <a:cs typeface="+mn-cs"/>
            </a:endParaRPr>
          </a:p>
        </p:txBody>
      </p:sp>
    </p:spTree>
    <p:extLst>
      <p:ext uri="{BB962C8B-B14F-4D97-AF65-F5344CB8AC3E}">
        <p14:creationId xmlns:p14="http://schemas.microsoft.com/office/powerpoint/2010/main" val="64119786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a:p>
        </p:txBody>
      </p:sp>
      <p:sp>
        <p:nvSpPr>
          <p:cNvPr id="4" name="投影片編號版面配置區 3"/>
          <p:cNvSpPr>
            <a:spLocks noGrp="1"/>
          </p:cNvSpPr>
          <p:nvPr>
            <p:ph type="sldNum" sz="quarter" idx="5"/>
          </p:nvPr>
        </p:nvSpPr>
        <p:spPr/>
        <p:txBody>
          <a:bodyPr/>
          <a:lstStyle/>
          <a:p>
            <a:pPr marL="0" marR="0" lvl="0" indent="0" algn="r" defTabSz="960355" rtl="0" eaLnBrk="1" fontAlgn="auto" latinLnBrk="0" hangingPunct="1">
              <a:lnSpc>
                <a:spcPct val="100000"/>
              </a:lnSpc>
              <a:spcBef>
                <a:spcPts val="0"/>
              </a:spcBef>
              <a:spcAft>
                <a:spcPts val="0"/>
              </a:spcAft>
              <a:buClrTx/>
              <a:buSzTx/>
              <a:buFontTx/>
              <a:buNone/>
              <a:tabLst/>
              <a:defRPr/>
            </a:pPr>
            <a:fld id="{1FC14DE6-ED1D-4A09-89DC-AC03E4800BE7}" type="slidenum">
              <a:rPr kumimoji="0" lang="zh-TW" altLang="en-US" sz="1200" b="0" i="0" u="none" strike="noStrike" kern="1200" cap="none" spc="0" normalizeH="0" baseline="0" noProof="0" smtClean="0">
                <a:ln>
                  <a:noFill/>
                </a:ln>
                <a:solidFill>
                  <a:srgbClr val="000000"/>
                </a:solidFill>
                <a:effectLst/>
                <a:uLnTx/>
                <a:uFillTx/>
                <a:latin typeface="Calibri"/>
                <a:ea typeface="新細明體" panose="02020500000000000000" pitchFamily="18" charset="-120"/>
                <a:cs typeface="+mn-cs"/>
              </a:rPr>
              <a:pPr marL="0" marR="0" lvl="0" indent="0" algn="r" defTabSz="960355" rtl="0" eaLnBrk="1" fontAlgn="auto" latinLnBrk="0" hangingPunct="1">
                <a:lnSpc>
                  <a:spcPct val="100000"/>
                </a:lnSpc>
                <a:spcBef>
                  <a:spcPts val="0"/>
                </a:spcBef>
                <a:spcAft>
                  <a:spcPts val="0"/>
                </a:spcAft>
                <a:buClrTx/>
                <a:buSzTx/>
                <a:buFontTx/>
                <a:buNone/>
                <a:tabLst/>
                <a:defRPr/>
              </a:pPr>
              <a:t>11</a:t>
            </a:fld>
            <a:endParaRPr kumimoji="0" lang="en-US" altLang="zh-TW" sz="1200" b="0" i="0" u="none" strike="noStrike" kern="1200" cap="none" spc="0" normalizeH="0" baseline="0" noProof="0">
              <a:ln>
                <a:noFill/>
              </a:ln>
              <a:solidFill>
                <a:srgbClr val="000000"/>
              </a:solidFill>
              <a:effectLst/>
              <a:uLnTx/>
              <a:uFillTx/>
              <a:latin typeface="Calibri"/>
              <a:ea typeface="新細明體" panose="02020500000000000000" pitchFamily="18" charset="-120"/>
              <a:cs typeface="+mn-cs"/>
            </a:endParaRPr>
          </a:p>
        </p:txBody>
      </p:sp>
    </p:spTree>
    <p:extLst>
      <p:ext uri="{BB962C8B-B14F-4D97-AF65-F5344CB8AC3E}">
        <p14:creationId xmlns:p14="http://schemas.microsoft.com/office/powerpoint/2010/main" val="266094547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a:p>
        </p:txBody>
      </p:sp>
      <p:sp>
        <p:nvSpPr>
          <p:cNvPr id="4" name="投影片編號版面配置區 3"/>
          <p:cNvSpPr>
            <a:spLocks noGrp="1"/>
          </p:cNvSpPr>
          <p:nvPr>
            <p:ph type="sldNum" sz="quarter" idx="5"/>
          </p:nvPr>
        </p:nvSpPr>
        <p:spPr/>
        <p:txBody>
          <a:bodyPr/>
          <a:lstStyle/>
          <a:p>
            <a:pPr marL="0" marR="0" lvl="0" indent="0" algn="r" defTabSz="960355" rtl="0" eaLnBrk="1" fontAlgn="auto" latinLnBrk="0" hangingPunct="1">
              <a:lnSpc>
                <a:spcPct val="100000"/>
              </a:lnSpc>
              <a:spcBef>
                <a:spcPts val="0"/>
              </a:spcBef>
              <a:spcAft>
                <a:spcPts val="0"/>
              </a:spcAft>
              <a:buClrTx/>
              <a:buSzTx/>
              <a:buFontTx/>
              <a:buNone/>
              <a:tabLst/>
              <a:defRPr/>
            </a:pPr>
            <a:fld id="{1FC14DE6-ED1D-4A09-89DC-AC03E4800BE7}" type="slidenum">
              <a:rPr kumimoji="0" lang="zh-TW" altLang="en-US" sz="1200" b="0" i="0" u="none" strike="noStrike" kern="1200" cap="none" spc="0" normalizeH="0" baseline="0" noProof="0" smtClean="0">
                <a:ln>
                  <a:noFill/>
                </a:ln>
                <a:solidFill>
                  <a:srgbClr val="000000"/>
                </a:solidFill>
                <a:effectLst/>
                <a:uLnTx/>
                <a:uFillTx/>
                <a:latin typeface="Calibri"/>
                <a:ea typeface="新細明體" panose="02020500000000000000" pitchFamily="18" charset="-120"/>
                <a:cs typeface="+mn-cs"/>
              </a:rPr>
              <a:pPr marL="0" marR="0" lvl="0" indent="0" algn="r" defTabSz="960355" rtl="0" eaLnBrk="1" fontAlgn="auto" latinLnBrk="0" hangingPunct="1">
                <a:lnSpc>
                  <a:spcPct val="100000"/>
                </a:lnSpc>
                <a:spcBef>
                  <a:spcPts val="0"/>
                </a:spcBef>
                <a:spcAft>
                  <a:spcPts val="0"/>
                </a:spcAft>
                <a:buClrTx/>
                <a:buSzTx/>
                <a:buFontTx/>
                <a:buNone/>
                <a:tabLst/>
                <a:defRPr/>
              </a:pPr>
              <a:t>12</a:t>
            </a:fld>
            <a:endParaRPr kumimoji="0" lang="en-US" altLang="zh-TW" sz="1200" b="0" i="0" u="none" strike="noStrike" kern="1200" cap="none" spc="0" normalizeH="0" baseline="0" noProof="0">
              <a:ln>
                <a:noFill/>
              </a:ln>
              <a:solidFill>
                <a:srgbClr val="000000"/>
              </a:solidFill>
              <a:effectLst/>
              <a:uLnTx/>
              <a:uFillTx/>
              <a:latin typeface="Calibri"/>
              <a:ea typeface="新細明體" panose="02020500000000000000" pitchFamily="18" charset="-120"/>
              <a:cs typeface="+mn-cs"/>
            </a:endParaRPr>
          </a:p>
        </p:txBody>
      </p:sp>
    </p:spTree>
    <p:extLst>
      <p:ext uri="{BB962C8B-B14F-4D97-AF65-F5344CB8AC3E}">
        <p14:creationId xmlns:p14="http://schemas.microsoft.com/office/powerpoint/2010/main" val="218654396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Master" Target="../slideMasters/slideMaster4.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8.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Master" Target="../slideMasters/slideMaster4.xml"/></Relationships>
</file>

<file path=ppt/slideLayouts/_rels/slideLayout29.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Master" Target="../slideMasters/slideMaster4.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標題投影片">
    <p:spTree>
      <p:nvGrpSpPr>
        <p:cNvPr id="1" name=""/>
        <p:cNvGrpSpPr/>
        <p:nvPr/>
      </p:nvGrpSpPr>
      <p:grpSpPr>
        <a:xfrm>
          <a:off x="0" y="0"/>
          <a:ext cx="0" cy="0"/>
          <a:chOff x="0" y="0"/>
          <a:chExt cx="0" cy="0"/>
        </a:xfrm>
      </p:grpSpPr>
      <p:sp>
        <p:nvSpPr>
          <p:cNvPr id="14" name="Rectangle 6">
            <a:extLst>
              <a:ext uri="{FF2B5EF4-FFF2-40B4-BE49-F238E27FC236}">
                <a16:creationId xmlns:a16="http://schemas.microsoft.com/office/drawing/2014/main" id="{8A5FB165-FC29-102C-E72E-20BDB3441C64}"/>
              </a:ext>
            </a:extLst>
          </p:cNvPr>
          <p:cNvSpPr/>
          <p:nvPr userDrawn="1"/>
        </p:nvSpPr>
        <p:spPr>
          <a:xfrm>
            <a:off x="6519" y="6388311"/>
            <a:ext cx="12191999" cy="469392"/>
          </a:xfrm>
          <a:prstGeom prst="rect">
            <a:avLst/>
          </a:prstGeom>
          <a:solidFill>
            <a:srgbClr val="003F7C"/>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 name="Content Placeholder 2">
            <a:extLst>
              <a:ext uri="{FF2B5EF4-FFF2-40B4-BE49-F238E27FC236}">
                <a16:creationId xmlns:a16="http://schemas.microsoft.com/office/drawing/2014/main" id="{DB640D4B-EBF0-B2B5-5F9A-14E6ABF711BC}"/>
              </a:ext>
            </a:extLst>
          </p:cNvPr>
          <p:cNvSpPr>
            <a:spLocks noGrp="1"/>
          </p:cNvSpPr>
          <p:nvPr>
            <p:ph idx="1"/>
          </p:nvPr>
        </p:nvSpPr>
        <p:spPr>
          <a:xfrm>
            <a:off x="1066799" y="1292341"/>
            <a:ext cx="10058400" cy="4023360"/>
          </a:xfrm>
        </p:spPr>
        <p:txBody>
          <a:bodyPr/>
          <a:lstStyle/>
          <a:p>
            <a:pPr lvl="0"/>
            <a:r>
              <a:rPr lang="zh-TW" altLang="en-US" dirty="0"/>
              <a:t>按一下以編輯母片文字樣式</a:t>
            </a:r>
          </a:p>
          <a:p>
            <a:pPr lvl="1"/>
            <a:r>
              <a:rPr lang="zh-TW" altLang="en-US" dirty="0"/>
              <a:t>第二層</a:t>
            </a:r>
          </a:p>
          <a:p>
            <a:pPr lvl="2"/>
            <a:r>
              <a:rPr lang="zh-TW" altLang="en-US" dirty="0"/>
              <a:t>第三層</a:t>
            </a:r>
          </a:p>
          <a:p>
            <a:pPr lvl="3"/>
            <a:r>
              <a:rPr lang="zh-TW" altLang="en-US" dirty="0"/>
              <a:t>第四層</a:t>
            </a:r>
          </a:p>
          <a:p>
            <a:pPr lvl="4"/>
            <a:r>
              <a:rPr lang="zh-TW" altLang="en-US" dirty="0"/>
              <a:t>第五層</a:t>
            </a:r>
            <a:endParaRPr lang="en-US" dirty="0"/>
          </a:p>
        </p:txBody>
      </p:sp>
      <p:sp>
        <p:nvSpPr>
          <p:cNvPr id="6" name="Title Placeholder 1">
            <a:extLst>
              <a:ext uri="{FF2B5EF4-FFF2-40B4-BE49-F238E27FC236}">
                <a16:creationId xmlns:a16="http://schemas.microsoft.com/office/drawing/2014/main" id="{D6829A15-0CA0-B280-A8CD-71A43BC8143E}"/>
              </a:ext>
            </a:extLst>
          </p:cNvPr>
          <p:cNvSpPr>
            <a:spLocks noGrp="1"/>
          </p:cNvSpPr>
          <p:nvPr>
            <p:ph type="title"/>
          </p:nvPr>
        </p:nvSpPr>
        <p:spPr>
          <a:xfrm>
            <a:off x="409666" y="313431"/>
            <a:ext cx="9966960" cy="741012"/>
          </a:xfrm>
          <a:prstGeom prst="rect">
            <a:avLst/>
          </a:prstGeom>
        </p:spPr>
        <p:txBody>
          <a:bodyPr vert="horz" lIns="91440" tIns="45720" rIns="91440" bIns="45720" rtlCol="0" anchor="b">
            <a:normAutofit/>
          </a:bodyPr>
          <a:lstStyle/>
          <a:p>
            <a:r>
              <a:rPr lang="zh-TW" altLang="en-US" dirty="0"/>
              <a:t>按一下以編輯母片標題樣式</a:t>
            </a:r>
            <a:endParaRPr lang="en-US" dirty="0"/>
          </a:p>
        </p:txBody>
      </p:sp>
      <p:cxnSp>
        <p:nvCxnSpPr>
          <p:cNvPr id="2" name="Straight Connector 9">
            <a:extLst>
              <a:ext uri="{FF2B5EF4-FFF2-40B4-BE49-F238E27FC236}">
                <a16:creationId xmlns:a16="http://schemas.microsoft.com/office/drawing/2014/main" id="{23836D53-8107-5467-1D0C-8FFA9E86F30F}"/>
              </a:ext>
            </a:extLst>
          </p:cNvPr>
          <p:cNvCxnSpPr>
            <a:cxnSpLocks/>
          </p:cNvCxnSpPr>
          <p:nvPr userDrawn="1"/>
        </p:nvCxnSpPr>
        <p:spPr>
          <a:xfrm>
            <a:off x="1736435" y="4614762"/>
            <a:ext cx="8848436" cy="0"/>
          </a:xfrm>
          <a:prstGeom prst="line">
            <a:avLst/>
          </a:prstGeom>
          <a:ln w="635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44950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a:t>按一下以編輯母片標題樣式</a:t>
            </a:r>
            <a:endParaRPr lang="en-US" dirty="0"/>
          </a:p>
        </p:txBody>
      </p:sp>
      <p:sp>
        <p:nvSpPr>
          <p:cNvPr id="3" name="Date Placeholder 2"/>
          <p:cNvSpPr>
            <a:spLocks noGrp="1"/>
          </p:cNvSpPr>
          <p:nvPr>
            <p:ph type="dt" sz="half" idx="10"/>
          </p:nvPr>
        </p:nvSpPr>
        <p:spPr/>
        <p:txBody>
          <a:bodyPr/>
          <a:lstStyle/>
          <a:p>
            <a:endParaRPr lang="en-US" altLang="zh-TW"/>
          </a:p>
        </p:txBody>
      </p:sp>
      <p:sp>
        <p:nvSpPr>
          <p:cNvPr id="4" name="Footer Placeholder 3"/>
          <p:cNvSpPr>
            <a:spLocks noGrp="1"/>
          </p:cNvSpPr>
          <p:nvPr>
            <p:ph type="ftr" sz="quarter" idx="11"/>
          </p:nvPr>
        </p:nvSpPr>
        <p:spPr/>
        <p:txBody>
          <a:bodyPr/>
          <a:lstStyle/>
          <a:p>
            <a:r>
              <a:rPr lang="en-US" altLang="zh-TW"/>
              <a:t>1234</a:t>
            </a:r>
          </a:p>
        </p:txBody>
      </p:sp>
      <p:sp>
        <p:nvSpPr>
          <p:cNvPr id="5" name="Slide Number Placeholder 4"/>
          <p:cNvSpPr>
            <a:spLocks noGrp="1"/>
          </p:cNvSpPr>
          <p:nvPr>
            <p:ph type="sldNum" sz="quarter" idx="12"/>
          </p:nvPr>
        </p:nvSpPr>
        <p:spPr/>
        <p:txBody>
          <a:bodyPr/>
          <a:lstStyle/>
          <a:p>
            <a:fld id="{88A02921-1256-4CAA-88EA-C76E5D082C2F}" type="slidenum">
              <a:rPr lang="zh-TW" altLang="en-US" smtClean="0"/>
              <a:pPr/>
              <a:t>‹#›</a:t>
            </a:fld>
            <a:endParaRPr lang="en-US" altLang="zh-TW"/>
          </a:p>
        </p:txBody>
      </p:sp>
    </p:spTree>
    <p:extLst>
      <p:ext uri="{BB962C8B-B14F-4D97-AF65-F5344CB8AC3E}">
        <p14:creationId xmlns:p14="http://schemas.microsoft.com/office/powerpoint/2010/main" val="16696553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blank" preserve="1">
  <p:cSld name="空白">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endParaRPr lang="en-US" altLang="zh-TW"/>
          </a:p>
        </p:txBody>
      </p:sp>
      <p:sp>
        <p:nvSpPr>
          <p:cNvPr id="8" name="Footer Placeholder 7"/>
          <p:cNvSpPr>
            <a:spLocks noGrp="1"/>
          </p:cNvSpPr>
          <p:nvPr>
            <p:ph type="ftr" sz="quarter" idx="11"/>
          </p:nvPr>
        </p:nvSpPr>
        <p:spPr/>
        <p:txBody>
          <a:bodyPr/>
          <a:lstStyle>
            <a:lvl1pPr>
              <a:defRPr>
                <a:solidFill>
                  <a:srgbClr val="FFFFFF"/>
                </a:solidFill>
              </a:defRPr>
            </a:lvl1pPr>
          </a:lstStyle>
          <a:p>
            <a:r>
              <a:rPr lang="en-US" altLang="zh-TW"/>
              <a:t>1234</a:t>
            </a:r>
          </a:p>
        </p:txBody>
      </p:sp>
      <p:sp>
        <p:nvSpPr>
          <p:cNvPr id="9" name="Slide Number Placeholder 8"/>
          <p:cNvSpPr>
            <a:spLocks noGrp="1"/>
          </p:cNvSpPr>
          <p:nvPr>
            <p:ph type="sldNum" sz="quarter" idx="12"/>
          </p:nvPr>
        </p:nvSpPr>
        <p:spPr/>
        <p:txBody>
          <a:bodyPr/>
          <a:lstStyle/>
          <a:p>
            <a:fld id="{6159F89F-55C1-444F-ACC8-C1BE3CDE8A11}" type="slidenum">
              <a:rPr lang="zh-TW" altLang="en-US" smtClean="0"/>
              <a:pPr/>
              <a:t>‹#›</a:t>
            </a:fld>
            <a:endParaRPr lang="en-US" altLang="zh-TW"/>
          </a:p>
        </p:txBody>
      </p:sp>
    </p:spTree>
    <p:extLst>
      <p:ext uri="{BB962C8B-B14F-4D97-AF65-F5344CB8AC3E}">
        <p14:creationId xmlns:p14="http://schemas.microsoft.com/office/powerpoint/2010/main" val="123176565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objTx" preserve="1">
  <p:cSld name="含輔助字幕的內容">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zh-TW" altLang="en-US"/>
              <a:t>按一下以編輯母片標題樣式</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a:t>按一下以編輯母片文字樣式</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endParaRPr lang="en-US" altLang="zh-TW"/>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r>
              <a:rPr lang="en-US" altLang="zh-TW"/>
              <a:t>1234</a:t>
            </a:r>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02F5EDF9-E018-422D-89A0-3D0B9D287D10}" type="slidenum">
              <a:rPr lang="zh-TW" altLang="en-US" smtClean="0"/>
              <a:pPr/>
              <a:t>‹#›</a:t>
            </a:fld>
            <a:endParaRPr lang="en-US" altLang="zh-TW"/>
          </a:p>
        </p:txBody>
      </p:sp>
    </p:spTree>
    <p:extLst>
      <p:ext uri="{BB962C8B-B14F-4D97-AF65-F5344CB8AC3E}">
        <p14:creationId xmlns:p14="http://schemas.microsoft.com/office/powerpoint/2010/main" val="42128188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picTx" preserve="1">
  <p:cSld name="含輔助字幕的圖片">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tIns="0" bIns="0" anchor="b">
            <a:noAutofit/>
          </a:bodyPr>
          <a:lstStyle>
            <a:lvl1pPr>
              <a:defRPr sz="3600" b="0">
                <a:solidFill>
                  <a:srgbClr val="FFFFFF"/>
                </a:solidFill>
              </a:defRPr>
            </a:lvl1pPr>
          </a:lstStyle>
          <a:p>
            <a:r>
              <a:rPr lang="zh-TW" altLang="en-US"/>
              <a:t>按一下以編輯母片標題樣式</a:t>
            </a:r>
            <a:endParaRPr lang="en-US" dirty="0"/>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TW" altLang="en-US"/>
              <a:t>按一下圖示以新增圖片</a:t>
            </a:r>
            <a:endParaRPr lang="en-US" dirty="0"/>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a:t>按一下以編輯母片文字樣式</a:t>
            </a:r>
          </a:p>
        </p:txBody>
      </p:sp>
      <p:sp>
        <p:nvSpPr>
          <p:cNvPr id="5" name="Date Placeholder 4"/>
          <p:cNvSpPr>
            <a:spLocks noGrp="1"/>
          </p:cNvSpPr>
          <p:nvPr>
            <p:ph type="dt" sz="half" idx="10"/>
          </p:nvPr>
        </p:nvSpPr>
        <p:spPr/>
        <p:txBody>
          <a:bodyPr/>
          <a:lstStyle/>
          <a:p>
            <a:endParaRPr lang="en-US" altLang="zh-TW"/>
          </a:p>
        </p:txBody>
      </p:sp>
      <p:sp>
        <p:nvSpPr>
          <p:cNvPr id="6" name="Footer Placeholder 5"/>
          <p:cNvSpPr>
            <a:spLocks noGrp="1"/>
          </p:cNvSpPr>
          <p:nvPr>
            <p:ph type="ftr" sz="quarter" idx="11"/>
          </p:nvPr>
        </p:nvSpPr>
        <p:spPr/>
        <p:txBody>
          <a:bodyPr/>
          <a:lstStyle/>
          <a:p>
            <a:r>
              <a:rPr lang="en-US" altLang="zh-TW"/>
              <a:t>1234</a:t>
            </a:r>
          </a:p>
        </p:txBody>
      </p:sp>
      <p:sp>
        <p:nvSpPr>
          <p:cNvPr id="7" name="Slide Number Placeholder 6"/>
          <p:cNvSpPr>
            <a:spLocks noGrp="1"/>
          </p:cNvSpPr>
          <p:nvPr>
            <p:ph type="sldNum" sz="quarter" idx="12"/>
          </p:nvPr>
        </p:nvSpPr>
        <p:spPr/>
        <p:txBody>
          <a:bodyPr/>
          <a:lstStyle/>
          <a:p>
            <a:fld id="{02F5EDF9-E018-422D-89A0-3D0B9D287D10}" type="slidenum">
              <a:rPr lang="zh-TW" altLang="en-US" smtClean="0"/>
              <a:pPr/>
              <a:t>‹#›</a:t>
            </a:fld>
            <a:endParaRPr lang="en-US" altLang="zh-TW"/>
          </a:p>
        </p:txBody>
      </p:sp>
    </p:spTree>
    <p:extLst>
      <p:ext uri="{BB962C8B-B14F-4D97-AF65-F5344CB8AC3E}">
        <p14:creationId xmlns:p14="http://schemas.microsoft.com/office/powerpoint/2010/main" val="378044850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a:t>按一下以編輯母片標題樣式</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Date Placeholder 3"/>
          <p:cNvSpPr>
            <a:spLocks noGrp="1"/>
          </p:cNvSpPr>
          <p:nvPr>
            <p:ph type="dt" sz="half" idx="10"/>
          </p:nvPr>
        </p:nvSpPr>
        <p:spPr/>
        <p:txBody>
          <a:bodyPr/>
          <a:lstStyle/>
          <a:p>
            <a:endParaRPr lang="en-US" altLang="zh-TW"/>
          </a:p>
        </p:txBody>
      </p:sp>
      <p:sp>
        <p:nvSpPr>
          <p:cNvPr id="5" name="Footer Placeholder 4"/>
          <p:cNvSpPr>
            <a:spLocks noGrp="1"/>
          </p:cNvSpPr>
          <p:nvPr>
            <p:ph type="ftr" sz="quarter" idx="11"/>
          </p:nvPr>
        </p:nvSpPr>
        <p:spPr/>
        <p:txBody>
          <a:bodyPr/>
          <a:lstStyle/>
          <a:p>
            <a:r>
              <a:rPr lang="en-US" altLang="zh-TW"/>
              <a:t>1234</a:t>
            </a:r>
          </a:p>
        </p:txBody>
      </p:sp>
      <p:sp>
        <p:nvSpPr>
          <p:cNvPr id="6" name="Slide Number Placeholder 5"/>
          <p:cNvSpPr>
            <a:spLocks noGrp="1"/>
          </p:cNvSpPr>
          <p:nvPr>
            <p:ph type="sldNum" sz="quarter" idx="12"/>
          </p:nvPr>
        </p:nvSpPr>
        <p:spPr/>
        <p:txBody>
          <a:bodyPr/>
          <a:lstStyle/>
          <a:p>
            <a:fld id="{BC268FC8-2254-4476-B46A-765AF921CBE2}" type="slidenum">
              <a:rPr lang="zh-TW" altLang="en-US" smtClean="0"/>
              <a:pPr/>
              <a:t>‹#›</a:t>
            </a:fld>
            <a:endParaRPr lang="en-US" altLang="zh-TW"/>
          </a:p>
        </p:txBody>
      </p:sp>
    </p:spTree>
    <p:extLst>
      <p:ext uri="{BB962C8B-B14F-4D97-AF65-F5344CB8AC3E}">
        <p14:creationId xmlns:p14="http://schemas.microsoft.com/office/powerpoint/2010/main" val="342535214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vertTitleAndTx" preserve="1">
  <p:cSld name="直排標題及文字">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zh-TW" altLang="en-US"/>
              <a:t>按一下以編輯母片標題樣式</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Date Placeholder 3"/>
          <p:cNvSpPr>
            <a:spLocks noGrp="1"/>
          </p:cNvSpPr>
          <p:nvPr>
            <p:ph type="dt" sz="half" idx="10"/>
          </p:nvPr>
        </p:nvSpPr>
        <p:spPr/>
        <p:txBody>
          <a:bodyPr/>
          <a:lstStyle/>
          <a:p>
            <a:endParaRPr lang="en-US" altLang="zh-TW"/>
          </a:p>
        </p:txBody>
      </p:sp>
      <p:sp>
        <p:nvSpPr>
          <p:cNvPr id="5" name="Footer Placeholder 4"/>
          <p:cNvSpPr>
            <a:spLocks noGrp="1"/>
          </p:cNvSpPr>
          <p:nvPr>
            <p:ph type="ftr" sz="quarter" idx="11"/>
          </p:nvPr>
        </p:nvSpPr>
        <p:spPr/>
        <p:txBody>
          <a:bodyPr/>
          <a:lstStyle/>
          <a:p>
            <a:r>
              <a:rPr lang="en-US" altLang="zh-TW"/>
              <a:t>1234</a:t>
            </a:r>
          </a:p>
        </p:txBody>
      </p:sp>
      <p:sp>
        <p:nvSpPr>
          <p:cNvPr id="6" name="Slide Number Placeholder 5"/>
          <p:cNvSpPr>
            <a:spLocks noGrp="1"/>
          </p:cNvSpPr>
          <p:nvPr>
            <p:ph type="sldNum" sz="quarter" idx="12"/>
          </p:nvPr>
        </p:nvSpPr>
        <p:spPr/>
        <p:txBody>
          <a:bodyPr/>
          <a:lstStyle/>
          <a:p>
            <a:fld id="{0F345292-D412-4B43-8017-E1E23C3248E7}" type="slidenum">
              <a:rPr lang="zh-TW" altLang="en-US" smtClean="0"/>
              <a:pPr/>
              <a:t>‹#›</a:t>
            </a:fld>
            <a:endParaRPr lang="en-US" altLang="zh-TW"/>
          </a:p>
        </p:txBody>
      </p:sp>
    </p:spTree>
    <p:extLst>
      <p:ext uri="{BB962C8B-B14F-4D97-AF65-F5344CB8AC3E}">
        <p14:creationId xmlns:p14="http://schemas.microsoft.com/office/powerpoint/2010/main" val="375813573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Front Pag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07132174-888F-440C-9143-1F1DFB64FA96}"/>
              </a:ext>
            </a:extLst>
          </p:cNvPr>
          <p:cNvSpPr>
            <a:spLocks noGrp="1"/>
          </p:cNvSpPr>
          <p:nvPr>
            <p:ph type="ctrTitle"/>
          </p:nvPr>
        </p:nvSpPr>
        <p:spPr>
          <a:xfrm>
            <a:off x="1737645" y="1806033"/>
            <a:ext cx="8799320" cy="1847536"/>
          </a:xfrm>
        </p:spPr>
        <p:txBody>
          <a:bodyPr anchor="ctr">
            <a:normAutofit/>
          </a:bodyPr>
          <a:lstStyle>
            <a:lvl1pPr algn="l">
              <a:lnSpc>
                <a:spcPct val="100000"/>
              </a:lnSpc>
              <a:defRPr sz="4500" baseline="0">
                <a:latin typeface="Calibri" panose="020F0502020204030204" pitchFamily="34" charset="0"/>
                <a:ea typeface="微軟正黑體" panose="020B0604030504040204" pitchFamily="34" charset="-120"/>
              </a:defRPr>
            </a:lvl1pPr>
          </a:lstStyle>
          <a:p>
            <a:r>
              <a:rPr lang="zh-TW" altLang="en-US" dirty="0"/>
              <a:t>按一下以編輯母片標題樣式</a:t>
            </a:r>
          </a:p>
        </p:txBody>
      </p:sp>
      <p:sp>
        <p:nvSpPr>
          <p:cNvPr id="4" name="日期版面配置區 3">
            <a:extLst>
              <a:ext uri="{FF2B5EF4-FFF2-40B4-BE49-F238E27FC236}">
                <a16:creationId xmlns:a16="http://schemas.microsoft.com/office/drawing/2014/main" id="{4F2EF876-0946-46B9-87B2-3199214A073D}"/>
              </a:ext>
            </a:extLst>
          </p:cNvPr>
          <p:cNvSpPr>
            <a:spLocks noGrp="1"/>
          </p:cNvSpPr>
          <p:nvPr>
            <p:ph type="dt" sz="half" idx="10"/>
          </p:nvPr>
        </p:nvSpPr>
        <p:spPr/>
        <p:txBody>
          <a:bodyPr/>
          <a:lstStyle>
            <a:lvl1pPr>
              <a:defRPr baseline="0">
                <a:solidFill>
                  <a:schemeClr val="bg1"/>
                </a:solidFill>
                <a:latin typeface="Calibri" panose="020F0502020204030204" pitchFamily="34" charset="0"/>
              </a:defRPr>
            </a:lvl1pPr>
          </a:lstStyle>
          <a:p>
            <a:r>
              <a:rPr lang="en-US" altLang="zh-TW"/>
              <a:t>©2022 Tong Hsing</a:t>
            </a:r>
            <a:endParaRPr lang="zh-TW" altLang="en-US" dirty="0"/>
          </a:p>
        </p:txBody>
      </p:sp>
      <p:sp>
        <p:nvSpPr>
          <p:cNvPr id="5" name="頁尾版面配置區 4">
            <a:extLst>
              <a:ext uri="{FF2B5EF4-FFF2-40B4-BE49-F238E27FC236}">
                <a16:creationId xmlns:a16="http://schemas.microsoft.com/office/drawing/2014/main" id="{21279008-1B12-4A1F-8DC4-B305832C7CB4}"/>
              </a:ext>
            </a:extLst>
          </p:cNvPr>
          <p:cNvSpPr>
            <a:spLocks noGrp="1"/>
          </p:cNvSpPr>
          <p:nvPr>
            <p:ph type="ftr" sz="quarter" idx="11"/>
          </p:nvPr>
        </p:nvSpPr>
        <p:spPr/>
        <p:txBody>
          <a:bodyPr/>
          <a:lstStyle>
            <a:lvl1pPr>
              <a:defRPr baseline="0">
                <a:solidFill>
                  <a:schemeClr val="bg1"/>
                </a:solidFill>
                <a:latin typeface="Calibri" panose="020F0502020204030204" pitchFamily="34" charset="0"/>
              </a:defRPr>
            </a:lvl1pPr>
          </a:lstStyle>
          <a:p>
            <a:r>
              <a:rPr lang="en-US" altLang="zh-TW"/>
              <a:t>TONG HSING CONFIDENTIAL</a:t>
            </a:r>
            <a:endParaRPr lang="zh-TW" altLang="en-US" dirty="0"/>
          </a:p>
        </p:txBody>
      </p:sp>
      <p:sp>
        <p:nvSpPr>
          <p:cNvPr id="6" name="投影片編號版面配置區 5">
            <a:extLst>
              <a:ext uri="{FF2B5EF4-FFF2-40B4-BE49-F238E27FC236}">
                <a16:creationId xmlns:a16="http://schemas.microsoft.com/office/drawing/2014/main" id="{A9D7CDC0-50DE-498F-80DB-1A3B4BE2856F}"/>
              </a:ext>
            </a:extLst>
          </p:cNvPr>
          <p:cNvSpPr>
            <a:spLocks noGrp="1"/>
          </p:cNvSpPr>
          <p:nvPr>
            <p:ph type="sldNum" sz="quarter" idx="12"/>
          </p:nvPr>
        </p:nvSpPr>
        <p:spPr/>
        <p:txBody>
          <a:bodyPr/>
          <a:lstStyle>
            <a:lvl1pPr>
              <a:defRPr baseline="0">
                <a:latin typeface="Calibri" panose="020F0502020204030204" pitchFamily="34" charset="0"/>
              </a:defRPr>
            </a:lvl1pPr>
          </a:lstStyle>
          <a:p>
            <a:r>
              <a:rPr lang="en-US" altLang="zh-TW"/>
              <a:t>P</a:t>
            </a:r>
            <a:fld id="{1BB26194-F2CA-4C1B-AA05-19E9019FDD20}" type="slidenum">
              <a:rPr lang="zh-TW" altLang="en-US" smtClean="0"/>
              <a:pPr/>
              <a:t>‹#›</a:t>
            </a:fld>
            <a:endParaRPr lang="zh-TW" altLang="en-US" dirty="0"/>
          </a:p>
        </p:txBody>
      </p:sp>
      <p:sp>
        <p:nvSpPr>
          <p:cNvPr id="8" name="內容版面配置區 7">
            <a:extLst>
              <a:ext uri="{FF2B5EF4-FFF2-40B4-BE49-F238E27FC236}">
                <a16:creationId xmlns:a16="http://schemas.microsoft.com/office/drawing/2014/main" id="{C4388B75-AF63-4DCA-847B-284ADD927C2B}"/>
              </a:ext>
            </a:extLst>
          </p:cNvPr>
          <p:cNvSpPr>
            <a:spLocks noGrp="1"/>
          </p:cNvSpPr>
          <p:nvPr>
            <p:ph sz="quarter" idx="13"/>
          </p:nvPr>
        </p:nvSpPr>
        <p:spPr>
          <a:xfrm>
            <a:off x="1737645" y="4715042"/>
            <a:ext cx="8798594" cy="708025"/>
          </a:xfrm>
        </p:spPr>
        <p:txBody>
          <a:bodyPr anchor="ctr">
            <a:normAutofit/>
          </a:bodyPr>
          <a:lstStyle>
            <a:lvl1pPr marL="0" indent="0" algn="l">
              <a:buNone/>
              <a:defRPr sz="1800" baseline="0">
                <a:solidFill>
                  <a:srgbClr val="003F7C"/>
                </a:solidFill>
                <a:latin typeface="Calibri" panose="020F0502020204030204" pitchFamily="34" charset="0"/>
                <a:ea typeface="微軟正黑體" panose="020B0604030504040204" pitchFamily="34" charset="-120"/>
              </a:defRPr>
            </a:lvl1pPr>
            <a:lvl2pPr marL="457200" indent="0">
              <a:buNone/>
              <a:defRPr sz="1800"/>
            </a:lvl2pPr>
          </a:lstStyle>
          <a:p>
            <a:pPr lvl="0"/>
            <a:r>
              <a:rPr lang="zh-TW" altLang="en-US" dirty="0"/>
              <a:t>按一下以編輯母片文字樣式</a:t>
            </a:r>
          </a:p>
        </p:txBody>
      </p:sp>
      <p:sp>
        <p:nvSpPr>
          <p:cNvPr id="10" name="文字版面配置區 9">
            <a:extLst>
              <a:ext uri="{FF2B5EF4-FFF2-40B4-BE49-F238E27FC236}">
                <a16:creationId xmlns:a16="http://schemas.microsoft.com/office/drawing/2014/main" id="{B5AE84F3-8F44-4934-9FCF-C577317BBD51}"/>
              </a:ext>
            </a:extLst>
          </p:cNvPr>
          <p:cNvSpPr>
            <a:spLocks noGrp="1"/>
          </p:cNvSpPr>
          <p:nvPr>
            <p:ph type="body" sz="quarter" idx="15"/>
          </p:nvPr>
        </p:nvSpPr>
        <p:spPr>
          <a:xfrm>
            <a:off x="1737645" y="3777242"/>
            <a:ext cx="8798594" cy="786050"/>
          </a:xfrm>
        </p:spPr>
        <p:txBody>
          <a:bodyPr>
            <a:normAutofit/>
          </a:bodyPr>
          <a:lstStyle>
            <a:lvl1pPr marL="0" indent="0" algn="l">
              <a:buNone/>
              <a:defRPr sz="3000" baseline="0">
                <a:latin typeface="Calibri" panose="020F0502020204030204" pitchFamily="34" charset="0"/>
                <a:ea typeface="微軟正黑體" panose="020B0604030504040204" pitchFamily="34" charset="-120"/>
              </a:defRPr>
            </a:lvl1pPr>
          </a:lstStyle>
          <a:p>
            <a:pPr lvl="0"/>
            <a:endParaRPr lang="zh-TW" altLang="en-US" dirty="0"/>
          </a:p>
        </p:txBody>
      </p:sp>
    </p:spTree>
    <p:extLst>
      <p:ext uri="{BB962C8B-B14F-4D97-AF65-F5344CB8AC3E}">
        <p14:creationId xmlns:p14="http://schemas.microsoft.com/office/powerpoint/2010/main" val="317566686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Table of Contents">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739BAD10-073C-4CED-A745-4750553792A5}"/>
              </a:ext>
            </a:extLst>
          </p:cNvPr>
          <p:cNvSpPr>
            <a:spLocks noGrp="1"/>
          </p:cNvSpPr>
          <p:nvPr>
            <p:ph type="title"/>
          </p:nvPr>
        </p:nvSpPr>
        <p:spPr/>
        <p:txBody>
          <a:bodyPr/>
          <a:lstStyle>
            <a:lvl1pPr>
              <a:defRPr baseline="0">
                <a:latin typeface="Calibri" panose="020F0502020204030204" pitchFamily="34" charset="0"/>
                <a:ea typeface="微軟正黑體" panose="020B0604030504040204" pitchFamily="34" charset="-120"/>
              </a:defRPr>
            </a:lvl1pPr>
          </a:lstStyle>
          <a:p>
            <a:r>
              <a:rPr lang="zh-TW" altLang="en-US" dirty="0"/>
              <a:t>按一下以編輯母片標題樣式</a:t>
            </a:r>
          </a:p>
        </p:txBody>
      </p:sp>
      <p:sp>
        <p:nvSpPr>
          <p:cNvPr id="4" name="日期版面配置區 3">
            <a:extLst>
              <a:ext uri="{FF2B5EF4-FFF2-40B4-BE49-F238E27FC236}">
                <a16:creationId xmlns:a16="http://schemas.microsoft.com/office/drawing/2014/main" id="{B437CCC4-02B6-4E4D-9F14-E800A7039BAE}"/>
              </a:ext>
            </a:extLst>
          </p:cNvPr>
          <p:cNvSpPr>
            <a:spLocks noGrp="1"/>
          </p:cNvSpPr>
          <p:nvPr>
            <p:ph type="dt" sz="half" idx="10"/>
          </p:nvPr>
        </p:nvSpPr>
        <p:spPr/>
        <p:txBody>
          <a:bodyPr/>
          <a:lstStyle>
            <a:lvl1pPr>
              <a:defRPr baseline="0">
                <a:solidFill>
                  <a:schemeClr val="bg1"/>
                </a:solidFill>
                <a:latin typeface="Calibri" panose="020F0502020204030204" pitchFamily="34" charset="0"/>
              </a:defRPr>
            </a:lvl1pPr>
          </a:lstStyle>
          <a:p>
            <a:r>
              <a:rPr lang="en-US" altLang="zh-TW"/>
              <a:t>©2022 Tong Hsing</a:t>
            </a:r>
            <a:endParaRPr lang="zh-TW" altLang="en-US" dirty="0"/>
          </a:p>
        </p:txBody>
      </p:sp>
      <p:sp>
        <p:nvSpPr>
          <p:cNvPr id="5" name="頁尾版面配置區 4">
            <a:extLst>
              <a:ext uri="{FF2B5EF4-FFF2-40B4-BE49-F238E27FC236}">
                <a16:creationId xmlns:a16="http://schemas.microsoft.com/office/drawing/2014/main" id="{2F903F07-A5BB-4A88-ADEA-59B29F87BB8F}"/>
              </a:ext>
            </a:extLst>
          </p:cNvPr>
          <p:cNvSpPr>
            <a:spLocks noGrp="1"/>
          </p:cNvSpPr>
          <p:nvPr>
            <p:ph type="ftr" sz="quarter" idx="11"/>
          </p:nvPr>
        </p:nvSpPr>
        <p:spPr/>
        <p:txBody>
          <a:bodyPr/>
          <a:lstStyle>
            <a:lvl1pPr>
              <a:defRPr baseline="0">
                <a:solidFill>
                  <a:schemeClr val="bg1"/>
                </a:solidFill>
                <a:latin typeface="Calibri" panose="020F0502020204030204" pitchFamily="34" charset="0"/>
              </a:defRPr>
            </a:lvl1pPr>
          </a:lstStyle>
          <a:p>
            <a:r>
              <a:rPr lang="en-US" altLang="zh-TW"/>
              <a:t>TONG HSING CONFIDENTIAL</a:t>
            </a:r>
            <a:endParaRPr lang="zh-TW" altLang="en-US" dirty="0"/>
          </a:p>
        </p:txBody>
      </p:sp>
      <p:sp>
        <p:nvSpPr>
          <p:cNvPr id="6" name="投影片編號版面配置區 5">
            <a:extLst>
              <a:ext uri="{FF2B5EF4-FFF2-40B4-BE49-F238E27FC236}">
                <a16:creationId xmlns:a16="http://schemas.microsoft.com/office/drawing/2014/main" id="{66E9DB57-15FE-4FB6-8D8F-6C6EDEFBE50A}"/>
              </a:ext>
            </a:extLst>
          </p:cNvPr>
          <p:cNvSpPr>
            <a:spLocks noGrp="1"/>
          </p:cNvSpPr>
          <p:nvPr>
            <p:ph type="sldNum" sz="quarter" idx="12"/>
          </p:nvPr>
        </p:nvSpPr>
        <p:spPr/>
        <p:txBody>
          <a:bodyPr/>
          <a:lstStyle>
            <a:lvl1pPr>
              <a:defRPr baseline="0">
                <a:latin typeface="Calibri" panose="020F0502020204030204" pitchFamily="34" charset="0"/>
              </a:defRPr>
            </a:lvl1pPr>
          </a:lstStyle>
          <a:p>
            <a:r>
              <a:rPr lang="en-US" altLang="zh-TW"/>
              <a:t>P</a:t>
            </a:r>
            <a:fld id="{1BB26194-F2CA-4C1B-AA05-19E9019FDD20}" type="slidenum">
              <a:rPr lang="zh-TW" altLang="en-US" smtClean="0"/>
              <a:pPr/>
              <a:t>‹#›</a:t>
            </a:fld>
            <a:endParaRPr lang="zh-TW" altLang="en-US" dirty="0"/>
          </a:p>
        </p:txBody>
      </p:sp>
      <p:sp>
        <p:nvSpPr>
          <p:cNvPr id="8" name="內容版面配置區 7">
            <a:extLst>
              <a:ext uri="{FF2B5EF4-FFF2-40B4-BE49-F238E27FC236}">
                <a16:creationId xmlns:a16="http://schemas.microsoft.com/office/drawing/2014/main" id="{0198EE10-893F-46D5-B58B-34DA1CAEF4B7}"/>
              </a:ext>
            </a:extLst>
          </p:cNvPr>
          <p:cNvSpPr>
            <a:spLocks noGrp="1"/>
          </p:cNvSpPr>
          <p:nvPr>
            <p:ph sz="quarter" idx="13"/>
          </p:nvPr>
        </p:nvSpPr>
        <p:spPr>
          <a:xfrm>
            <a:off x="512521" y="1254114"/>
            <a:ext cx="10603153" cy="4898858"/>
          </a:xfrm>
        </p:spPr>
        <p:txBody>
          <a:bodyPr>
            <a:normAutofit/>
          </a:bodyPr>
          <a:lstStyle>
            <a:lvl1pPr marL="514350" indent="-514350">
              <a:buFont typeface="+mj-lt"/>
              <a:buAutoNum type="arabicPeriod"/>
              <a:defRPr sz="3200" u="none">
                <a:solidFill>
                  <a:srgbClr val="003F7C"/>
                </a:solidFill>
                <a:latin typeface="微軟正黑體" panose="020B0604030504040204" pitchFamily="34" charset="-120"/>
                <a:ea typeface="微軟正黑體" panose="020B0604030504040204" pitchFamily="34" charset="-120"/>
              </a:defRPr>
            </a:lvl1pPr>
            <a:lvl2pPr marL="914400" indent="-457200">
              <a:buFont typeface="+mj-lt"/>
              <a:buAutoNum type="arabicPeriod"/>
              <a:defRPr sz="3200" baseline="0">
                <a:latin typeface="Calibri" panose="020F0502020204030204" pitchFamily="34" charset="0"/>
              </a:defRPr>
            </a:lvl2pPr>
            <a:lvl3pPr marL="1371600" indent="-457200">
              <a:buFont typeface="+mj-lt"/>
              <a:buAutoNum type="arabicPeriod"/>
              <a:defRPr/>
            </a:lvl3pPr>
            <a:lvl4pPr marL="1714500" indent="-342900">
              <a:buFont typeface="+mj-lt"/>
              <a:buAutoNum type="arabicPeriod"/>
              <a:defRPr/>
            </a:lvl4pPr>
            <a:lvl5pPr marL="2171700" indent="-342900">
              <a:buFont typeface="+mj-lt"/>
              <a:buAutoNum type="arabicPeriod"/>
              <a:defRPr/>
            </a:lvl5pPr>
          </a:lstStyle>
          <a:p>
            <a:pPr lvl="1"/>
            <a:r>
              <a:rPr lang="zh-TW" altLang="en-US" dirty="0"/>
              <a:t>按一下以編輯母片文字樣式</a:t>
            </a:r>
            <a:endParaRPr lang="en-US" altLang="zh-TW" dirty="0"/>
          </a:p>
          <a:p>
            <a:pPr lvl="1"/>
            <a:endParaRPr lang="en-US" altLang="zh-TW" dirty="0"/>
          </a:p>
        </p:txBody>
      </p:sp>
    </p:spTree>
    <p:extLst>
      <p:ext uri="{BB962C8B-B14F-4D97-AF65-F5344CB8AC3E}">
        <p14:creationId xmlns:p14="http://schemas.microsoft.com/office/powerpoint/2010/main" val="260450161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Content">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739BAD10-073C-4CED-A745-4750553792A5}"/>
              </a:ext>
            </a:extLst>
          </p:cNvPr>
          <p:cNvSpPr>
            <a:spLocks noGrp="1"/>
          </p:cNvSpPr>
          <p:nvPr>
            <p:ph type="title"/>
          </p:nvPr>
        </p:nvSpPr>
        <p:spPr/>
        <p:txBody>
          <a:bodyPr/>
          <a:lstStyle>
            <a:lvl1pPr>
              <a:defRPr baseline="0">
                <a:latin typeface="Calibri" panose="020F0502020204030204" pitchFamily="34" charset="0"/>
                <a:ea typeface="微軟正黑體" panose="020B0604030504040204" pitchFamily="34" charset="-120"/>
              </a:defRPr>
            </a:lvl1pPr>
          </a:lstStyle>
          <a:p>
            <a:r>
              <a:rPr lang="zh-TW" altLang="en-US" dirty="0"/>
              <a:t>按一下以編輯母片標題樣式</a:t>
            </a:r>
          </a:p>
        </p:txBody>
      </p:sp>
      <p:sp>
        <p:nvSpPr>
          <p:cNvPr id="4" name="日期版面配置區 3">
            <a:extLst>
              <a:ext uri="{FF2B5EF4-FFF2-40B4-BE49-F238E27FC236}">
                <a16:creationId xmlns:a16="http://schemas.microsoft.com/office/drawing/2014/main" id="{B437CCC4-02B6-4E4D-9F14-E800A7039BAE}"/>
              </a:ext>
            </a:extLst>
          </p:cNvPr>
          <p:cNvSpPr>
            <a:spLocks noGrp="1"/>
          </p:cNvSpPr>
          <p:nvPr>
            <p:ph type="dt" sz="half" idx="10"/>
          </p:nvPr>
        </p:nvSpPr>
        <p:spPr/>
        <p:txBody>
          <a:bodyPr/>
          <a:lstStyle>
            <a:lvl1pPr>
              <a:defRPr baseline="0">
                <a:solidFill>
                  <a:schemeClr val="bg1"/>
                </a:solidFill>
                <a:latin typeface="Calibri" panose="020F0502020204030204" pitchFamily="34" charset="0"/>
              </a:defRPr>
            </a:lvl1pPr>
          </a:lstStyle>
          <a:p>
            <a:r>
              <a:rPr lang="en-US" altLang="zh-TW"/>
              <a:t>©2022 Tong Hsing</a:t>
            </a:r>
            <a:endParaRPr lang="zh-TW" altLang="en-US" dirty="0"/>
          </a:p>
        </p:txBody>
      </p:sp>
      <p:sp>
        <p:nvSpPr>
          <p:cNvPr id="5" name="頁尾版面配置區 4">
            <a:extLst>
              <a:ext uri="{FF2B5EF4-FFF2-40B4-BE49-F238E27FC236}">
                <a16:creationId xmlns:a16="http://schemas.microsoft.com/office/drawing/2014/main" id="{2F903F07-A5BB-4A88-ADEA-59B29F87BB8F}"/>
              </a:ext>
            </a:extLst>
          </p:cNvPr>
          <p:cNvSpPr>
            <a:spLocks noGrp="1"/>
          </p:cNvSpPr>
          <p:nvPr>
            <p:ph type="ftr" sz="quarter" idx="11"/>
          </p:nvPr>
        </p:nvSpPr>
        <p:spPr/>
        <p:txBody>
          <a:bodyPr/>
          <a:lstStyle>
            <a:lvl1pPr>
              <a:defRPr baseline="0">
                <a:solidFill>
                  <a:schemeClr val="bg1"/>
                </a:solidFill>
                <a:latin typeface="Calibri" panose="020F0502020204030204" pitchFamily="34" charset="0"/>
              </a:defRPr>
            </a:lvl1pPr>
          </a:lstStyle>
          <a:p>
            <a:r>
              <a:rPr lang="en-US" altLang="zh-TW"/>
              <a:t>TONG HSING CONFIDENTIAL</a:t>
            </a:r>
            <a:endParaRPr lang="zh-TW" altLang="en-US" dirty="0"/>
          </a:p>
        </p:txBody>
      </p:sp>
      <p:sp>
        <p:nvSpPr>
          <p:cNvPr id="6" name="投影片編號版面配置區 5">
            <a:extLst>
              <a:ext uri="{FF2B5EF4-FFF2-40B4-BE49-F238E27FC236}">
                <a16:creationId xmlns:a16="http://schemas.microsoft.com/office/drawing/2014/main" id="{66E9DB57-15FE-4FB6-8D8F-6C6EDEFBE50A}"/>
              </a:ext>
            </a:extLst>
          </p:cNvPr>
          <p:cNvSpPr>
            <a:spLocks noGrp="1"/>
          </p:cNvSpPr>
          <p:nvPr>
            <p:ph type="sldNum" sz="quarter" idx="12"/>
          </p:nvPr>
        </p:nvSpPr>
        <p:spPr/>
        <p:txBody>
          <a:bodyPr/>
          <a:lstStyle>
            <a:lvl1pPr>
              <a:defRPr baseline="0">
                <a:latin typeface="Calibri" panose="020F0502020204030204" pitchFamily="34" charset="0"/>
              </a:defRPr>
            </a:lvl1pPr>
          </a:lstStyle>
          <a:p>
            <a:r>
              <a:rPr lang="en-US" altLang="zh-TW"/>
              <a:t>P</a:t>
            </a:r>
            <a:fld id="{1BB26194-F2CA-4C1B-AA05-19E9019FDD20}" type="slidenum">
              <a:rPr lang="zh-TW" altLang="en-US" smtClean="0"/>
              <a:pPr/>
              <a:t>‹#›</a:t>
            </a:fld>
            <a:endParaRPr lang="zh-TW" altLang="en-US" dirty="0"/>
          </a:p>
        </p:txBody>
      </p:sp>
      <p:sp>
        <p:nvSpPr>
          <p:cNvPr id="10" name="內容版面配置區 9">
            <a:extLst>
              <a:ext uri="{FF2B5EF4-FFF2-40B4-BE49-F238E27FC236}">
                <a16:creationId xmlns:a16="http://schemas.microsoft.com/office/drawing/2014/main" id="{2583C997-227C-49A2-B0A8-16CE091815A1}"/>
              </a:ext>
            </a:extLst>
          </p:cNvPr>
          <p:cNvSpPr>
            <a:spLocks noGrp="1"/>
          </p:cNvSpPr>
          <p:nvPr>
            <p:ph sz="quarter" idx="13"/>
          </p:nvPr>
        </p:nvSpPr>
        <p:spPr>
          <a:xfrm>
            <a:off x="487109" y="1208880"/>
            <a:ext cx="10628565" cy="4961183"/>
          </a:xfrm>
        </p:spPr>
        <p:txBody>
          <a:bodyPr/>
          <a:lstStyle>
            <a:lvl1pPr marL="514350" indent="-514350">
              <a:buFont typeface="Wingdings" panose="05000000000000000000" pitchFamily="2" charset="2"/>
              <a:buChar char="Ø"/>
              <a:defRPr baseline="0">
                <a:solidFill>
                  <a:srgbClr val="003F7C"/>
                </a:solidFill>
                <a:latin typeface="Calibri" panose="020F0502020204030204" pitchFamily="34" charset="0"/>
                <a:ea typeface="微軟正黑體" panose="020B0604030504040204" pitchFamily="34" charset="-120"/>
              </a:defRPr>
            </a:lvl1pPr>
            <a:lvl2pPr marL="914400" indent="-457200">
              <a:buFont typeface="Arial" panose="020B0604020202020204" pitchFamily="34" charset="0"/>
              <a:buChar char="•"/>
              <a:defRPr baseline="0">
                <a:solidFill>
                  <a:srgbClr val="003F7C"/>
                </a:solidFill>
                <a:latin typeface="Calibri" panose="020F0502020204030204" pitchFamily="34" charset="0"/>
                <a:ea typeface="微軟正黑體" panose="020B0604030504040204" pitchFamily="34" charset="-120"/>
              </a:defRPr>
            </a:lvl2pPr>
            <a:lvl3pPr marL="1371600" indent="-457200">
              <a:buFont typeface="Wingdings" panose="05000000000000000000" pitchFamily="2" charset="2"/>
              <a:buChar char="ü"/>
              <a:defRPr baseline="0">
                <a:solidFill>
                  <a:srgbClr val="003F7C"/>
                </a:solidFill>
                <a:latin typeface="Calibri" panose="020F0502020204030204" pitchFamily="34" charset="0"/>
                <a:ea typeface="微軟正黑體" panose="020B0604030504040204" pitchFamily="34" charset="-120"/>
              </a:defRPr>
            </a:lvl3pPr>
            <a:lvl4pPr marL="1714500" indent="-342900">
              <a:buFont typeface="+mj-lt"/>
              <a:buAutoNum type="arabicPeriod"/>
              <a:defRPr>
                <a:solidFill>
                  <a:srgbClr val="003F7C"/>
                </a:solidFill>
                <a:latin typeface="微軟正黑體" panose="020B0604030504040204" pitchFamily="34" charset="-120"/>
                <a:ea typeface="微軟正黑體" panose="020B0604030504040204" pitchFamily="34" charset="-120"/>
              </a:defRPr>
            </a:lvl4pPr>
            <a:lvl5pPr marL="2171700" indent="-342900">
              <a:buFont typeface="+mj-lt"/>
              <a:buAutoNum type="arabicPeriod"/>
              <a:defRPr>
                <a:solidFill>
                  <a:srgbClr val="003F7C"/>
                </a:solidFill>
                <a:latin typeface="微軟正黑體" panose="020B0604030504040204" pitchFamily="34" charset="-120"/>
                <a:ea typeface="微軟正黑體" panose="020B0604030504040204" pitchFamily="34" charset="-120"/>
              </a:defRPr>
            </a:lvl5pPr>
          </a:lstStyle>
          <a:p>
            <a:pPr lvl="0"/>
            <a:r>
              <a:rPr lang="zh-TW" altLang="en-US" dirty="0"/>
              <a:t>按一下以編輯母片文字樣式</a:t>
            </a:r>
          </a:p>
          <a:p>
            <a:pPr lvl="1"/>
            <a:r>
              <a:rPr lang="zh-TW" altLang="en-US" dirty="0"/>
              <a:t>第二層</a:t>
            </a:r>
          </a:p>
          <a:p>
            <a:pPr lvl="2"/>
            <a:r>
              <a:rPr lang="zh-TW" altLang="en-US" dirty="0"/>
              <a:t>第三層</a:t>
            </a:r>
          </a:p>
        </p:txBody>
      </p:sp>
    </p:spTree>
    <p:extLst>
      <p:ext uri="{BB962C8B-B14F-4D97-AF65-F5344CB8AC3E}">
        <p14:creationId xmlns:p14="http://schemas.microsoft.com/office/powerpoint/2010/main" val="395660475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age">
    <p:spTree>
      <p:nvGrpSpPr>
        <p:cNvPr id="1" name=""/>
        <p:cNvGrpSpPr/>
        <p:nvPr/>
      </p:nvGrpSpPr>
      <p:grpSpPr>
        <a:xfrm>
          <a:off x="0" y="0"/>
          <a:ext cx="0" cy="0"/>
          <a:chOff x="0" y="0"/>
          <a:chExt cx="0" cy="0"/>
        </a:xfrm>
      </p:grpSpPr>
      <p:sp>
        <p:nvSpPr>
          <p:cNvPr id="2" name="日期版面配置區 1">
            <a:extLst>
              <a:ext uri="{FF2B5EF4-FFF2-40B4-BE49-F238E27FC236}">
                <a16:creationId xmlns:a16="http://schemas.microsoft.com/office/drawing/2014/main" id="{8E439664-F329-428D-8734-CBAE1FED9539}"/>
              </a:ext>
            </a:extLst>
          </p:cNvPr>
          <p:cNvSpPr>
            <a:spLocks noGrp="1"/>
          </p:cNvSpPr>
          <p:nvPr>
            <p:ph type="dt" sz="half" idx="10"/>
          </p:nvPr>
        </p:nvSpPr>
        <p:spPr/>
        <p:txBody>
          <a:bodyPr/>
          <a:lstStyle>
            <a:lvl1pPr>
              <a:defRPr baseline="0">
                <a:solidFill>
                  <a:schemeClr val="bg1"/>
                </a:solidFill>
                <a:latin typeface="Calibri" panose="020F0502020204030204" pitchFamily="34" charset="0"/>
                <a:ea typeface="微軟正黑體" panose="020B0604030504040204" pitchFamily="34" charset="-120"/>
              </a:defRPr>
            </a:lvl1pPr>
          </a:lstStyle>
          <a:p>
            <a:r>
              <a:rPr lang="en-US" altLang="zh-TW"/>
              <a:t>©2022 Tong Hsing</a:t>
            </a:r>
            <a:endParaRPr lang="zh-TW" altLang="en-US" dirty="0"/>
          </a:p>
        </p:txBody>
      </p:sp>
      <p:sp>
        <p:nvSpPr>
          <p:cNvPr id="3" name="頁尾版面配置區 2">
            <a:extLst>
              <a:ext uri="{FF2B5EF4-FFF2-40B4-BE49-F238E27FC236}">
                <a16:creationId xmlns:a16="http://schemas.microsoft.com/office/drawing/2014/main" id="{A3C497D1-AA85-4A3B-B1B7-47552442F65F}"/>
              </a:ext>
            </a:extLst>
          </p:cNvPr>
          <p:cNvSpPr>
            <a:spLocks noGrp="1"/>
          </p:cNvSpPr>
          <p:nvPr>
            <p:ph type="ftr" sz="quarter" idx="11"/>
          </p:nvPr>
        </p:nvSpPr>
        <p:spPr/>
        <p:txBody>
          <a:bodyPr/>
          <a:lstStyle>
            <a:lvl1pPr>
              <a:defRPr baseline="0">
                <a:solidFill>
                  <a:schemeClr val="bg1"/>
                </a:solidFill>
                <a:latin typeface="Calibri" panose="020F0502020204030204" pitchFamily="34" charset="0"/>
                <a:ea typeface="微軟正黑體" panose="020B0604030504040204" pitchFamily="34" charset="-120"/>
              </a:defRPr>
            </a:lvl1pPr>
          </a:lstStyle>
          <a:p>
            <a:r>
              <a:rPr lang="en-US" altLang="zh-TW"/>
              <a:t>TONG HSING CONFIDENTIAL</a:t>
            </a:r>
            <a:endParaRPr lang="zh-TW" altLang="en-US" dirty="0"/>
          </a:p>
        </p:txBody>
      </p:sp>
      <p:sp>
        <p:nvSpPr>
          <p:cNvPr id="4" name="投影片編號版面配置區 3">
            <a:extLst>
              <a:ext uri="{FF2B5EF4-FFF2-40B4-BE49-F238E27FC236}">
                <a16:creationId xmlns:a16="http://schemas.microsoft.com/office/drawing/2014/main" id="{ACADEA6A-8ADE-43ED-8839-CB99EE9D2390}"/>
              </a:ext>
            </a:extLst>
          </p:cNvPr>
          <p:cNvSpPr>
            <a:spLocks noGrp="1"/>
          </p:cNvSpPr>
          <p:nvPr>
            <p:ph type="sldNum" sz="quarter" idx="12"/>
          </p:nvPr>
        </p:nvSpPr>
        <p:spPr/>
        <p:txBody>
          <a:bodyPr/>
          <a:lstStyle>
            <a:lvl1pPr>
              <a:defRPr baseline="0">
                <a:latin typeface="Calibri" panose="020F0502020204030204" pitchFamily="34" charset="0"/>
                <a:ea typeface="微軟正黑體" panose="020B0604030504040204" pitchFamily="34" charset="-120"/>
              </a:defRPr>
            </a:lvl1pPr>
          </a:lstStyle>
          <a:p>
            <a:r>
              <a:rPr lang="en-US" altLang="zh-TW"/>
              <a:t>P</a:t>
            </a:r>
            <a:fld id="{1BB26194-F2CA-4C1B-AA05-19E9019FDD20}" type="slidenum">
              <a:rPr lang="zh-TW" altLang="en-US" smtClean="0"/>
              <a:pPr/>
              <a:t>‹#›</a:t>
            </a:fld>
            <a:endParaRPr lang="zh-TW" altLang="en-US" dirty="0"/>
          </a:p>
        </p:txBody>
      </p:sp>
    </p:spTree>
    <p:extLst>
      <p:ext uri="{BB962C8B-B14F-4D97-AF65-F5344CB8AC3E}">
        <p14:creationId xmlns:p14="http://schemas.microsoft.com/office/powerpoint/2010/main" val="13600190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標題及內容">
    <p:spTree>
      <p:nvGrpSpPr>
        <p:cNvPr id="1" name=""/>
        <p:cNvGrpSpPr/>
        <p:nvPr/>
      </p:nvGrpSpPr>
      <p:grpSpPr>
        <a:xfrm>
          <a:off x="0" y="0"/>
          <a:ext cx="0" cy="0"/>
          <a:chOff x="0" y="0"/>
          <a:chExt cx="0" cy="0"/>
        </a:xfrm>
      </p:grpSpPr>
      <p:sp>
        <p:nvSpPr>
          <p:cNvPr id="15" name="Title Placeholder 1">
            <a:extLst>
              <a:ext uri="{FF2B5EF4-FFF2-40B4-BE49-F238E27FC236}">
                <a16:creationId xmlns:a16="http://schemas.microsoft.com/office/drawing/2014/main" id="{7A65039A-802A-6CFC-0CA9-59FD9B3F2834}"/>
              </a:ext>
            </a:extLst>
          </p:cNvPr>
          <p:cNvSpPr>
            <a:spLocks noGrp="1"/>
          </p:cNvSpPr>
          <p:nvPr>
            <p:ph type="title"/>
          </p:nvPr>
        </p:nvSpPr>
        <p:spPr>
          <a:xfrm>
            <a:off x="409666" y="313431"/>
            <a:ext cx="9966960" cy="741012"/>
          </a:xfrm>
          <a:prstGeom prst="rect">
            <a:avLst/>
          </a:prstGeom>
        </p:spPr>
        <p:txBody>
          <a:bodyPr vert="horz" lIns="91440" tIns="45720" rIns="91440" bIns="45720" rtlCol="0" anchor="b">
            <a:normAutofit/>
          </a:bodyPr>
          <a:lstStyle/>
          <a:p>
            <a:r>
              <a:rPr lang="zh-TW" altLang="en-US" dirty="0"/>
              <a:t>按一下以編輯母片標題樣式</a:t>
            </a:r>
            <a:endParaRPr lang="en-US" dirty="0"/>
          </a:p>
        </p:txBody>
      </p:sp>
      <p:sp>
        <p:nvSpPr>
          <p:cNvPr id="3" name="Content Placeholder 2"/>
          <p:cNvSpPr>
            <a:spLocks noGrp="1"/>
          </p:cNvSpPr>
          <p:nvPr>
            <p:ph idx="1"/>
          </p:nvPr>
        </p:nvSpPr>
        <p:spPr>
          <a:xfrm>
            <a:off x="1066799" y="1292341"/>
            <a:ext cx="10058400" cy="4023360"/>
          </a:xfrm>
        </p:spPr>
        <p:txBody>
          <a:bodyPr/>
          <a:lstStyle/>
          <a:p>
            <a:pPr lvl="0"/>
            <a:r>
              <a:rPr lang="zh-TW" altLang="en-US" dirty="0"/>
              <a:t>按一下以編輯母片文字樣式</a:t>
            </a:r>
          </a:p>
          <a:p>
            <a:pPr lvl="1"/>
            <a:r>
              <a:rPr lang="zh-TW" altLang="en-US" dirty="0"/>
              <a:t>第二層</a:t>
            </a:r>
          </a:p>
          <a:p>
            <a:pPr lvl="2"/>
            <a:r>
              <a:rPr lang="zh-TW" altLang="en-US" dirty="0"/>
              <a:t>第三層</a:t>
            </a:r>
          </a:p>
          <a:p>
            <a:pPr lvl="3"/>
            <a:r>
              <a:rPr lang="zh-TW" altLang="en-US" dirty="0"/>
              <a:t>第四層</a:t>
            </a:r>
          </a:p>
          <a:p>
            <a:pPr lvl="4"/>
            <a:r>
              <a:rPr lang="zh-TW" altLang="en-US" dirty="0"/>
              <a:t>第五層</a:t>
            </a:r>
            <a:endParaRPr lang="en-US" dirty="0"/>
          </a:p>
        </p:txBody>
      </p:sp>
      <p:pic>
        <p:nvPicPr>
          <p:cNvPr id="8" name="圖片 7">
            <a:extLst>
              <a:ext uri="{FF2B5EF4-FFF2-40B4-BE49-F238E27FC236}">
                <a16:creationId xmlns:a16="http://schemas.microsoft.com/office/drawing/2014/main" id="{3059DB8E-EA07-19B5-33F4-0F3FF3039645}"/>
              </a:ext>
            </a:extLst>
          </p:cNvPr>
          <p:cNvPicPr>
            <a:picLocks noChangeAspect="1"/>
          </p:cNvPicPr>
          <p:nvPr userDrawn="1"/>
        </p:nvPicPr>
        <p:blipFill>
          <a:blip r:embed="rId2"/>
          <a:stretch>
            <a:fillRect/>
          </a:stretch>
        </p:blipFill>
        <p:spPr>
          <a:xfrm>
            <a:off x="5596084" y="3304021"/>
            <a:ext cx="999831" cy="249958"/>
          </a:xfrm>
          <a:prstGeom prst="rect">
            <a:avLst/>
          </a:prstGeom>
        </p:spPr>
      </p:pic>
      <p:sp>
        <p:nvSpPr>
          <p:cNvPr id="7" name="Rectangle 6">
            <a:extLst>
              <a:ext uri="{FF2B5EF4-FFF2-40B4-BE49-F238E27FC236}">
                <a16:creationId xmlns:a16="http://schemas.microsoft.com/office/drawing/2014/main" id="{CAE5EC01-EA05-6869-F560-07DD87D0680D}"/>
              </a:ext>
            </a:extLst>
          </p:cNvPr>
          <p:cNvSpPr/>
          <p:nvPr userDrawn="1"/>
        </p:nvSpPr>
        <p:spPr>
          <a:xfrm>
            <a:off x="6519" y="6388311"/>
            <a:ext cx="12191999" cy="469392"/>
          </a:xfrm>
          <a:prstGeom prst="rect">
            <a:avLst/>
          </a:prstGeom>
          <a:solidFill>
            <a:srgbClr val="003F7C"/>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日期版面配置區 11">
            <a:extLst>
              <a:ext uri="{FF2B5EF4-FFF2-40B4-BE49-F238E27FC236}">
                <a16:creationId xmlns:a16="http://schemas.microsoft.com/office/drawing/2014/main" id="{C2A09997-DBBB-2920-9EBD-876873C2FC49}"/>
              </a:ext>
            </a:extLst>
          </p:cNvPr>
          <p:cNvSpPr>
            <a:spLocks noGrp="1"/>
          </p:cNvSpPr>
          <p:nvPr>
            <p:ph type="dt" sz="half" idx="10"/>
          </p:nvPr>
        </p:nvSpPr>
        <p:spPr/>
        <p:txBody>
          <a:bodyPr/>
          <a:lstStyle/>
          <a:p>
            <a:r>
              <a:rPr lang="en-US" altLang="zh-TW"/>
              <a:t>©2022 Tong Hsing</a:t>
            </a:r>
            <a:endParaRPr lang="en-US" altLang="zh-TW" dirty="0"/>
          </a:p>
        </p:txBody>
      </p:sp>
      <p:sp>
        <p:nvSpPr>
          <p:cNvPr id="13" name="頁尾版面配置區 12">
            <a:extLst>
              <a:ext uri="{FF2B5EF4-FFF2-40B4-BE49-F238E27FC236}">
                <a16:creationId xmlns:a16="http://schemas.microsoft.com/office/drawing/2014/main" id="{A22D3ECF-6602-D9FD-A8D0-8AD9FF3087EE}"/>
              </a:ext>
            </a:extLst>
          </p:cNvPr>
          <p:cNvSpPr>
            <a:spLocks noGrp="1"/>
          </p:cNvSpPr>
          <p:nvPr>
            <p:ph type="ftr" sz="quarter" idx="11"/>
          </p:nvPr>
        </p:nvSpPr>
        <p:spPr/>
        <p:txBody>
          <a:bodyPr/>
          <a:lstStyle/>
          <a:p>
            <a:r>
              <a:rPr lang="en-US" altLang="zh-TW"/>
              <a:t>Tong hsing property</a:t>
            </a:r>
            <a:endParaRPr lang="en-US" altLang="zh-TW" dirty="0"/>
          </a:p>
        </p:txBody>
      </p:sp>
      <p:sp>
        <p:nvSpPr>
          <p:cNvPr id="14" name="投影片編號版面配置區 13">
            <a:extLst>
              <a:ext uri="{FF2B5EF4-FFF2-40B4-BE49-F238E27FC236}">
                <a16:creationId xmlns:a16="http://schemas.microsoft.com/office/drawing/2014/main" id="{1D08FA3A-9E79-1320-1D93-9F7C9AA6354F}"/>
              </a:ext>
            </a:extLst>
          </p:cNvPr>
          <p:cNvSpPr>
            <a:spLocks noGrp="1"/>
          </p:cNvSpPr>
          <p:nvPr>
            <p:ph type="sldNum" sz="quarter" idx="12"/>
          </p:nvPr>
        </p:nvSpPr>
        <p:spPr/>
        <p:txBody>
          <a:bodyPr/>
          <a:lstStyle/>
          <a:p>
            <a:r>
              <a:rPr lang="en-US" altLang="zh-TW"/>
              <a:t>P</a:t>
            </a:r>
            <a:fld id="{02F5EDF9-E018-422D-89A0-3D0B9D287D10}" type="slidenum">
              <a:rPr lang="zh-TW" altLang="en-US" smtClean="0"/>
              <a:pPr/>
              <a:t>‹#›</a:t>
            </a:fld>
            <a:endParaRPr lang="en-US" altLang="zh-TW" dirty="0"/>
          </a:p>
        </p:txBody>
      </p:sp>
    </p:spTree>
    <p:extLst>
      <p:ext uri="{BB962C8B-B14F-4D97-AF65-F5344CB8AC3E}">
        <p14:creationId xmlns:p14="http://schemas.microsoft.com/office/powerpoint/2010/main" val="72115987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E84F0879-CB1B-4749-8429-2EBB552BE6F9}"/>
              </a:ext>
            </a:extLst>
          </p:cNvPr>
          <p:cNvSpPr>
            <a:spLocks noGrp="1"/>
          </p:cNvSpPr>
          <p:nvPr>
            <p:ph type="title"/>
          </p:nvPr>
        </p:nvSpPr>
        <p:spPr/>
        <p:txBody>
          <a:bodyPr/>
          <a:lstStyle>
            <a:lvl1pPr>
              <a:defRPr baseline="0">
                <a:latin typeface="Calibri" panose="020F0502020204030204" pitchFamily="34" charset="0"/>
                <a:ea typeface="微軟正黑體" panose="020B0604030504040204" pitchFamily="34" charset="-120"/>
              </a:defRPr>
            </a:lvl1pPr>
          </a:lstStyle>
          <a:p>
            <a:r>
              <a:rPr lang="zh-TW" altLang="en-US" dirty="0"/>
              <a:t>按一下以編輯母片標題樣式</a:t>
            </a:r>
          </a:p>
        </p:txBody>
      </p:sp>
      <p:sp>
        <p:nvSpPr>
          <p:cNvPr id="3" name="日期版面配置區 2">
            <a:extLst>
              <a:ext uri="{FF2B5EF4-FFF2-40B4-BE49-F238E27FC236}">
                <a16:creationId xmlns:a16="http://schemas.microsoft.com/office/drawing/2014/main" id="{EA039966-F47E-481B-93AA-BA485FBCFB90}"/>
              </a:ext>
            </a:extLst>
          </p:cNvPr>
          <p:cNvSpPr>
            <a:spLocks noGrp="1"/>
          </p:cNvSpPr>
          <p:nvPr>
            <p:ph type="dt" sz="half" idx="10"/>
          </p:nvPr>
        </p:nvSpPr>
        <p:spPr/>
        <p:txBody>
          <a:bodyPr/>
          <a:lstStyle>
            <a:lvl1pPr>
              <a:defRPr baseline="0">
                <a:solidFill>
                  <a:schemeClr val="bg1"/>
                </a:solidFill>
                <a:latin typeface="Calibri" panose="020F0502020204030204" pitchFamily="34" charset="0"/>
              </a:defRPr>
            </a:lvl1pPr>
          </a:lstStyle>
          <a:p>
            <a:r>
              <a:rPr lang="en-US" altLang="zh-TW"/>
              <a:t>©2022 Tong Hsing</a:t>
            </a:r>
            <a:endParaRPr lang="zh-TW" altLang="en-US" dirty="0"/>
          </a:p>
        </p:txBody>
      </p:sp>
      <p:sp>
        <p:nvSpPr>
          <p:cNvPr id="4" name="頁尾版面配置區 3">
            <a:extLst>
              <a:ext uri="{FF2B5EF4-FFF2-40B4-BE49-F238E27FC236}">
                <a16:creationId xmlns:a16="http://schemas.microsoft.com/office/drawing/2014/main" id="{563189ED-5566-41FC-BCEB-685FDA8935EA}"/>
              </a:ext>
            </a:extLst>
          </p:cNvPr>
          <p:cNvSpPr>
            <a:spLocks noGrp="1"/>
          </p:cNvSpPr>
          <p:nvPr>
            <p:ph type="ftr" sz="quarter" idx="11"/>
          </p:nvPr>
        </p:nvSpPr>
        <p:spPr/>
        <p:txBody>
          <a:bodyPr/>
          <a:lstStyle>
            <a:lvl1pPr>
              <a:defRPr baseline="0">
                <a:solidFill>
                  <a:schemeClr val="bg1"/>
                </a:solidFill>
                <a:latin typeface="Calibri" panose="020F0502020204030204" pitchFamily="34" charset="0"/>
              </a:defRPr>
            </a:lvl1pPr>
          </a:lstStyle>
          <a:p>
            <a:r>
              <a:rPr lang="en-US" altLang="zh-TW"/>
              <a:t>TONG HSING CONFIDENTIAL</a:t>
            </a:r>
            <a:endParaRPr lang="zh-TW" altLang="en-US" dirty="0"/>
          </a:p>
        </p:txBody>
      </p:sp>
      <p:sp>
        <p:nvSpPr>
          <p:cNvPr id="5" name="投影片編號版面配置區 4">
            <a:extLst>
              <a:ext uri="{FF2B5EF4-FFF2-40B4-BE49-F238E27FC236}">
                <a16:creationId xmlns:a16="http://schemas.microsoft.com/office/drawing/2014/main" id="{AEA977E1-2625-4E31-A8E3-CB1FA29D9E24}"/>
              </a:ext>
            </a:extLst>
          </p:cNvPr>
          <p:cNvSpPr>
            <a:spLocks noGrp="1"/>
          </p:cNvSpPr>
          <p:nvPr>
            <p:ph type="sldNum" sz="quarter" idx="12"/>
          </p:nvPr>
        </p:nvSpPr>
        <p:spPr/>
        <p:txBody>
          <a:bodyPr/>
          <a:lstStyle>
            <a:lvl1pPr>
              <a:defRPr baseline="0">
                <a:latin typeface="Calibri" panose="020F0502020204030204" pitchFamily="34" charset="0"/>
              </a:defRPr>
            </a:lvl1pPr>
          </a:lstStyle>
          <a:p>
            <a:r>
              <a:rPr lang="en-US" altLang="zh-TW"/>
              <a:t>P</a:t>
            </a:r>
            <a:fld id="{1BB26194-F2CA-4C1B-AA05-19E9019FDD20}" type="slidenum">
              <a:rPr lang="zh-TW" altLang="en-US" smtClean="0"/>
              <a:pPr/>
              <a:t>‹#›</a:t>
            </a:fld>
            <a:endParaRPr lang="zh-TW" altLang="en-US" dirty="0"/>
          </a:p>
        </p:txBody>
      </p:sp>
    </p:spTree>
    <p:extLst>
      <p:ext uri="{BB962C8B-B14F-4D97-AF65-F5344CB8AC3E}">
        <p14:creationId xmlns:p14="http://schemas.microsoft.com/office/powerpoint/2010/main" val="403092164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blank" preserve="1">
  <p:cSld name="Q&amp;A">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日期版面配置區 1">
            <a:extLst>
              <a:ext uri="{FF2B5EF4-FFF2-40B4-BE49-F238E27FC236}">
                <a16:creationId xmlns:a16="http://schemas.microsoft.com/office/drawing/2014/main" id="{8E439664-F329-428D-8734-CBAE1FED9539}"/>
              </a:ext>
            </a:extLst>
          </p:cNvPr>
          <p:cNvSpPr>
            <a:spLocks noGrp="1"/>
          </p:cNvSpPr>
          <p:nvPr>
            <p:ph type="dt" sz="half" idx="10"/>
          </p:nvPr>
        </p:nvSpPr>
        <p:spPr/>
        <p:txBody>
          <a:bodyPr/>
          <a:lstStyle>
            <a:lvl1pPr>
              <a:defRPr baseline="0">
                <a:solidFill>
                  <a:schemeClr val="bg1"/>
                </a:solidFill>
                <a:latin typeface="Calibri" panose="020F0502020204030204" pitchFamily="34" charset="0"/>
                <a:ea typeface="微軟正黑體" panose="020B0604030504040204" pitchFamily="34" charset="-120"/>
              </a:defRPr>
            </a:lvl1pPr>
          </a:lstStyle>
          <a:p>
            <a:r>
              <a:rPr lang="en-US" altLang="zh-TW"/>
              <a:t>©2022 Tong Hsing</a:t>
            </a:r>
            <a:endParaRPr lang="zh-TW" altLang="en-US" dirty="0"/>
          </a:p>
        </p:txBody>
      </p:sp>
      <p:sp>
        <p:nvSpPr>
          <p:cNvPr id="3" name="頁尾版面配置區 2">
            <a:extLst>
              <a:ext uri="{FF2B5EF4-FFF2-40B4-BE49-F238E27FC236}">
                <a16:creationId xmlns:a16="http://schemas.microsoft.com/office/drawing/2014/main" id="{A3C497D1-AA85-4A3B-B1B7-47552442F65F}"/>
              </a:ext>
            </a:extLst>
          </p:cNvPr>
          <p:cNvSpPr>
            <a:spLocks noGrp="1"/>
          </p:cNvSpPr>
          <p:nvPr>
            <p:ph type="ftr" sz="quarter" idx="11"/>
          </p:nvPr>
        </p:nvSpPr>
        <p:spPr/>
        <p:txBody>
          <a:bodyPr/>
          <a:lstStyle>
            <a:lvl1pPr>
              <a:defRPr baseline="0">
                <a:solidFill>
                  <a:schemeClr val="bg1"/>
                </a:solidFill>
                <a:latin typeface="Calibri" panose="020F0502020204030204" pitchFamily="34" charset="0"/>
                <a:ea typeface="微軟正黑體" panose="020B0604030504040204" pitchFamily="34" charset="-120"/>
              </a:defRPr>
            </a:lvl1pPr>
          </a:lstStyle>
          <a:p>
            <a:r>
              <a:rPr lang="en-US" altLang="zh-TW"/>
              <a:t>TONG HSING CONFIDENTIAL</a:t>
            </a:r>
            <a:endParaRPr lang="zh-TW" altLang="en-US" dirty="0"/>
          </a:p>
        </p:txBody>
      </p:sp>
      <p:sp>
        <p:nvSpPr>
          <p:cNvPr id="4" name="投影片編號版面配置區 3">
            <a:extLst>
              <a:ext uri="{FF2B5EF4-FFF2-40B4-BE49-F238E27FC236}">
                <a16:creationId xmlns:a16="http://schemas.microsoft.com/office/drawing/2014/main" id="{ACADEA6A-8ADE-43ED-8839-CB99EE9D2390}"/>
              </a:ext>
            </a:extLst>
          </p:cNvPr>
          <p:cNvSpPr>
            <a:spLocks noGrp="1"/>
          </p:cNvSpPr>
          <p:nvPr>
            <p:ph type="sldNum" sz="quarter" idx="12"/>
          </p:nvPr>
        </p:nvSpPr>
        <p:spPr/>
        <p:txBody>
          <a:bodyPr/>
          <a:lstStyle>
            <a:lvl1pPr>
              <a:defRPr baseline="0">
                <a:latin typeface="Calibri" panose="020F0502020204030204" pitchFamily="34" charset="0"/>
                <a:ea typeface="微軟正黑體" panose="020B0604030504040204" pitchFamily="34" charset="-120"/>
              </a:defRPr>
            </a:lvl1pPr>
          </a:lstStyle>
          <a:p>
            <a:r>
              <a:rPr lang="en-US" altLang="zh-TW"/>
              <a:t>P</a:t>
            </a:r>
            <a:fld id="{1BB26194-F2CA-4C1B-AA05-19E9019FDD20}" type="slidenum">
              <a:rPr lang="zh-TW" altLang="en-US" smtClean="0"/>
              <a:pPr/>
              <a:t>‹#›</a:t>
            </a:fld>
            <a:endParaRPr lang="zh-TW" altLang="en-US" dirty="0"/>
          </a:p>
        </p:txBody>
      </p:sp>
      <p:sp>
        <p:nvSpPr>
          <p:cNvPr id="5" name="Rectangle 11">
            <a:extLst>
              <a:ext uri="{FF2B5EF4-FFF2-40B4-BE49-F238E27FC236}">
                <a16:creationId xmlns:a16="http://schemas.microsoft.com/office/drawing/2014/main" id="{DC5CC44E-276E-49F6-97C0-22771F814437}"/>
              </a:ext>
            </a:extLst>
          </p:cNvPr>
          <p:cNvSpPr>
            <a:spLocks noChangeArrowheads="1"/>
          </p:cNvSpPr>
          <p:nvPr userDrawn="1"/>
        </p:nvSpPr>
        <p:spPr bwMode="auto">
          <a:xfrm>
            <a:off x="1523406" y="2585913"/>
            <a:ext cx="8702938" cy="1323439"/>
          </a:xfrm>
          <a:prstGeom prst="rect">
            <a:avLst/>
          </a:prstGeom>
          <a:noFill/>
          <a:ln w="9525">
            <a:noFill/>
            <a:miter lim="800000"/>
            <a:headEnd/>
            <a:tailEnd/>
          </a:ln>
          <a:effectLst/>
        </p:spPr>
        <p:txBody>
          <a:bodyPr wrap="square">
            <a:spAutoFit/>
          </a:bodyPr>
          <a:lstStyle/>
          <a:p>
            <a:pPr algn="ctr">
              <a:spcBef>
                <a:spcPct val="25000"/>
              </a:spcBef>
            </a:pPr>
            <a:r>
              <a:rPr lang="en-US" altLang="zh-TW" sz="8000" spc="-50" baseline="0" dirty="0">
                <a:solidFill>
                  <a:srgbClr val="003F7C"/>
                </a:solidFill>
                <a:latin typeface="Calibri" panose="020F0502020204030204" pitchFamily="34" charset="0"/>
                <a:ea typeface="微軟正黑體" panose="020B0604030504040204" pitchFamily="34" charset="-120"/>
                <a:cs typeface="+mj-cs"/>
              </a:rPr>
              <a:t>Q &amp; A</a:t>
            </a:r>
          </a:p>
        </p:txBody>
      </p:sp>
    </p:spTree>
    <p:extLst>
      <p:ext uri="{BB962C8B-B14F-4D97-AF65-F5344CB8AC3E}">
        <p14:creationId xmlns:p14="http://schemas.microsoft.com/office/powerpoint/2010/main" val="200217183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blank" preserve="1">
  <p:cSld name="en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日期版面配置區 1">
            <a:extLst>
              <a:ext uri="{FF2B5EF4-FFF2-40B4-BE49-F238E27FC236}">
                <a16:creationId xmlns:a16="http://schemas.microsoft.com/office/drawing/2014/main" id="{8E439664-F329-428D-8734-CBAE1FED9539}"/>
              </a:ext>
            </a:extLst>
          </p:cNvPr>
          <p:cNvSpPr>
            <a:spLocks noGrp="1"/>
          </p:cNvSpPr>
          <p:nvPr>
            <p:ph type="dt" sz="half" idx="10"/>
          </p:nvPr>
        </p:nvSpPr>
        <p:spPr/>
        <p:txBody>
          <a:bodyPr/>
          <a:lstStyle>
            <a:lvl1pPr>
              <a:defRPr>
                <a:solidFill>
                  <a:schemeClr val="bg1"/>
                </a:solidFill>
              </a:defRPr>
            </a:lvl1pPr>
          </a:lstStyle>
          <a:p>
            <a:r>
              <a:rPr lang="en-US" altLang="zh-TW"/>
              <a:t>©2022 Tong Hsing</a:t>
            </a:r>
            <a:endParaRPr lang="zh-TW" altLang="en-US" dirty="0"/>
          </a:p>
        </p:txBody>
      </p:sp>
      <p:sp>
        <p:nvSpPr>
          <p:cNvPr id="3" name="頁尾版面配置區 2">
            <a:extLst>
              <a:ext uri="{FF2B5EF4-FFF2-40B4-BE49-F238E27FC236}">
                <a16:creationId xmlns:a16="http://schemas.microsoft.com/office/drawing/2014/main" id="{A3C497D1-AA85-4A3B-B1B7-47552442F65F}"/>
              </a:ext>
            </a:extLst>
          </p:cNvPr>
          <p:cNvSpPr>
            <a:spLocks noGrp="1"/>
          </p:cNvSpPr>
          <p:nvPr>
            <p:ph type="ftr" sz="quarter" idx="11"/>
          </p:nvPr>
        </p:nvSpPr>
        <p:spPr/>
        <p:txBody>
          <a:bodyPr/>
          <a:lstStyle>
            <a:lvl1pPr>
              <a:defRPr>
                <a:solidFill>
                  <a:schemeClr val="bg1"/>
                </a:solidFill>
              </a:defRPr>
            </a:lvl1pPr>
          </a:lstStyle>
          <a:p>
            <a:r>
              <a:rPr lang="en-US" altLang="zh-TW"/>
              <a:t>TONG HSING CONFIDENTIAL</a:t>
            </a:r>
            <a:endParaRPr lang="zh-TW" altLang="en-US" dirty="0"/>
          </a:p>
        </p:txBody>
      </p:sp>
      <p:sp>
        <p:nvSpPr>
          <p:cNvPr id="4" name="投影片編號版面配置區 3">
            <a:extLst>
              <a:ext uri="{FF2B5EF4-FFF2-40B4-BE49-F238E27FC236}">
                <a16:creationId xmlns:a16="http://schemas.microsoft.com/office/drawing/2014/main" id="{ACADEA6A-8ADE-43ED-8839-CB99EE9D2390}"/>
              </a:ext>
            </a:extLst>
          </p:cNvPr>
          <p:cNvSpPr>
            <a:spLocks noGrp="1"/>
          </p:cNvSpPr>
          <p:nvPr>
            <p:ph type="sldNum" sz="quarter" idx="12"/>
          </p:nvPr>
        </p:nvSpPr>
        <p:spPr/>
        <p:txBody>
          <a:bodyPr/>
          <a:lstStyle/>
          <a:p>
            <a:r>
              <a:rPr lang="en-US" altLang="zh-TW" dirty="0"/>
              <a:t>P</a:t>
            </a:r>
            <a:fld id="{1BB26194-F2CA-4C1B-AA05-19E9019FDD20}" type="slidenum">
              <a:rPr lang="zh-TW" altLang="en-US" smtClean="0"/>
              <a:t>‹#›</a:t>
            </a:fld>
            <a:endParaRPr lang="zh-TW" altLang="en-US" dirty="0"/>
          </a:p>
        </p:txBody>
      </p:sp>
    </p:spTree>
    <p:extLst>
      <p:ext uri="{BB962C8B-B14F-4D97-AF65-F5344CB8AC3E}">
        <p14:creationId xmlns:p14="http://schemas.microsoft.com/office/powerpoint/2010/main" val="43128562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Front Pag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07132174-888F-440C-9143-1F1DFB64FA96}"/>
              </a:ext>
            </a:extLst>
          </p:cNvPr>
          <p:cNvSpPr>
            <a:spLocks noGrp="1"/>
          </p:cNvSpPr>
          <p:nvPr>
            <p:ph type="ctrTitle"/>
          </p:nvPr>
        </p:nvSpPr>
        <p:spPr>
          <a:xfrm>
            <a:off x="1737645" y="1806033"/>
            <a:ext cx="8799320" cy="1847536"/>
          </a:xfrm>
        </p:spPr>
        <p:txBody>
          <a:bodyPr anchor="ctr">
            <a:normAutofit/>
          </a:bodyPr>
          <a:lstStyle>
            <a:lvl1pPr algn="l">
              <a:lnSpc>
                <a:spcPct val="100000"/>
              </a:lnSpc>
              <a:defRPr sz="4500" baseline="0">
                <a:latin typeface="Calibri" panose="020F0502020204030204" pitchFamily="34" charset="0"/>
                <a:ea typeface="微軟正黑體" panose="020B0604030504040204" pitchFamily="34" charset="-120"/>
              </a:defRPr>
            </a:lvl1pPr>
          </a:lstStyle>
          <a:p>
            <a:r>
              <a:rPr lang="zh-TW" altLang="en-US" dirty="0"/>
              <a:t>按一下以編輯母片標題樣式</a:t>
            </a:r>
          </a:p>
        </p:txBody>
      </p:sp>
      <p:sp>
        <p:nvSpPr>
          <p:cNvPr id="4" name="日期版面配置區 3">
            <a:extLst>
              <a:ext uri="{FF2B5EF4-FFF2-40B4-BE49-F238E27FC236}">
                <a16:creationId xmlns:a16="http://schemas.microsoft.com/office/drawing/2014/main" id="{4F2EF876-0946-46B9-87B2-3199214A073D}"/>
              </a:ext>
            </a:extLst>
          </p:cNvPr>
          <p:cNvSpPr>
            <a:spLocks noGrp="1"/>
          </p:cNvSpPr>
          <p:nvPr>
            <p:ph type="dt" sz="half" idx="10"/>
          </p:nvPr>
        </p:nvSpPr>
        <p:spPr/>
        <p:txBody>
          <a:bodyPr/>
          <a:lstStyle>
            <a:lvl1pPr>
              <a:defRPr baseline="0">
                <a:solidFill>
                  <a:schemeClr val="bg1"/>
                </a:solidFill>
                <a:latin typeface="Calibri" panose="020F0502020204030204" pitchFamily="34" charset="0"/>
              </a:defRPr>
            </a:lvl1pPr>
          </a:lstStyle>
          <a:p>
            <a:r>
              <a:rPr lang="en-US" altLang="zh-TW"/>
              <a:t>©2022 Tong Hsing</a:t>
            </a:r>
            <a:endParaRPr lang="zh-TW" altLang="en-US" dirty="0"/>
          </a:p>
        </p:txBody>
      </p:sp>
      <p:sp>
        <p:nvSpPr>
          <p:cNvPr id="5" name="頁尾版面配置區 4">
            <a:extLst>
              <a:ext uri="{FF2B5EF4-FFF2-40B4-BE49-F238E27FC236}">
                <a16:creationId xmlns:a16="http://schemas.microsoft.com/office/drawing/2014/main" id="{21279008-1B12-4A1F-8DC4-B305832C7CB4}"/>
              </a:ext>
            </a:extLst>
          </p:cNvPr>
          <p:cNvSpPr>
            <a:spLocks noGrp="1"/>
          </p:cNvSpPr>
          <p:nvPr>
            <p:ph type="ftr" sz="quarter" idx="11"/>
          </p:nvPr>
        </p:nvSpPr>
        <p:spPr/>
        <p:txBody>
          <a:bodyPr/>
          <a:lstStyle>
            <a:lvl1pPr>
              <a:defRPr baseline="0">
                <a:solidFill>
                  <a:schemeClr val="bg1"/>
                </a:solidFill>
                <a:latin typeface="Calibri" panose="020F0502020204030204" pitchFamily="34" charset="0"/>
              </a:defRPr>
            </a:lvl1pPr>
          </a:lstStyle>
          <a:p>
            <a:r>
              <a:rPr lang="en-US" altLang="zh-TW"/>
              <a:t>TONG HSING CONFIDENTIAL</a:t>
            </a:r>
            <a:endParaRPr lang="zh-TW" altLang="en-US" dirty="0"/>
          </a:p>
        </p:txBody>
      </p:sp>
      <p:sp>
        <p:nvSpPr>
          <p:cNvPr id="6" name="投影片編號版面配置區 5">
            <a:extLst>
              <a:ext uri="{FF2B5EF4-FFF2-40B4-BE49-F238E27FC236}">
                <a16:creationId xmlns:a16="http://schemas.microsoft.com/office/drawing/2014/main" id="{A9D7CDC0-50DE-498F-80DB-1A3B4BE2856F}"/>
              </a:ext>
            </a:extLst>
          </p:cNvPr>
          <p:cNvSpPr>
            <a:spLocks noGrp="1"/>
          </p:cNvSpPr>
          <p:nvPr>
            <p:ph type="sldNum" sz="quarter" idx="12"/>
          </p:nvPr>
        </p:nvSpPr>
        <p:spPr/>
        <p:txBody>
          <a:bodyPr/>
          <a:lstStyle>
            <a:lvl1pPr>
              <a:defRPr baseline="0">
                <a:latin typeface="Calibri" panose="020F0502020204030204" pitchFamily="34" charset="0"/>
              </a:defRPr>
            </a:lvl1pPr>
          </a:lstStyle>
          <a:p>
            <a:r>
              <a:rPr lang="en-US" altLang="zh-TW"/>
              <a:t>P</a:t>
            </a:r>
            <a:fld id="{1BB26194-F2CA-4C1B-AA05-19E9019FDD20}" type="slidenum">
              <a:rPr lang="zh-TW" altLang="en-US" smtClean="0"/>
              <a:pPr/>
              <a:t>‹#›</a:t>
            </a:fld>
            <a:endParaRPr lang="zh-TW" altLang="en-US" dirty="0"/>
          </a:p>
        </p:txBody>
      </p:sp>
      <p:sp>
        <p:nvSpPr>
          <p:cNvPr id="8" name="內容版面配置區 7">
            <a:extLst>
              <a:ext uri="{FF2B5EF4-FFF2-40B4-BE49-F238E27FC236}">
                <a16:creationId xmlns:a16="http://schemas.microsoft.com/office/drawing/2014/main" id="{C4388B75-AF63-4DCA-847B-284ADD927C2B}"/>
              </a:ext>
            </a:extLst>
          </p:cNvPr>
          <p:cNvSpPr>
            <a:spLocks noGrp="1"/>
          </p:cNvSpPr>
          <p:nvPr>
            <p:ph sz="quarter" idx="13"/>
          </p:nvPr>
        </p:nvSpPr>
        <p:spPr>
          <a:xfrm>
            <a:off x="1737645" y="4715042"/>
            <a:ext cx="8798594" cy="708025"/>
          </a:xfrm>
        </p:spPr>
        <p:txBody>
          <a:bodyPr anchor="ctr">
            <a:normAutofit/>
          </a:bodyPr>
          <a:lstStyle>
            <a:lvl1pPr marL="0" indent="0" algn="l">
              <a:buNone/>
              <a:defRPr sz="1800" baseline="0">
                <a:solidFill>
                  <a:srgbClr val="003F7C"/>
                </a:solidFill>
                <a:latin typeface="Calibri" panose="020F0502020204030204" pitchFamily="34" charset="0"/>
                <a:ea typeface="微軟正黑體" panose="020B0604030504040204" pitchFamily="34" charset="-120"/>
              </a:defRPr>
            </a:lvl1pPr>
            <a:lvl2pPr marL="457200" indent="0">
              <a:buNone/>
              <a:defRPr sz="1800"/>
            </a:lvl2pPr>
          </a:lstStyle>
          <a:p>
            <a:pPr lvl="0"/>
            <a:r>
              <a:rPr lang="zh-TW" altLang="en-US" dirty="0"/>
              <a:t>按一下以編輯母片文字樣式</a:t>
            </a:r>
          </a:p>
        </p:txBody>
      </p:sp>
      <p:sp>
        <p:nvSpPr>
          <p:cNvPr id="10" name="文字版面配置區 9">
            <a:extLst>
              <a:ext uri="{FF2B5EF4-FFF2-40B4-BE49-F238E27FC236}">
                <a16:creationId xmlns:a16="http://schemas.microsoft.com/office/drawing/2014/main" id="{B5AE84F3-8F44-4934-9FCF-C577317BBD51}"/>
              </a:ext>
            </a:extLst>
          </p:cNvPr>
          <p:cNvSpPr>
            <a:spLocks noGrp="1"/>
          </p:cNvSpPr>
          <p:nvPr>
            <p:ph type="body" sz="quarter" idx="15"/>
          </p:nvPr>
        </p:nvSpPr>
        <p:spPr>
          <a:xfrm>
            <a:off x="1737645" y="3777242"/>
            <a:ext cx="8798594" cy="786050"/>
          </a:xfrm>
        </p:spPr>
        <p:txBody>
          <a:bodyPr>
            <a:normAutofit/>
          </a:bodyPr>
          <a:lstStyle>
            <a:lvl1pPr marL="0" indent="0" algn="l">
              <a:buNone/>
              <a:defRPr sz="3000" baseline="0">
                <a:latin typeface="Calibri" panose="020F0502020204030204" pitchFamily="34" charset="0"/>
                <a:ea typeface="微軟正黑體" panose="020B0604030504040204" pitchFamily="34" charset="-120"/>
              </a:defRPr>
            </a:lvl1pPr>
          </a:lstStyle>
          <a:p>
            <a:pPr lvl="0"/>
            <a:endParaRPr lang="zh-TW" altLang="en-US" dirty="0"/>
          </a:p>
        </p:txBody>
      </p:sp>
    </p:spTree>
    <p:extLst>
      <p:ext uri="{BB962C8B-B14F-4D97-AF65-F5344CB8AC3E}">
        <p14:creationId xmlns:p14="http://schemas.microsoft.com/office/powerpoint/2010/main" val="1311353591"/>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Table of Contents">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739BAD10-073C-4CED-A745-4750553792A5}"/>
              </a:ext>
            </a:extLst>
          </p:cNvPr>
          <p:cNvSpPr>
            <a:spLocks noGrp="1"/>
          </p:cNvSpPr>
          <p:nvPr>
            <p:ph type="title"/>
          </p:nvPr>
        </p:nvSpPr>
        <p:spPr/>
        <p:txBody>
          <a:bodyPr/>
          <a:lstStyle>
            <a:lvl1pPr>
              <a:defRPr baseline="0">
                <a:latin typeface="Calibri" panose="020F0502020204030204" pitchFamily="34" charset="0"/>
                <a:ea typeface="微軟正黑體" panose="020B0604030504040204" pitchFamily="34" charset="-120"/>
              </a:defRPr>
            </a:lvl1pPr>
          </a:lstStyle>
          <a:p>
            <a:r>
              <a:rPr lang="zh-TW" altLang="en-US" dirty="0"/>
              <a:t>按一下以編輯母片標題樣式</a:t>
            </a:r>
          </a:p>
        </p:txBody>
      </p:sp>
      <p:sp>
        <p:nvSpPr>
          <p:cNvPr id="4" name="日期版面配置區 3">
            <a:extLst>
              <a:ext uri="{FF2B5EF4-FFF2-40B4-BE49-F238E27FC236}">
                <a16:creationId xmlns:a16="http://schemas.microsoft.com/office/drawing/2014/main" id="{B437CCC4-02B6-4E4D-9F14-E800A7039BAE}"/>
              </a:ext>
            </a:extLst>
          </p:cNvPr>
          <p:cNvSpPr>
            <a:spLocks noGrp="1"/>
          </p:cNvSpPr>
          <p:nvPr>
            <p:ph type="dt" sz="half" idx="10"/>
          </p:nvPr>
        </p:nvSpPr>
        <p:spPr/>
        <p:txBody>
          <a:bodyPr/>
          <a:lstStyle>
            <a:lvl1pPr>
              <a:defRPr baseline="0">
                <a:solidFill>
                  <a:schemeClr val="bg1"/>
                </a:solidFill>
                <a:latin typeface="Calibri" panose="020F0502020204030204" pitchFamily="34" charset="0"/>
              </a:defRPr>
            </a:lvl1pPr>
          </a:lstStyle>
          <a:p>
            <a:r>
              <a:rPr lang="en-US" altLang="zh-TW"/>
              <a:t>©2022 Tong Hsing</a:t>
            </a:r>
            <a:endParaRPr lang="zh-TW" altLang="en-US" dirty="0"/>
          </a:p>
        </p:txBody>
      </p:sp>
      <p:sp>
        <p:nvSpPr>
          <p:cNvPr id="5" name="頁尾版面配置區 4">
            <a:extLst>
              <a:ext uri="{FF2B5EF4-FFF2-40B4-BE49-F238E27FC236}">
                <a16:creationId xmlns:a16="http://schemas.microsoft.com/office/drawing/2014/main" id="{2F903F07-A5BB-4A88-ADEA-59B29F87BB8F}"/>
              </a:ext>
            </a:extLst>
          </p:cNvPr>
          <p:cNvSpPr>
            <a:spLocks noGrp="1"/>
          </p:cNvSpPr>
          <p:nvPr>
            <p:ph type="ftr" sz="quarter" idx="11"/>
          </p:nvPr>
        </p:nvSpPr>
        <p:spPr/>
        <p:txBody>
          <a:bodyPr/>
          <a:lstStyle>
            <a:lvl1pPr>
              <a:defRPr baseline="0">
                <a:solidFill>
                  <a:schemeClr val="bg1"/>
                </a:solidFill>
                <a:latin typeface="Calibri" panose="020F0502020204030204" pitchFamily="34" charset="0"/>
              </a:defRPr>
            </a:lvl1pPr>
          </a:lstStyle>
          <a:p>
            <a:r>
              <a:rPr lang="en-US" altLang="zh-TW"/>
              <a:t>TONG HSING CONFIDENTIAL</a:t>
            </a:r>
            <a:endParaRPr lang="zh-TW" altLang="en-US" dirty="0"/>
          </a:p>
        </p:txBody>
      </p:sp>
      <p:sp>
        <p:nvSpPr>
          <p:cNvPr id="6" name="投影片編號版面配置區 5">
            <a:extLst>
              <a:ext uri="{FF2B5EF4-FFF2-40B4-BE49-F238E27FC236}">
                <a16:creationId xmlns:a16="http://schemas.microsoft.com/office/drawing/2014/main" id="{66E9DB57-15FE-4FB6-8D8F-6C6EDEFBE50A}"/>
              </a:ext>
            </a:extLst>
          </p:cNvPr>
          <p:cNvSpPr>
            <a:spLocks noGrp="1"/>
          </p:cNvSpPr>
          <p:nvPr>
            <p:ph type="sldNum" sz="quarter" idx="12"/>
          </p:nvPr>
        </p:nvSpPr>
        <p:spPr/>
        <p:txBody>
          <a:bodyPr/>
          <a:lstStyle>
            <a:lvl1pPr>
              <a:defRPr baseline="0">
                <a:latin typeface="Calibri" panose="020F0502020204030204" pitchFamily="34" charset="0"/>
              </a:defRPr>
            </a:lvl1pPr>
          </a:lstStyle>
          <a:p>
            <a:r>
              <a:rPr lang="en-US" altLang="zh-TW"/>
              <a:t>P</a:t>
            </a:r>
            <a:fld id="{1BB26194-F2CA-4C1B-AA05-19E9019FDD20}" type="slidenum">
              <a:rPr lang="zh-TW" altLang="en-US" smtClean="0"/>
              <a:pPr/>
              <a:t>‹#›</a:t>
            </a:fld>
            <a:endParaRPr lang="zh-TW" altLang="en-US" dirty="0"/>
          </a:p>
        </p:txBody>
      </p:sp>
      <p:sp>
        <p:nvSpPr>
          <p:cNvPr id="8" name="內容版面配置區 7">
            <a:extLst>
              <a:ext uri="{FF2B5EF4-FFF2-40B4-BE49-F238E27FC236}">
                <a16:creationId xmlns:a16="http://schemas.microsoft.com/office/drawing/2014/main" id="{0198EE10-893F-46D5-B58B-34DA1CAEF4B7}"/>
              </a:ext>
            </a:extLst>
          </p:cNvPr>
          <p:cNvSpPr>
            <a:spLocks noGrp="1"/>
          </p:cNvSpPr>
          <p:nvPr>
            <p:ph sz="quarter" idx="13"/>
          </p:nvPr>
        </p:nvSpPr>
        <p:spPr>
          <a:xfrm>
            <a:off x="512521" y="1254114"/>
            <a:ext cx="10603153" cy="4898858"/>
          </a:xfrm>
        </p:spPr>
        <p:txBody>
          <a:bodyPr>
            <a:normAutofit/>
          </a:bodyPr>
          <a:lstStyle>
            <a:lvl1pPr marL="514350" indent="-514350">
              <a:buFont typeface="+mj-lt"/>
              <a:buAutoNum type="arabicPeriod"/>
              <a:defRPr sz="3200" u="none">
                <a:solidFill>
                  <a:srgbClr val="003F7C"/>
                </a:solidFill>
                <a:latin typeface="微軟正黑體" panose="020B0604030504040204" pitchFamily="34" charset="-120"/>
                <a:ea typeface="微軟正黑體" panose="020B0604030504040204" pitchFamily="34" charset="-120"/>
              </a:defRPr>
            </a:lvl1pPr>
            <a:lvl2pPr marL="914400" indent="-457200">
              <a:buFont typeface="+mj-lt"/>
              <a:buAutoNum type="arabicPeriod"/>
              <a:defRPr sz="3200" baseline="0">
                <a:latin typeface="Calibri" panose="020F0502020204030204" pitchFamily="34" charset="0"/>
              </a:defRPr>
            </a:lvl2pPr>
            <a:lvl3pPr marL="1371600" indent="-457200">
              <a:buFont typeface="+mj-lt"/>
              <a:buAutoNum type="arabicPeriod"/>
              <a:defRPr/>
            </a:lvl3pPr>
            <a:lvl4pPr marL="1714500" indent="-342900">
              <a:buFont typeface="+mj-lt"/>
              <a:buAutoNum type="arabicPeriod"/>
              <a:defRPr/>
            </a:lvl4pPr>
            <a:lvl5pPr marL="2171700" indent="-342900">
              <a:buFont typeface="+mj-lt"/>
              <a:buAutoNum type="arabicPeriod"/>
              <a:defRPr/>
            </a:lvl5pPr>
          </a:lstStyle>
          <a:p>
            <a:pPr lvl="1"/>
            <a:r>
              <a:rPr lang="zh-TW" altLang="en-US" dirty="0"/>
              <a:t>按一下以編輯母片文字樣式</a:t>
            </a:r>
            <a:endParaRPr lang="en-US" altLang="zh-TW" dirty="0"/>
          </a:p>
          <a:p>
            <a:pPr lvl="1"/>
            <a:endParaRPr lang="en-US" altLang="zh-TW" dirty="0"/>
          </a:p>
        </p:txBody>
      </p:sp>
    </p:spTree>
    <p:extLst>
      <p:ext uri="{BB962C8B-B14F-4D97-AF65-F5344CB8AC3E}">
        <p14:creationId xmlns:p14="http://schemas.microsoft.com/office/powerpoint/2010/main" val="2503184306"/>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Content">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739BAD10-073C-4CED-A745-4750553792A5}"/>
              </a:ext>
            </a:extLst>
          </p:cNvPr>
          <p:cNvSpPr>
            <a:spLocks noGrp="1"/>
          </p:cNvSpPr>
          <p:nvPr>
            <p:ph type="title"/>
          </p:nvPr>
        </p:nvSpPr>
        <p:spPr/>
        <p:txBody>
          <a:bodyPr/>
          <a:lstStyle>
            <a:lvl1pPr>
              <a:defRPr baseline="0">
                <a:latin typeface="Calibri" panose="020F0502020204030204" pitchFamily="34" charset="0"/>
                <a:ea typeface="微軟正黑體" panose="020B0604030504040204" pitchFamily="34" charset="-120"/>
              </a:defRPr>
            </a:lvl1pPr>
          </a:lstStyle>
          <a:p>
            <a:r>
              <a:rPr lang="zh-TW" altLang="en-US" dirty="0"/>
              <a:t>按一下以編輯母片標題樣式</a:t>
            </a:r>
          </a:p>
        </p:txBody>
      </p:sp>
      <p:sp>
        <p:nvSpPr>
          <p:cNvPr id="4" name="日期版面配置區 3">
            <a:extLst>
              <a:ext uri="{FF2B5EF4-FFF2-40B4-BE49-F238E27FC236}">
                <a16:creationId xmlns:a16="http://schemas.microsoft.com/office/drawing/2014/main" id="{B437CCC4-02B6-4E4D-9F14-E800A7039BAE}"/>
              </a:ext>
            </a:extLst>
          </p:cNvPr>
          <p:cNvSpPr>
            <a:spLocks noGrp="1"/>
          </p:cNvSpPr>
          <p:nvPr>
            <p:ph type="dt" sz="half" idx="10"/>
          </p:nvPr>
        </p:nvSpPr>
        <p:spPr/>
        <p:txBody>
          <a:bodyPr/>
          <a:lstStyle>
            <a:lvl1pPr>
              <a:defRPr baseline="0">
                <a:solidFill>
                  <a:schemeClr val="bg1"/>
                </a:solidFill>
                <a:latin typeface="Calibri" panose="020F0502020204030204" pitchFamily="34" charset="0"/>
              </a:defRPr>
            </a:lvl1pPr>
          </a:lstStyle>
          <a:p>
            <a:r>
              <a:rPr lang="en-US" altLang="zh-TW"/>
              <a:t>©2022 Tong Hsing</a:t>
            </a:r>
            <a:endParaRPr lang="zh-TW" altLang="en-US" dirty="0"/>
          </a:p>
        </p:txBody>
      </p:sp>
      <p:sp>
        <p:nvSpPr>
          <p:cNvPr id="5" name="頁尾版面配置區 4">
            <a:extLst>
              <a:ext uri="{FF2B5EF4-FFF2-40B4-BE49-F238E27FC236}">
                <a16:creationId xmlns:a16="http://schemas.microsoft.com/office/drawing/2014/main" id="{2F903F07-A5BB-4A88-ADEA-59B29F87BB8F}"/>
              </a:ext>
            </a:extLst>
          </p:cNvPr>
          <p:cNvSpPr>
            <a:spLocks noGrp="1"/>
          </p:cNvSpPr>
          <p:nvPr>
            <p:ph type="ftr" sz="quarter" idx="11"/>
          </p:nvPr>
        </p:nvSpPr>
        <p:spPr/>
        <p:txBody>
          <a:bodyPr/>
          <a:lstStyle>
            <a:lvl1pPr>
              <a:defRPr baseline="0">
                <a:solidFill>
                  <a:schemeClr val="bg1"/>
                </a:solidFill>
                <a:latin typeface="Calibri" panose="020F0502020204030204" pitchFamily="34" charset="0"/>
              </a:defRPr>
            </a:lvl1pPr>
          </a:lstStyle>
          <a:p>
            <a:r>
              <a:rPr lang="en-US" altLang="zh-TW"/>
              <a:t>TONG HSING CONFIDENTIAL</a:t>
            </a:r>
            <a:endParaRPr lang="zh-TW" altLang="en-US" dirty="0"/>
          </a:p>
        </p:txBody>
      </p:sp>
      <p:sp>
        <p:nvSpPr>
          <p:cNvPr id="6" name="投影片編號版面配置區 5">
            <a:extLst>
              <a:ext uri="{FF2B5EF4-FFF2-40B4-BE49-F238E27FC236}">
                <a16:creationId xmlns:a16="http://schemas.microsoft.com/office/drawing/2014/main" id="{66E9DB57-15FE-4FB6-8D8F-6C6EDEFBE50A}"/>
              </a:ext>
            </a:extLst>
          </p:cNvPr>
          <p:cNvSpPr>
            <a:spLocks noGrp="1"/>
          </p:cNvSpPr>
          <p:nvPr>
            <p:ph type="sldNum" sz="quarter" idx="12"/>
          </p:nvPr>
        </p:nvSpPr>
        <p:spPr/>
        <p:txBody>
          <a:bodyPr/>
          <a:lstStyle>
            <a:lvl1pPr>
              <a:defRPr baseline="0">
                <a:latin typeface="Calibri" panose="020F0502020204030204" pitchFamily="34" charset="0"/>
              </a:defRPr>
            </a:lvl1pPr>
          </a:lstStyle>
          <a:p>
            <a:r>
              <a:rPr lang="en-US" altLang="zh-TW"/>
              <a:t>P</a:t>
            </a:r>
            <a:fld id="{1BB26194-F2CA-4C1B-AA05-19E9019FDD20}" type="slidenum">
              <a:rPr lang="zh-TW" altLang="en-US" smtClean="0"/>
              <a:pPr/>
              <a:t>‹#›</a:t>
            </a:fld>
            <a:endParaRPr lang="zh-TW" altLang="en-US" dirty="0"/>
          </a:p>
        </p:txBody>
      </p:sp>
      <p:sp>
        <p:nvSpPr>
          <p:cNvPr id="10" name="內容版面配置區 9">
            <a:extLst>
              <a:ext uri="{FF2B5EF4-FFF2-40B4-BE49-F238E27FC236}">
                <a16:creationId xmlns:a16="http://schemas.microsoft.com/office/drawing/2014/main" id="{2583C997-227C-49A2-B0A8-16CE091815A1}"/>
              </a:ext>
            </a:extLst>
          </p:cNvPr>
          <p:cNvSpPr>
            <a:spLocks noGrp="1"/>
          </p:cNvSpPr>
          <p:nvPr>
            <p:ph sz="quarter" idx="13"/>
          </p:nvPr>
        </p:nvSpPr>
        <p:spPr>
          <a:xfrm>
            <a:off x="487109" y="1208880"/>
            <a:ext cx="10628565" cy="4961183"/>
          </a:xfrm>
        </p:spPr>
        <p:txBody>
          <a:bodyPr/>
          <a:lstStyle>
            <a:lvl1pPr marL="514350" indent="-514350">
              <a:buFont typeface="Wingdings" panose="05000000000000000000" pitchFamily="2" charset="2"/>
              <a:buChar char="Ø"/>
              <a:defRPr baseline="0">
                <a:solidFill>
                  <a:srgbClr val="003F7C"/>
                </a:solidFill>
                <a:latin typeface="Calibri" panose="020F0502020204030204" pitchFamily="34" charset="0"/>
                <a:ea typeface="微軟正黑體" panose="020B0604030504040204" pitchFamily="34" charset="-120"/>
              </a:defRPr>
            </a:lvl1pPr>
            <a:lvl2pPr marL="914400" indent="-457200">
              <a:buFont typeface="Arial" panose="020B0604020202020204" pitchFamily="34" charset="0"/>
              <a:buChar char="•"/>
              <a:defRPr baseline="0">
                <a:solidFill>
                  <a:srgbClr val="003F7C"/>
                </a:solidFill>
                <a:latin typeface="Calibri" panose="020F0502020204030204" pitchFamily="34" charset="0"/>
                <a:ea typeface="微軟正黑體" panose="020B0604030504040204" pitchFamily="34" charset="-120"/>
              </a:defRPr>
            </a:lvl2pPr>
            <a:lvl3pPr marL="1371600" indent="-457200">
              <a:buFont typeface="Wingdings" panose="05000000000000000000" pitchFamily="2" charset="2"/>
              <a:buChar char="ü"/>
              <a:defRPr baseline="0">
                <a:solidFill>
                  <a:srgbClr val="003F7C"/>
                </a:solidFill>
                <a:latin typeface="Calibri" panose="020F0502020204030204" pitchFamily="34" charset="0"/>
                <a:ea typeface="微軟正黑體" panose="020B0604030504040204" pitchFamily="34" charset="-120"/>
              </a:defRPr>
            </a:lvl3pPr>
            <a:lvl4pPr marL="1714500" indent="-342900">
              <a:buFont typeface="+mj-lt"/>
              <a:buAutoNum type="arabicPeriod"/>
              <a:defRPr>
                <a:solidFill>
                  <a:srgbClr val="003F7C"/>
                </a:solidFill>
                <a:latin typeface="微軟正黑體" panose="020B0604030504040204" pitchFamily="34" charset="-120"/>
                <a:ea typeface="微軟正黑體" panose="020B0604030504040204" pitchFamily="34" charset="-120"/>
              </a:defRPr>
            </a:lvl4pPr>
            <a:lvl5pPr marL="2171700" indent="-342900">
              <a:buFont typeface="+mj-lt"/>
              <a:buAutoNum type="arabicPeriod"/>
              <a:defRPr>
                <a:solidFill>
                  <a:srgbClr val="003F7C"/>
                </a:solidFill>
                <a:latin typeface="微軟正黑體" panose="020B0604030504040204" pitchFamily="34" charset="-120"/>
                <a:ea typeface="微軟正黑體" panose="020B0604030504040204" pitchFamily="34" charset="-120"/>
              </a:defRPr>
            </a:lvl5pPr>
          </a:lstStyle>
          <a:p>
            <a:pPr lvl="0"/>
            <a:r>
              <a:rPr lang="zh-TW" altLang="en-US" dirty="0"/>
              <a:t>按一下以編輯母片文字樣式</a:t>
            </a:r>
          </a:p>
          <a:p>
            <a:pPr lvl="1"/>
            <a:r>
              <a:rPr lang="zh-TW" altLang="en-US" dirty="0"/>
              <a:t>第二層</a:t>
            </a:r>
          </a:p>
          <a:p>
            <a:pPr lvl="2"/>
            <a:r>
              <a:rPr lang="zh-TW" altLang="en-US" dirty="0"/>
              <a:t>第三層</a:t>
            </a:r>
          </a:p>
        </p:txBody>
      </p:sp>
    </p:spTree>
    <p:extLst>
      <p:ext uri="{BB962C8B-B14F-4D97-AF65-F5344CB8AC3E}">
        <p14:creationId xmlns:p14="http://schemas.microsoft.com/office/powerpoint/2010/main" val="1522933628"/>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blank" preserve="1">
  <p:cSld name="Blank Page">
    <p:spTree>
      <p:nvGrpSpPr>
        <p:cNvPr id="1" name=""/>
        <p:cNvGrpSpPr/>
        <p:nvPr/>
      </p:nvGrpSpPr>
      <p:grpSpPr>
        <a:xfrm>
          <a:off x="0" y="0"/>
          <a:ext cx="0" cy="0"/>
          <a:chOff x="0" y="0"/>
          <a:chExt cx="0" cy="0"/>
        </a:xfrm>
      </p:grpSpPr>
      <p:sp>
        <p:nvSpPr>
          <p:cNvPr id="2" name="日期版面配置區 1">
            <a:extLst>
              <a:ext uri="{FF2B5EF4-FFF2-40B4-BE49-F238E27FC236}">
                <a16:creationId xmlns:a16="http://schemas.microsoft.com/office/drawing/2014/main" id="{8E439664-F329-428D-8734-CBAE1FED9539}"/>
              </a:ext>
            </a:extLst>
          </p:cNvPr>
          <p:cNvSpPr>
            <a:spLocks noGrp="1"/>
          </p:cNvSpPr>
          <p:nvPr>
            <p:ph type="dt" sz="half" idx="10"/>
          </p:nvPr>
        </p:nvSpPr>
        <p:spPr/>
        <p:txBody>
          <a:bodyPr/>
          <a:lstStyle>
            <a:lvl1pPr>
              <a:defRPr baseline="0">
                <a:solidFill>
                  <a:schemeClr val="bg1"/>
                </a:solidFill>
                <a:latin typeface="Calibri" panose="020F0502020204030204" pitchFamily="34" charset="0"/>
                <a:ea typeface="微軟正黑體" panose="020B0604030504040204" pitchFamily="34" charset="-120"/>
              </a:defRPr>
            </a:lvl1pPr>
          </a:lstStyle>
          <a:p>
            <a:r>
              <a:rPr lang="en-US" altLang="zh-TW"/>
              <a:t>©2022 Tong Hsing</a:t>
            </a:r>
            <a:endParaRPr lang="zh-TW" altLang="en-US" dirty="0"/>
          </a:p>
        </p:txBody>
      </p:sp>
      <p:sp>
        <p:nvSpPr>
          <p:cNvPr id="3" name="頁尾版面配置區 2">
            <a:extLst>
              <a:ext uri="{FF2B5EF4-FFF2-40B4-BE49-F238E27FC236}">
                <a16:creationId xmlns:a16="http://schemas.microsoft.com/office/drawing/2014/main" id="{A3C497D1-AA85-4A3B-B1B7-47552442F65F}"/>
              </a:ext>
            </a:extLst>
          </p:cNvPr>
          <p:cNvSpPr>
            <a:spLocks noGrp="1"/>
          </p:cNvSpPr>
          <p:nvPr>
            <p:ph type="ftr" sz="quarter" idx="11"/>
          </p:nvPr>
        </p:nvSpPr>
        <p:spPr/>
        <p:txBody>
          <a:bodyPr/>
          <a:lstStyle>
            <a:lvl1pPr>
              <a:defRPr baseline="0">
                <a:solidFill>
                  <a:schemeClr val="bg1"/>
                </a:solidFill>
                <a:latin typeface="Calibri" panose="020F0502020204030204" pitchFamily="34" charset="0"/>
                <a:ea typeface="微軟正黑體" panose="020B0604030504040204" pitchFamily="34" charset="-120"/>
              </a:defRPr>
            </a:lvl1pPr>
          </a:lstStyle>
          <a:p>
            <a:r>
              <a:rPr lang="en-US" altLang="zh-TW"/>
              <a:t>TONG HSING CONFIDENTIAL</a:t>
            </a:r>
            <a:endParaRPr lang="zh-TW" altLang="en-US" dirty="0"/>
          </a:p>
        </p:txBody>
      </p:sp>
      <p:sp>
        <p:nvSpPr>
          <p:cNvPr id="4" name="投影片編號版面配置區 3">
            <a:extLst>
              <a:ext uri="{FF2B5EF4-FFF2-40B4-BE49-F238E27FC236}">
                <a16:creationId xmlns:a16="http://schemas.microsoft.com/office/drawing/2014/main" id="{ACADEA6A-8ADE-43ED-8839-CB99EE9D2390}"/>
              </a:ext>
            </a:extLst>
          </p:cNvPr>
          <p:cNvSpPr>
            <a:spLocks noGrp="1"/>
          </p:cNvSpPr>
          <p:nvPr>
            <p:ph type="sldNum" sz="quarter" idx="12"/>
          </p:nvPr>
        </p:nvSpPr>
        <p:spPr/>
        <p:txBody>
          <a:bodyPr/>
          <a:lstStyle>
            <a:lvl1pPr>
              <a:defRPr baseline="0">
                <a:latin typeface="Calibri" panose="020F0502020204030204" pitchFamily="34" charset="0"/>
                <a:ea typeface="微軟正黑體" panose="020B0604030504040204" pitchFamily="34" charset="-120"/>
              </a:defRPr>
            </a:lvl1pPr>
          </a:lstStyle>
          <a:p>
            <a:r>
              <a:rPr lang="en-US" altLang="zh-TW"/>
              <a:t>P</a:t>
            </a:r>
            <a:fld id="{1BB26194-F2CA-4C1B-AA05-19E9019FDD20}" type="slidenum">
              <a:rPr lang="zh-TW" altLang="en-US" smtClean="0"/>
              <a:pPr/>
              <a:t>‹#›</a:t>
            </a:fld>
            <a:endParaRPr lang="zh-TW" altLang="en-US" dirty="0"/>
          </a:p>
        </p:txBody>
      </p:sp>
    </p:spTree>
    <p:extLst>
      <p:ext uri="{BB962C8B-B14F-4D97-AF65-F5344CB8AC3E}">
        <p14:creationId xmlns:p14="http://schemas.microsoft.com/office/powerpoint/2010/main" val="366145860"/>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E84F0879-CB1B-4749-8429-2EBB552BE6F9}"/>
              </a:ext>
            </a:extLst>
          </p:cNvPr>
          <p:cNvSpPr>
            <a:spLocks noGrp="1"/>
          </p:cNvSpPr>
          <p:nvPr>
            <p:ph type="title"/>
          </p:nvPr>
        </p:nvSpPr>
        <p:spPr/>
        <p:txBody>
          <a:bodyPr/>
          <a:lstStyle>
            <a:lvl1pPr>
              <a:defRPr baseline="0">
                <a:latin typeface="Calibri" panose="020F0502020204030204" pitchFamily="34" charset="0"/>
                <a:ea typeface="微軟正黑體" panose="020B0604030504040204" pitchFamily="34" charset="-120"/>
              </a:defRPr>
            </a:lvl1pPr>
          </a:lstStyle>
          <a:p>
            <a:r>
              <a:rPr lang="zh-TW" altLang="en-US" dirty="0"/>
              <a:t>按一下以編輯母片標題樣式</a:t>
            </a:r>
          </a:p>
        </p:txBody>
      </p:sp>
      <p:sp>
        <p:nvSpPr>
          <p:cNvPr id="3" name="日期版面配置區 2">
            <a:extLst>
              <a:ext uri="{FF2B5EF4-FFF2-40B4-BE49-F238E27FC236}">
                <a16:creationId xmlns:a16="http://schemas.microsoft.com/office/drawing/2014/main" id="{EA039966-F47E-481B-93AA-BA485FBCFB90}"/>
              </a:ext>
            </a:extLst>
          </p:cNvPr>
          <p:cNvSpPr>
            <a:spLocks noGrp="1"/>
          </p:cNvSpPr>
          <p:nvPr>
            <p:ph type="dt" sz="half" idx="10"/>
          </p:nvPr>
        </p:nvSpPr>
        <p:spPr/>
        <p:txBody>
          <a:bodyPr/>
          <a:lstStyle>
            <a:lvl1pPr>
              <a:defRPr baseline="0">
                <a:solidFill>
                  <a:schemeClr val="bg1"/>
                </a:solidFill>
                <a:latin typeface="Calibri" panose="020F0502020204030204" pitchFamily="34" charset="0"/>
              </a:defRPr>
            </a:lvl1pPr>
          </a:lstStyle>
          <a:p>
            <a:r>
              <a:rPr lang="en-US" altLang="zh-TW"/>
              <a:t>©2022 Tong Hsing</a:t>
            </a:r>
            <a:endParaRPr lang="zh-TW" altLang="en-US" dirty="0"/>
          </a:p>
        </p:txBody>
      </p:sp>
      <p:sp>
        <p:nvSpPr>
          <p:cNvPr id="4" name="頁尾版面配置區 3">
            <a:extLst>
              <a:ext uri="{FF2B5EF4-FFF2-40B4-BE49-F238E27FC236}">
                <a16:creationId xmlns:a16="http://schemas.microsoft.com/office/drawing/2014/main" id="{563189ED-5566-41FC-BCEB-685FDA8935EA}"/>
              </a:ext>
            </a:extLst>
          </p:cNvPr>
          <p:cNvSpPr>
            <a:spLocks noGrp="1"/>
          </p:cNvSpPr>
          <p:nvPr>
            <p:ph type="ftr" sz="quarter" idx="11"/>
          </p:nvPr>
        </p:nvSpPr>
        <p:spPr/>
        <p:txBody>
          <a:bodyPr/>
          <a:lstStyle>
            <a:lvl1pPr>
              <a:defRPr baseline="0">
                <a:solidFill>
                  <a:schemeClr val="bg1"/>
                </a:solidFill>
                <a:latin typeface="Calibri" panose="020F0502020204030204" pitchFamily="34" charset="0"/>
              </a:defRPr>
            </a:lvl1pPr>
          </a:lstStyle>
          <a:p>
            <a:r>
              <a:rPr lang="en-US" altLang="zh-TW"/>
              <a:t>TONG HSING CONFIDENTIAL</a:t>
            </a:r>
            <a:endParaRPr lang="zh-TW" altLang="en-US" dirty="0"/>
          </a:p>
        </p:txBody>
      </p:sp>
      <p:sp>
        <p:nvSpPr>
          <p:cNvPr id="5" name="投影片編號版面配置區 4">
            <a:extLst>
              <a:ext uri="{FF2B5EF4-FFF2-40B4-BE49-F238E27FC236}">
                <a16:creationId xmlns:a16="http://schemas.microsoft.com/office/drawing/2014/main" id="{AEA977E1-2625-4E31-A8E3-CB1FA29D9E24}"/>
              </a:ext>
            </a:extLst>
          </p:cNvPr>
          <p:cNvSpPr>
            <a:spLocks noGrp="1"/>
          </p:cNvSpPr>
          <p:nvPr>
            <p:ph type="sldNum" sz="quarter" idx="12"/>
          </p:nvPr>
        </p:nvSpPr>
        <p:spPr/>
        <p:txBody>
          <a:bodyPr/>
          <a:lstStyle>
            <a:lvl1pPr>
              <a:defRPr baseline="0">
                <a:latin typeface="Calibri" panose="020F0502020204030204" pitchFamily="34" charset="0"/>
              </a:defRPr>
            </a:lvl1pPr>
          </a:lstStyle>
          <a:p>
            <a:r>
              <a:rPr lang="en-US" altLang="zh-TW"/>
              <a:t>P</a:t>
            </a:r>
            <a:fld id="{1BB26194-F2CA-4C1B-AA05-19E9019FDD20}" type="slidenum">
              <a:rPr lang="zh-TW" altLang="en-US" smtClean="0"/>
              <a:pPr/>
              <a:t>‹#›</a:t>
            </a:fld>
            <a:endParaRPr lang="zh-TW" altLang="en-US" dirty="0"/>
          </a:p>
        </p:txBody>
      </p:sp>
    </p:spTree>
    <p:extLst>
      <p:ext uri="{BB962C8B-B14F-4D97-AF65-F5344CB8AC3E}">
        <p14:creationId xmlns:p14="http://schemas.microsoft.com/office/powerpoint/2010/main" val="2722764747"/>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blank" preserve="1">
  <p:cSld name="Q&amp;A">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日期版面配置區 1">
            <a:extLst>
              <a:ext uri="{FF2B5EF4-FFF2-40B4-BE49-F238E27FC236}">
                <a16:creationId xmlns:a16="http://schemas.microsoft.com/office/drawing/2014/main" id="{8E439664-F329-428D-8734-CBAE1FED9539}"/>
              </a:ext>
            </a:extLst>
          </p:cNvPr>
          <p:cNvSpPr>
            <a:spLocks noGrp="1"/>
          </p:cNvSpPr>
          <p:nvPr>
            <p:ph type="dt" sz="half" idx="10"/>
          </p:nvPr>
        </p:nvSpPr>
        <p:spPr/>
        <p:txBody>
          <a:bodyPr/>
          <a:lstStyle>
            <a:lvl1pPr>
              <a:defRPr baseline="0">
                <a:solidFill>
                  <a:schemeClr val="bg1"/>
                </a:solidFill>
                <a:latin typeface="Calibri" panose="020F0502020204030204" pitchFamily="34" charset="0"/>
                <a:ea typeface="微軟正黑體" panose="020B0604030504040204" pitchFamily="34" charset="-120"/>
              </a:defRPr>
            </a:lvl1pPr>
          </a:lstStyle>
          <a:p>
            <a:r>
              <a:rPr lang="en-US" altLang="zh-TW"/>
              <a:t>©2022 Tong Hsing</a:t>
            </a:r>
            <a:endParaRPr lang="zh-TW" altLang="en-US" dirty="0"/>
          </a:p>
        </p:txBody>
      </p:sp>
      <p:sp>
        <p:nvSpPr>
          <p:cNvPr id="3" name="頁尾版面配置區 2">
            <a:extLst>
              <a:ext uri="{FF2B5EF4-FFF2-40B4-BE49-F238E27FC236}">
                <a16:creationId xmlns:a16="http://schemas.microsoft.com/office/drawing/2014/main" id="{A3C497D1-AA85-4A3B-B1B7-47552442F65F}"/>
              </a:ext>
            </a:extLst>
          </p:cNvPr>
          <p:cNvSpPr>
            <a:spLocks noGrp="1"/>
          </p:cNvSpPr>
          <p:nvPr>
            <p:ph type="ftr" sz="quarter" idx="11"/>
          </p:nvPr>
        </p:nvSpPr>
        <p:spPr/>
        <p:txBody>
          <a:bodyPr/>
          <a:lstStyle>
            <a:lvl1pPr>
              <a:defRPr baseline="0">
                <a:solidFill>
                  <a:schemeClr val="bg1"/>
                </a:solidFill>
                <a:latin typeface="Calibri" panose="020F0502020204030204" pitchFamily="34" charset="0"/>
                <a:ea typeface="微軟正黑體" panose="020B0604030504040204" pitchFamily="34" charset="-120"/>
              </a:defRPr>
            </a:lvl1pPr>
          </a:lstStyle>
          <a:p>
            <a:r>
              <a:rPr lang="en-US" altLang="zh-TW"/>
              <a:t>TONG HSING CONFIDENTIAL</a:t>
            </a:r>
            <a:endParaRPr lang="zh-TW" altLang="en-US" dirty="0"/>
          </a:p>
        </p:txBody>
      </p:sp>
      <p:sp>
        <p:nvSpPr>
          <p:cNvPr id="4" name="投影片編號版面配置區 3">
            <a:extLst>
              <a:ext uri="{FF2B5EF4-FFF2-40B4-BE49-F238E27FC236}">
                <a16:creationId xmlns:a16="http://schemas.microsoft.com/office/drawing/2014/main" id="{ACADEA6A-8ADE-43ED-8839-CB99EE9D2390}"/>
              </a:ext>
            </a:extLst>
          </p:cNvPr>
          <p:cNvSpPr>
            <a:spLocks noGrp="1"/>
          </p:cNvSpPr>
          <p:nvPr>
            <p:ph type="sldNum" sz="quarter" idx="12"/>
          </p:nvPr>
        </p:nvSpPr>
        <p:spPr/>
        <p:txBody>
          <a:bodyPr/>
          <a:lstStyle>
            <a:lvl1pPr>
              <a:defRPr baseline="0">
                <a:latin typeface="Calibri" panose="020F0502020204030204" pitchFamily="34" charset="0"/>
                <a:ea typeface="微軟正黑體" panose="020B0604030504040204" pitchFamily="34" charset="-120"/>
              </a:defRPr>
            </a:lvl1pPr>
          </a:lstStyle>
          <a:p>
            <a:r>
              <a:rPr lang="en-US" altLang="zh-TW"/>
              <a:t>P</a:t>
            </a:r>
            <a:fld id="{1BB26194-F2CA-4C1B-AA05-19E9019FDD20}" type="slidenum">
              <a:rPr lang="zh-TW" altLang="en-US" smtClean="0"/>
              <a:pPr/>
              <a:t>‹#›</a:t>
            </a:fld>
            <a:endParaRPr lang="zh-TW" altLang="en-US" dirty="0"/>
          </a:p>
        </p:txBody>
      </p:sp>
      <p:sp>
        <p:nvSpPr>
          <p:cNvPr id="5" name="Rectangle 11">
            <a:extLst>
              <a:ext uri="{FF2B5EF4-FFF2-40B4-BE49-F238E27FC236}">
                <a16:creationId xmlns:a16="http://schemas.microsoft.com/office/drawing/2014/main" id="{DC5CC44E-276E-49F6-97C0-22771F814437}"/>
              </a:ext>
            </a:extLst>
          </p:cNvPr>
          <p:cNvSpPr>
            <a:spLocks noChangeArrowheads="1"/>
          </p:cNvSpPr>
          <p:nvPr userDrawn="1"/>
        </p:nvSpPr>
        <p:spPr bwMode="auto">
          <a:xfrm>
            <a:off x="1523406" y="2585913"/>
            <a:ext cx="8702938" cy="1323439"/>
          </a:xfrm>
          <a:prstGeom prst="rect">
            <a:avLst/>
          </a:prstGeom>
          <a:noFill/>
          <a:ln w="9525">
            <a:noFill/>
            <a:miter lim="800000"/>
            <a:headEnd/>
            <a:tailEnd/>
          </a:ln>
          <a:effectLst/>
        </p:spPr>
        <p:txBody>
          <a:bodyPr wrap="square">
            <a:spAutoFit/>
          </a:bodyPr>
          <a:lstStyle/>
          <a:p>
            <a:pPr algn="ctr">
              <a:spcBef>
                <a:spcPct val="25000"/>
              </a:spcBef>
            </a:pPr>
            <a:r>
              <a:rPr lang="en-US" altLang="zh-TW" sz="8000" spc="-50" baseline="0" dirty="0">
                <a:solidFill>
                  <a:srgbClr val="003F7C"/>
                </a:solidFill>
                <a:latin typeface="Calibri" panose="020F0502020204030204" pitchFamily="34" charset="0"/>
                <a:ea typeface="微軟正黑體" panose="020B0604030504040204" pitchFamily="34" charset="-120"/>
                <a:cs typeface="+mj-cs"/>
              </a:rPr>
              <a:t>Q &amp; A</a:t>
            </a:r>
          </a:p>
        </p:txBody>
      </p:sp>
    </p:spTree>
    <p:extLst>
      <p:ext uri="{BB962C8B-B14F-4D97-AF65-F5344CB8AC3E}">
        <p14:creationId xmlns:p14="http://schemas.microsoft.com/office/powerpoint/2010/main" val="2448172381"/>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en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日期版面配置區 1">
            <a:extLst>
              <a:ext uri="{FF2B5EF4-FFF2-40B4-BE49-F238E27FC236}">
                <a16:creationId xmlns:a16="http://schemas.microsoft.com/office/drawing/2014/main" id="{8E439664-F329-428D-8734-CBAE1FED9539}"/>
              </a:ext>
            </a:extLst>
          </p:cNvPr>
          <p:cNvSpPr>
            <a:spLocks noGrp="1"/>
          </p:cNvSpPr>
          <p:nvPr>
            <p:ph type="dt" sz="half" idx="10"/>
          </p:nvPr>
        </p:nvSpPr>
        <p:spPr/>
        <p:txBody>
          <a:bodyPr/>
          <a:lstStyle>
            <a:lvl1pPr>
              <a:defRPr>
                <a:solidFill>
                  <a:schemeClr val="bg1"/>
                </a:solidFill>
              </a:defRPr>
            </a:lvl1pPr>
          </a:lstStyle>
          <a:p>
            <a:r>
              <a:rPr lang="en-US" altLang="zh-TW"/>
              <a:t>©2022 Tong Hsing</a:t>
            </a:r>
            <a:endParaRPr lang="zh-TW" altLang="en-US" dirty="0"/>
          </a:p>
        </p:txBody>
      </p:sp>
      <p:sp>
        <p:nvSpPr>
          <p:cNvPr id="3" name="頁尾版面配置區 2">
            <a:extLst>
              <a:ext uri="{FF2B5EF4-FFF2-40B4-BE49-F238E27FC236}">
                <a16:creationId xmlns:a16="http://schemas.microsoft.com/office/drawing/2014/main" id="{A3C497D1-AA85-4A3B-B1B7-47552442F65F}"/>
              </a:ext>
            </a:extLst>
          </p:cNvPr>
          <p:cNvSpPr>
            <a:spLocks noGrp="1"/>
          </p:cNvSpPr>
          <p:nvPr>
            <p:ph type="ftr" sz="quarter" idx="11"/>
          </p:nvPr>
        </p:nvSpPr>
        <p:spPr/>
        <p:txBody>
          <a:bodyPr/>
          <a:lstStyle>
            <a:lvl1pPr>
              <a:defRPr>
                <a:solidFill>
                  <a:schemeClr val="bg1"/>
                </a:solidFill>
              </a:defRPr>
            </a:lvl1pPr>
          </a:lstStyle>
          <a:p>
            <a:r>
              <a:rPr lang="en-US" altLang="zh-TW"/>
              <a:t>TONG HSING CONFIDENTIAL</a:t>
            </a:r>
            <a:endParaRPr lang="zh-TW" altLang="en-US" dirty="0"/>
          </a:p>
        </p:txBody>
      </p:sp>
      <p:sp>
        <p:nvSpPr>
          <p:cNvPr id="4" name="投影片編號版面配置區 3">
            <a:extLst>
              <a:ext uri="{FF2B5EF4-FFF2-40B4-BE49-F238E27FC236}">
                <a16:creationId xmlns:a16="http://schemas.microsoft.com/office/drawing/2014/main" id="{ACADEA6A-8ADE-43ED-8839-CB99EE9D2390}"/>
              </a:ext>
            </a:extLst>
          </p:cNvPr>
          <p:cNvSpPr>
            <a:spLocks noGrp="1"/>
          </p:cNvSpPr>
          <p:nvPr>
            <p:ph type="sldNum" sz="quarter" idx="12"/>
          </p:nvPr>
        </p:nvSpPr>
        <p:spPr/>
        <p:txBody>
          <a:bodyPr/>
          <a:lstStyle/>
          <a:p>
            <a:r>
              <a:rPr lang="en-US" altLang="zh-TW" dirty="0"/>
              <a:t>P</a:t>
            </a:r>
            <a:fld id="{1BB26194-F2CA-4C1B-AA05-19E9019FDD20}" type="slidenum">
              <a:rPr lang="zh-TW" altLang="en-US" smtClean="0"/>
              <a:t>‹#›</a:t>
            </a:fld>
            <a:endParaRPr lang="zh-TW" altLang="en-US" dirty="0"/>
          </a:p>
        </p:txBody>
      </p:sp>
    </p:spTree>
    <p:extLst>
      <p:ext uri="{BB962C8B-B14F-4D97-AF65-F5344CB8AC3E}">
        <p14:creationId xmlns:p14="http://schemas.microsoft.com/office/powerpoint/2010/main" val="30154995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章節標題">
    <p:spTree>
      <p:nvGrpSpPr>
        <p:cNvPr id="1" name=""/>
        <p:cNvGrpSpPr/>
        <p:nvPr/>
      </p:nvGrpSpPr>
      <p:grpSpPr>
        <a:xfrm>
          <a:off x="0" y="0"/>
          <a:ext cx="0" cy="0"/>
          <a:chOff x="0" y="0"/>
          <a:chExt cx="0" cy="0"/>
        </a:xfrm>
      </p:grpSpPr>
      <p:sp>
        <p:nvSpPr>
          <p:cNvPr id="10" name="Rectangle 6">
            <a:extLst>
              <a:ext uri="{FF2B5EF4-FFF2-40B4-BE49-F238E27FC236}">
                <a16:creationId xmlns:a16="http://schemas.microsoft.com/office/drawing/2014/main" id="{1500CC22-D46D-7276-E36F-32E0152BA3A4}"/>
              </a:ext>
            </a:extLst>
          </p:cNvPr>
          <p:cNvSpPr/>
          <p:nvPr userDrawn="1"/>
        </p:nvSpPr>
        <p:spPr>
          <a:xfrm>
            <a:off x="6519" y="6388311"/>
            <a:ext cx="12191999" cy="469392"/>
          </a:xfrm>
          <a:prstGeom prst="rect">
            <a:avLst/>
          </a:prstGeom>
          <a:solidFill>
            <a:srgbClr val="003F7C"/>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Date Placeholder 3">
            <a:extLst>
              <a:ext uri="{FF2B5EF4-FFF2-40B4-BE49-F238E27FC236}">
                <a16:creationId xmlns:a16="http://schemas.microsoft.com/office/drawing/2014/main" id="{F8F97DA4-279C-B490-82C2-393F6E4ED362}"/>
              </a:ext>
            </a:extLst>
          </p:cNvPr>
          <p:cNvSpPr>
            <a:spLocks noGrp="1"/>
          </p:cNvSpPr>
          <p:nvPr>
            <p:ph type="dt" sz="half" idx="2"/>
          </p:nvPr>
        </p:nvSpPr>
        <p:spPr>
          <a:xfrm>
            <a:off x="230852" y="6485185"/>
            <a:ext cx="2472271" cy="365125"/>
          </a:xfrm>
          <a:prstGeom prst="rect">
            <a:avLst/>
          </a:prstGeom>
        </p:spPr>
        <p:txBody>
          <a:bodyPr vert="horz" lIns="91440" tIns="45720" rIns="91440" bIns="45720" rtlCol="0" anchor="ctr"/>
          <a:lstStyle>
            <a:lvl1pPr algn="l">
              <a:defRPr sz="1200">
                <a:solidFill>
                  <a:srgbClr val="FFFFFF"/>
                </a:solidFill>
              </a:defRPr>
            </a:lvl1pPr>
          </a:lstStyle>
          <a:p>
            <a:r>
              <a:rPr lang="en-US" altLang="zh-TW"/>
              <a:t>©2022 Tong</a:t>
            </a:r>
            <a:r>
              <a:rPr lang="zh-TW" altLang="en-US"/>
              <a:t> </a:t>
            </a:r>
            <a:r>
              <a:rPr lang="en-US" altLang="zh-TW"/>
              <a:t>Hsing</a:t>
            </a:r>
            <a:endParaRPr lang="en-US" altLang="zh-TW" dirty="0"/>
          </a:p>
        </p:txBody>
      </p:sp>
      <p:sp>
        <p:nvSpPr>
          <p:cNvPr id="12" name="Footer Placeholder 4">
            <a:extLst>
              <a:ext uri="{FF2B5EF4-FFF2-40B4-BE49-F238E27FC236}">
                <a16:creationId xmlns:a16="http://schemas.microsoft.com/office/drawing/2014/main" id="{CF9887D6-892E-2021-E8A2-1693A4D1C0A6}"/>
              </a:ext>
            </a:extLst>
          </p:cNvPr>
          <p:cNvSpPr>
            <a:spLocks noGrp="1"/>
          </p:cNvSpPr>
          <p:nvPr>
            <p:ph type="ftr" sz="quarter" idx="3"/>
          </p:nvPr>
        </p:nvSpPr>
        <p:spPr>
          <a:xfrm>
            <a:off x="3686185" y="6485185"/>
            <a:ext cx="4822804" cy="365125"/>
          </a:xfrm>
          <a:prstGeom prst="rect">
            <a:avLst/>
          </a:prstGeom>
        </p:spPr>
        <p:txBody>
          <a:bodyPr vert="horz" lIns="91440" tIns="45720" rIns="91440" bIns="45720" rtlCol="0" anchor="ctr"/>
          <a:lstStyle>
            <a:lvl1pPr algn="ctr">
              <a:defRPr sz="1200" cap="all" baseline="0">
                <a:solidFill>
                  <a:srgbClr val="FFFFFF"/>
                </a:solidFill>
              </a:defRPr>
            </a:lvl1pPr>
          </a:lstStyle>
          <a:p>
            <a:r>
              <a:rPr lang="en-US" altLang="zh-TW"/>
              <a:t>Tong hsing property</a:t>
            </a:r>
            <a:endParaRPr lang="en-US" altLang="zh-TW" dirty="0"/>
          </a:p>
        </p:txBody>
      </p:sp>
      <p:sp>
        <p:nvSpPr>
          <p:cNvPr id="13" name="Slide Number Placeholder 5">
            <a:extLst>
              <a:ext uri="{FF2B5EF4-FFF2-40B4-BE49-F238E27FC236}">
                <a16:creationId xmlns:a16="http://schemas.microsoft.com/office/drawing/2014/main" id="{CE43BE7D-43DB-CEB0-A28D-1DFFA9A10A0C}"/>
              </a:ext>
            </a:extLst>
          </p:cNvPr>
          <p:cNvSpPr>
            <a:spLocks noGrp="1"/>
          </p:cNvSpPr>
          <p:nvPr>
            <p:ph type="sldNum" sz="quarter" idx="4"/>
          </p:nvPr>
        </p:nvSpPr>
        <p:spPr>
          <a:xfrm>
            <a:off x="10684398" y="6485185"/>
            <a:ext cx="1312025" cy="365125"/>
          </a:xfrm>
          <a:prstGeom prst="rect">
            <a:avLst/>
          </a:prstGeom>
        </p:spPr>
        <p:txBody>
          <a:bodyPr vert="horz" lIns="91440" tIns="45720" rIns="91440" bIns="45720" rtlCol="0" anchor="ctr"/>
          <a:lstStyle>
            <a:lvl1pPr algn="r">
              <a:defRPr sz="1200">
                <a:solidFill>
                  <a:srgbClr val="FFFFFF"/>
                </a:solidFill>
              </a:defRPr>
            </a:lvl1pPr>
          </a:lstStyle>
          <a:p>
            <a:r>
              <a:rPr lang="en-US" altLang="zh-TW" dirty="0"/>
              <a:t>P</a:t>
            </a:r>
            <a:fld id="{02F5EDF9-E018-422D-89A0-3D0B9D287D10}" type="slidenum">
              <a:rPr lang="zh-TW" altLang="en-US" smtClean="0"/>
              <a:pPr/>
              <a:t>‹#›</a:t>
            </a:fld>
            <a:endParaRPr lang="en-US" altLang="zh-TW" dirty="0"/>
          </a:p>
        </p:txBody>
      </p:sp>
      <p:sp>
        <p:nvSpPr>
          <p:cNvPr id="14" name="Content Placeholder 2">
            <a:extLst>
              <a:ext uri="{FF2B5EF4-FFF2-40B4-BE49-F238E27FC236}">
                <a16:creationId xmlns:a16="http://schemas.microsoft.com/office/drawing/2014/main" id="{19EE28A5-C83B-0D68-4001-1391A90DBA65}"/>
              </a:ext>
            </a:extLst>
          </p:cNvPr>
          <p:cNvSpPr>
            <a:spLocks noGrp="1"/>
          </p:cNvSpPr>
          <p:nvPr>
            <p:ph idx="1"/>
          </p:nvPr>
        </p:nvSpPr>
        <p:spPr>
          <a:xfrm>
            <a:off x="1066799" y="1292341"/>
            <a:ext cx="10058400" cy="4023360"/>
          </a:xfrm>
        </p:spPr>
        <p:txBody>
          <a:bodyPr/>
          <a:lstStyle/>
          <a:p>
            <a:pPr lvl="0"/>
            <a:r>
              <a:rPr lang="zh-TW" altLang="en-US" dirty="0"/>
              <a:t>按一下以編輯母片文字樣式</a:t>
            </a:r>
          </a:p>
          <a:p>
            <a:pPr lvl="1"/>
            <a:r>
              <a:rPr lang="zh-TW" altLang="en-US" dirty="0"/>
              <a:t>第二層</a:t>
            </a:r>
          </a:p>
          <a:p>
            <a:pPr lvl="2"/>
            <a:r>
              <a:rPr lang="zh-TW" altLang="en-US" dirty="0"/>
              <a:t>第三層</a:t>
            </a:r>
          </a:p>
          <a:p>
            <a:pPr lvl="3"/>
            <a:r>
              <a:rPr lang="zh-TW" altLang="en-US" dirty="0"/>
              <a:t>第四層</a:t>
            </a:r>
          </a:p>
          <a:p>
            <a:pPr lvl="4"/>
            <a:r>
              <a:rPr lang="zh-TW" altLang="en-US" dirty="0"/>
              <a:t>第五層</a:t>
            </a:r>
            <a:endParaRPr lang="en-US" dirty="0"/>
          </a:p>
        </p:txBody>
      </p:sp>
      <p:sp>
        <p:nvSpPr>
          <p:cNvPr id="2" name="Title Placeholder 1">
            <a:extLst>
              <a:ext uri="{FF2B5EF4-FFF2-40B4-BE49-F238E27FC236}">
                <a16:creationId xmlns:a16="http://schemas.microsoft.com/office/drawing/2014/main" id="{514965BC-FE07-131C-6077-D16A42A197E1}"/>
              </a:ext>
            </a:extLst>
          </p:cNvPr>
          <p:cNvSpPr txBox="1">
            <a:spLocks/>
          </p:cNvSpPr>
          <p:nvPr userDrawn="1"/>
        </p:nvSpPr>
        <p:spPr>
          <a:xfrm>
            <a:off x="409666" y="313431"/>
            <a:ext cx="9966960" cy="741012"/>
          </a:xfrm>
          <a:prstGeom prst="rect">
            <a:avLst/>
          </a:prstGeom>
        </p:spPr>
        <p:txBody>
          <a:bodyPr vert="horz" lIns="91440" tIns="45720" rIns="91440" bIns="45720" rtlCol="0" anchor="b">
            <a:normAutofit/>
          </a:bodyPr>
          <a:lstStyle>
            <a:lvl1pPr algn="l" defTabSz="914400" rtl="0" eaLnBrk="1" latinLnBrk="0" hangingPunct="1">
              <a:lnSpc>
                <a:spcPct val="85000"/>
              </a:lnSpc>
              <a:spcBef>
                <a:spcPct val="0"/>
              </a:spcBef>
              <a:buNone/>
              <a:defRPr sz="4800" kern="1200" spc="-50" baseline="0">
                <a:solidFill>
                  <a:srgbClr val="003F7C"/>
                </a:solidFill>
                <a:latin typeface="+mj-lt"/>
                <a:ea typeface="+mj-ea"/>
                <a:cs typeface="+mj-cs"/>
              </a:defRPr>
            </a:lvl1pPr>
          </a:lstStyle>
          <a:p>
            <a:r>
              <a:rPr lang="zh-TW" altLang="en-US"/>
              <a:t>按一下以編輯母片標題樣式</a:t>
            </a:r>
            <a:endParaRPr lang="en-US" dirty="0"/>
          </a:p>
        </p:txBody>
      </p:sp>
    </p:spTree>
    <p:extLst>
      <p:ext uri="{BB962C8B-B14F-4D97-AF65-F5344CB8AC3E}">
        <p14:creationId xmlns:p14="http://schemas.microsoft.com/office/powerpoint/2010/main" val="1809726571"/>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
  <p:cSld name="標題及內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a:t>按一下以編輯母片標題樣式</a:t>
            </a:r>
            <a:endParaRPr lang="en-US" dirty="0"/>
          </a:p>
        </p:txBody>
      </p:sp>
      <p:sp>
        <p:nvSpPr>
          <p:cNvPr id="3" name="Content Placeholder 2"/>
          <p:cNvSpPr>
            <a:spLocks noGrp="1"/>
          </p:cNvSpPr>
          <p:nvPr>
            <p:ph idx="1"/>
          </p:nvPr>
        </p:nvSpPr>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Date Placeholder 3"/>
          <p:cNvSpPr>
            <a:spLocks noGrp="1"/>
          </p:cNvSpPr>
          <p:nvPr>
            <p:ph type="dt" sz="half" idx="10"/>
          </p:nvPr>
        </p:nvSpPr>
        <p:spPr/>
        <p:txBody>
          <a:bodyPr/>
          <a:lstStyle/>
          <a:p>
            <a:r>
              <a:rPr lang="en-US" altLang="zh-TW"/>
              <a:t>©2022 Tong Hsing</a:t>
            </a:r>
          </a:p>
        </p:txBody>
      </p:sp>
      <p:sp>
        <p:nvSpPr>
          <p:cNvPr id="5" name="Footer Placeholder 4"/>
          <p:cNvSpPr>
            <a:spLocks noGrp="1"/>
          </p:cNvSpPr>
          <p:nvPr>
            <p:ph type="ftr" sz="quarter" idx="11"/>
          </p:nvPr>
        </p:nvSpPr>
        <p:spPr/>
        <p:txBody>
          <a:bodyPr/>
          <a:lstStyle/>
          <a:p>
            <a:r>
              <a:rPr lang="en-US" altLang="zh-TW"/>
              <a:t>TONG HSING CONFIDENTIAL</a:t>
            </a:r>
          </a:p>
        </p:txBody>
      </p:sp>
      <p:sp>
        <p:nvSpPr>
          <p:cNvPr id="6" name="Slide Number Placeholder 5"/>
          <p:cNvSpPr>
            <a:spLocks noGrp="1"/>
          </p:cNvSpPr>
          <p:nvPr>
            <p:ph type="sldNum" sz="quarter" idx="12"/>
          </p:nvPr>
        </p:nvSpPr>
        <p:spPr/>
        <p:txBody>
          <a:bodyPr/>
          <a:lstStyle/>
          <a:p>
            <a:fld id="{02F5EDF9-E018-422D-89A0-3D0B9D287D10}" type="slidenum">
              <a:rPr lang="zh-TW" altLang="en-US" smtClean="0"/>
              <a:pPr/>
              <a:t>‹#›</a:t>
            </a:fld>
            <a:endParaRPr lang="en-US" altLang="zh-TW"/>
          </a:p>
        </p:txBody>
      </p:sp>
    </p:spTree>
    <p:extLst>
      <p:ext uri="{BB962C8B-B14F-4D97-AF65-F5344CB8AC3E}">
        <p14:creationId xmlns:p14="http://schemas.microsoft.com/office/powerpoint/2010/main" val="5667015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空白">
    <p:spTree>
      <p:nvGrpSpPr>
        <p:cNvPr id="1" name=""/>
        <p:cNvGrpSpPr/>
        <p:nvPr/>
      </p:nvGrpSpPr>
      <p:grpSpPr>
        <a:xfrm>
          <a:off x="0" y="0"/>
          <a:ext cx="0" cy="0"/>
          <a:chOff x="0" y="0"/>
          <a:chExt cx="0" cy="0"/>
        </a:xfrm>
      </p:grpSpPr>
      <p:sp>
        <p:nvSpPr>
          <p:cNvPr id="3" name="Rectangle 6">
            <a:extLst>
              <a:ext uri="{FF2B5EF4-FFF2-40B4-BE49-F238E27FC236}">
                <a16:creationId xmlns:a16="http://schemas.microsoft.com/office/drawing/2014/main" id="{3163B859-1C08-E369-8886-2E554B073067}"/>
              </a:ext>
            </a:extLst>
          </p:cNvPr>
          <p:cNvSpPr>
            <a:spLocks/>
          </p:cNvSpPr>
          <p:nvPr userDrawn="1"/>
        </p:nvSpPr>
        <p:spPr>
          <a:xfrm>
            <a:off x="6519" y="6388311"/>
            <a:ext cx="12191999" cy="469392"/>
          </a:xfrm>
          <a:prstGeom prst="rect">
            <a:avLst/>
          </a:prstGeom>
          <a:solidFill>
            <a:srgbClr val="003F7C"/>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Content Placeholder 2">
            <a:extLst>
              <a:ext uri="{FF2B5EF4-FFF2-40B4-BE49-F238E27FC236}">
                <a16:creationId xmlns:a16="http://schemas.microsoft.com/office/drawing/2014/main" id="{63E383EB-C4C0-7742-66BB-82DE15F83F20}"/>
              </a:ext>
            </a:extLst>
          </p:cNvPr>
          <p:cNvSpPr>
            <a:spLocks noGrp="1"/>
          </p:cNvSpPr>
          <p:nvPr>
            <p:ph idx="1"/>
          </p:nvPr>
        </p:nvSpPr>
        <p:spPr>
          <a:xfrm>
            <a:off x="1066800" y="1320333"/>
            <a:ext cx="10058400" cy="4023360"/>
          </a:xfrm>
        </p:spPr>
        <p:txBody>
          <a:bodyPr/>
          <a:lstStyle/>
          <a:p>
            <a:pPr lvl="0"/>
            <a:r>
              <a:rPr lang="zh-TW" altLang="en-US" dirty="0"/>
              <a:t>按一下以編輯母片文字樣式</a:t>
            </a:r>
          </a:p>
          <a:p>
            <a:pPr lvl="1"/>
            <a:r>
              <a:rPr lang="zh-TW" altLang="en-US" dirty="0"/>
              <a:t>第二層</a:t>
            </a:r>
          </a:p>
          <a:p>
            <a:pPr lvl="2"/>
            <a:r>
              <a:rPr lang="zh-TW" altLang="en-US" dirty="0"/>
              <a:t>第三層</a:t>
            </a:r>
          </a:p>
          <a:p>
            <a:pPr lvl="3"/>
            <a:r>
              <a:rPr lang="zh-TW" altLang="en-US" dirty="0"/>
              <a:t>第四層</a:t>
            </a:r>
          </a:p>
          <a:p>
            <a:pPr lvl="4"/>
            <a:r>
              <a:rPr lang="zh-TW" altLang="en-US" dirty="0"/>
              <a:t>第五層</a:t>
            </a:r>
            <a:endParaRPr lang="en-US" dirty="0"/>
          </a:p>
        </p:txBody>
      </p:sp>
      <p:sp>
        <p:nvSpPr>
          <p:cNvPr id="15" name="日期版面配置區 14">
            <a:extLst>
              <a:ext uri="{FF2B5EF4-FFF2-40B4-BE49-F238E27FC236}">
                <a16:creationId xmlns:a16="http://schemas.microsoft.com/office/drawing/2014/main" id="{DF8A3C6B-FAFD-663A-497B-CA322B7C3FE7}"/>
              </a:ext>
            </a:extLst>
          </p:cNvPr>
          <p:cNvSpPr>
            <a:spLocks noGrp="1"/>
          </p:cNvSpPr>
          <p:nvPr>
            <p:ph type="dt" sz="half" idx="10"/>
          </p:nvPr>
        </p:nvSpPr>
        <p:spPr>
          <a:xfrm>
            <a:off x="230852" y="6485185"/>
            <a:ext cx="2472271" cy="365125"/>
          </a:xfrm>
          <a:prstGeom prst="rect">
            <a:avLst/>
          </a:prstGeom>
        </p:spPr>
        <p:txBody>
          <a:bodyPr/>
          <a:lstStyle/>
          <a:p>
            <a:r>
              <a:rPr lang="en-US" altLang="zh-TW" dirty="0"/>
              <a:t>©2022 Tong </a:t>
            </a:r>
            <a:r>
              <a:rPr lang="en-US" altLang="zh-TW" dirty="0" err="1"/>
              <a:t>Hsing</a:t>
            </a:r>
            <a:endParaRPr lang="en-US" altLang="zh-TW" dirty="0"/>
          </a:p>
        </p:txBody>
      </p:sp>
      <p:sp>
        <p:nvSpPr>
          <p:cNvPr id="16" name="頁尾版面配置區 15">
            <a:extLst>
              <a:ext uri="{FF2B5EF4-FFF2-40B4-BE49-F238E27FC236}">
                <a16:creationId xmlns:a16="http://schemas.microsoft.com/office/drawing/2014/main" id="{77438D26-98C1-E38E-1DA2-EB12032EFF2F}"/>
              </a:ext>
            </a:extLst>
          </p:cNvPr>
          <p:cNvSpPr>
            <a:spLocks noGrp="1"/>
          </p:cNvSpPr>
          <p:nvPr>
            <p:ph type="ftr" sz="quarter" idx="11"/>
          </p:nvPr>
        </p:nvSpPr>
        <p:spPr>
          <a:xfrm>
            <a:off x="3686185" y="6485185"/>
            <a:ext cx="4822804" cy="365125"/>
          </a:xfrm>
          <a:prstGeom prst="rect">
            <a:avLst/>
          </a:prstGeom>
        </p:spPr>
        <p:txBody>
          <a:bodyPr/>
          <a:lstStyle/>
          <a:p>
            <a:r>
              <a:rPr lang="en-US" altLang="zh-TW" dirty="0"/>
              <a:t>Tong </a:t>
            </a:r>
            <a:r>
              <a:rPr lang="en-US" altLang="zh-TW" dirty="0" err="1"/>
              <a:t>hsing</a:t>
            </a:r>
            <a:r>
              <a:rPr lang="en-US" altLang="zh-TW"/>
              <a:t> property</a:t>
            </a:r>
            <a:endParaRPr lang="en-US" altLang="zh-TW" dirty="0"/>
          </a:p>
        </p:txBody>
      </p:sp>
      <p:sp>
        <p:nvSpPr>
          <p:cNvPr id="17" name="投影片編號版面配置區 16">
            <a:extLst>
              <a:ext uri="{FF2B5EF4-FFF2-40B4-BE49-F238E27FC236}">
                <a16:creationId xmlns:a16="http://schemas.microsoft.com/office/drawing/2014/main" id="{1F672578-CA3D-1537-47E7-139AF5897916}"/>
              </a:ext>
            </a:extLst>
          </p:cNvPr>
          <p:cNvSpPr>
            <a:spLocks noGrp="1"/>
          </p:cNvSpPr>
          <p:nvPr>
            <p:ph type="sldNum" sz="quarter" idx="12"/>
          </p:nvPr>
        </p:nvSpPr>
        <p:spPr>
          <a:xfrm>
            <a:off x="10684398" y="6485185"/>
            <a:ext cx="1312025" cy="365125"/>
          </a:xfrm>
          <a:prstGeom prst="rect">
            <a:avLst/>
          </a:prstGeom>
        </p:spPr>
        <p:txBody>
          <a:bodyPr/>
          <a:lstStyle/>
          <a:p>
            <a:r>
              <a:rPr lang="en-US" altLang="zh-TW"/>
              <a:t>P</a:t>
            </a:r>
            <a:fld id="{02F5EDF9-E018-422D-89A0-3D0B9D287D10}" type="slidenum">
              <a:rPr lang="zh-TW" altLang="en-US" smtClean="0"/>
              <a:pPr/>
              <a:t>‹#›</a:t>
            </a:fld>
            <a:endParaRPr lang="en-US" altLang="zh-TW" dirty="0"/>
          </a:p>
        </p:txBody>
      </p:sp>
      <p:pic>
        <p:nvPicPr>
          <p:cNvPr id="6" name="圖片 5">
            <a:extLst>
              <a:ext uri="{FF2B5EF4-FFF2-40B4-BE49-F238E27FC236}">
                <a16:creationId xmlns:a16="http://schemas.microsoft.com/office/drawing/2014/main" id="{347466EA-4B8B-2C38-3E9F-6BD266730EFF}"/>
              </a:ext>
            </a:extLst>
          </p:cNvPr>
          <p:cNvPicPr>
            <a:picLocks noChangeAspect="1"/>
          </p:cNvPicPr>
          <p:nvPr userDrawn="1"/>
        </p:nvPicPr>
        <p:blipFill>
          <a:blip r:embed="rId2"/>
          <a:stretch>
            <a:fillRect/>
          </a:stretch>
        </p:blipFill>
        <p:spPr>
          <a:xfrm>
            <a:off x="11361413" y="203086"/>
            <a:ext cx="698488" cy="584040"/>
          </a:xfrm>
          <a:prstGeom prst="rect">
            <a:avLst/>
          </a:prstGeom>
        </p:spPr>
      </p:pic>
      <p:sp>
        <p:nvSpPr>
          <p:cNvPr id="7" name="Title Placeholder 1">
            <a:extLst>
              <a:ext uri="{FF2B5EF4-FFF2-40B4-BE49-F238E27FC236}">
                <a16:creationId xmlns:a16="http://schemas.microsoft.com/office/drawing/2014/main" id="{EDC48840-A886-96C5-AEEC-E472FF9D57EE}"/>
              </a:ext>
            </a:extLst>
          </p:cNvPr>
          <p:cNvSpPr>
            <a:spLocks noGrp="1"/>
          </p:cNvSpPr>
          <p:nvPr>
            <p:ph type="title"/>
          </p:nvPr>
        </p:nvSpPr>
        <p:spPr>
          <a:xfrm>
            <a:off x="409666" y="313431"/>
            <a:ext cx="9966960" cy="741012"/>
          </a:xfrm>
          <a:prstGeom prst="rect">
            <a:avLst/>
          </a:prstGeom>
        </p:spPr>
        <p:txBody>
          <a:bodyPr vert="horz" lIns="91440" tIns="45720" rIns="91440" bIns="45720" rtlCol="0" anchor="b">
            <a:normAutofit/>
          </a:bodyPr>
          <a:lstStyle/>
          <a:p>
            <a:r>
              <a:rPr lang="zh-TW" altLang="en-US" dirty="0"/>
              <a:t>按一下以編輯母片標題樣式</a:t>
            </a:r>
            <a:endParaRPr lang="en-US" dirty="0"/>
          </a:p>
        </p:txBody>
      </p:sp>
    </p:spTree>
    <p:extLst>
      <p:ext uri="{BB962C8B-B14F-4D97-AF65-F5344CB8AC3E}">
        <p14:creationId xmlns:p14="http://schemas.microsoft.com/office/powerpoint/2010/main" val="15432933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itle" preserve="1">
  <p:cSld name="標題投影片">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 y="6334316"/>
            <a:ext cx="12192000"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zh-TW" altLang="en-US"/>
              <a:t>按一下以編輯母片標題樣式</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zh-TW" altLang="en-US"/>
              <a:t>按一下以編輯母片子標題樣式</a:t>
            </a:r>
            <a:endParaRPr lang="en-US" dirty="0"/>
          </a:p>
        </p:txBody>
      </p:sp>
      <p:sp>
        <p:nvSpPr>
          <p:cNvPr id="4" name="Date Placeholder 3"/>
          <p:cNvSpPr>
            <a:spLocks noGrp="1"/>
          </p:cNvSpPr>
          <p:nvPr>
            <p:ph type="dt" sz="half" idx="10"/>
          </p:nvPr>
        </p:nvSpPr>
        <p:spPr/>
        <p:txBody>
          <a:bodyPr/>
          <a:lstStyle/>
          <a:p>
            <a:endParaRPr lang="en-US" altLang="zh-TW"/>
          </a:p>
        </p:txBody>
      </p:sp>
      <p:sp>
        <p:nvSpPr>
          <p:cNvPr id="5" name="Footer Placeholder 4"/>
          <p:cNvSpPr>
            <a:spLocks noGrp="1"/>
          </p:cNvSpPr>
          <p:nvPr>
            <p:ph type="ftr" sz="quarter" idx="11"/>
          </p:nvPr>
        </p:nvSpPr>
        <p:spPr/>
        <p:txBody>
          <a:bodyPr/>
          <a:lstStyle/>
          <a:p>
            <a:r>
              <a:rPr lang="en-US" altLang="zh-TW"/>
              <a:t>1234</a:t>
            </a:r>
          </a:p>
        </p:txBody>
      </p:sp>
      <p:sp>
        <p:nvSpPr>
          <p:cNvPr id="6" name="Slide Number Placeholder 5"/>
          <p:cNvSpPr>
            <a:spLocks noGrp="1"/>
          </p:cNvSpPr>
          <p:nvPr>
            <p:ph type="sldNum" sz="quarter" idx="12"/>
          </p:nvPr>
        </p:nvSpPr>
        <p:spPr/>
        <p:txBody>
          <a:bodyPr/>
          <a:lstStyle/>
          <a:p>
            <a:fld id="{8E4AAD29-88B3-44DF-AF09-46E00A761792}" type="slidenum">
              <a:rPr lang="zh-TW" altLang="en-US" smtClean="0"/>
              <a:pPr/>
              <a:t>‹#›</a:t>
            </a:fld>
            <a:endParaRPr lang="en-US" altLang="zh-TW"/>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979038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標題及內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a:t>按一下以編輯母片標題樣式</a:t>
            </a:r>
            <a:endParaRPr lang="en-US" dirty="0"/>
          </a:p>
        </p:txBody>
      </p:sp>
      <p:sp>
        <p:nvSpPr>
          <p:cNvPr id="3" name="Content Placeholder 2"/>
          <p:cNvSpPr>
            <a:spLocks noGrp="1"/>
          </p:cNvSpPr>
          <p:nvPr>
            <p:ph idx="1"/>
          </p:nvPr>
        </p:nvSpPr>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Date Placeholder 3"/>
          <p:cNvSpPr>
            <a:spLocks noGrp="1"/>
          </p:cNvSpPr>
          <p:nvPr>
            <p:ph type="dt" sz="half" idx="10"/>
          </p:nvPr>
        </p:nvSpPr>
        <p:spPr/>
        <p:txBody>
          <a:bodyPr/>
          <a:lstStyle/>
          <a:p>
            <a:endParaRPr lang="en-US" altLang="zh-TW"/>
          </a:p>
        </p:txBody>
      </p:sp>
      <p:sp>
        <p:nvSpPr>
          <p:cNvPr id="5" name="Footer Placeholder 4"/>
          <p:cNvSpPr>
            <a:spLocks noGrp="1"/>
          </p:cNvSpPr>
          <p:nvPr>
            <p:ph type="ftr" sz="quarter" idx="11"/>
          </p:nvPr>
        </p:nvSpPr>
        <p:spPr/>
        <p:txBody>
          <a:bodyPr/>
          <a:lstStyle/>
          <a:p>
            <a:r>
              <a:rPr lang="en-US" altLang="zh-TW"/>
              <a:t>1234</a:t>
            </a:r>
          </a:p>
        </p:txBody>
      </p:sp>
      <p:sp>
        <p:nvSpPr>
          <p:cNvPr id="6" name="Slide Number Placeholder 5"/>
          <p:cNvSpPr>
            <a:spLocks noGrp="1"/>
          </p:cNvSpPr>
          <p:nvPr>
            <p:ph type="sldNum" sz="quarter" idx="12"/>
          </p:nvPr>
        </p:nvSpPr>
        <p:spPr/>
        <p:txBody>
          <a:bodyPr/>
          <a:lstStyle/>
          <a:p>
            <a:fld id="{02F5EDF9-E018-422D-89A0-3D0B9D287D10}" type="slidenum">
              <a:rPr lang="zh-TW" altLang="en-US" smtClean="0"/>
              <a:pPr/>
              <a:t>‹#›</a:t>
            </a:fld>
            <a:endParaRPr lang="en-US" altLang="zh-TW"/>
          </a:p>
        </p:txBody>
      </p:sp>
    </p:spTree>
    <p:extLst>
      <p:ext uri="{BB962C8B-B14F-4D97-AF65-F5344CB8AC3E}">
        <p14:creationId xmlns:p14="http://schemas.microsoft.com/office/powerpoint/2010/main" val="37413110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secHead" preserve="1">
  <p:cSld name="章節標題">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zh-TW" altLang="en-US"/>
              <a:t>按一下以編輯母片標題樣式</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TW" altLang="en-US"/>
              <a:t>按一下以編輯母片文字樣式</a:t>
            </a:r>
          </a:p>
        </p:txBody>
      </p:sp>
      <p:sp>
        <p:nvSpPr>
          <p:cNvPr id="4" name="Date Placeholder 3"/>
          <p:cNvSpPr>
            <a:spLocks noGrp="1"/>
          </p:cNvSpPr>
          <p:nvPr>
            <p:ph type="dt" sz="half" idx="10"/>
          </p:nvPr>
        </p:nvSpPr>
        <p:spPr/>
        <p:txBody>
          <a:bodyPr/>
          <a:lstStyle/>
          <a:p>
            <a:endParaRPr lang="en-US" altLang="zh-TW"/>
          </a:p>
        </p:txBody>
      </p:sp>
      <p:sp>
        <p:nvSpPr>
          <p:cNvPr id="5" name="Footer Placeholder 4"/>
          <p:cNvSpPr>
            <a:spLocks noGrp="1"/>
          </p:cNvSpPr>
          <p:nvPr>
            <p:ph type="ftr" sz="quarter" idx="11"/>
          </p:nvPr>
        </p:nvSpPr>
        <p:spPr/>
        <p:txBody>
          <a:bodyPr/>
          <a:lstStyle/>
          <a:p>
            <a:r>
              <a:rPr lang="en-US" altLang="zh-TW"/>
              <a:t>1234</a:t>
            </a:r>
          </a:p>
        </p:txBody>
      </p:sp>
      <p:sp>
        <p:nvSpPr>
          <p:cNvPr id="6" name="Slide Number Placeholder 5"/>
          <p:cNvSpPr>
            <a:spLocks noGrp="1"/>
          </p:cNvSpPr>
          <p:nvPr>
            <p:ph type="sldNum" sz="quarter" idx="12"/>
          </p:nvPr>
        </p:nvSpPr>
        <p:spPr/>
        <p:txBody>
          <a:bodyPr/>
          <a:lstStyle/>
          <a:p>
            <a:fld id="{02F5EDF9-E018-422D-89A0-3D0B9D287D10}" type="slidenum">
              <a:rPr lang="zh-TW" altLang="en-US" smtClean="0"/>
              <a:pPr/>
              <a:t>‹#›</a:t>
            </a:fld>
            <a:endParaRPr lang="en-US" altLang="zh-TW"/>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038469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Obj" preserve="1">
  <p:cSld name="兩個內容">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zh-TW" altLang="en-US"/>
              <a:t>按一下以編輯母片標題樣式</a:t>
            </a:r>
            <a:endParaRPr lang="en-US" dirty="0"/>
          </a:p>
        </p:txBody>
      </p:sp>
      <p:sp>
        <p:nvSpPr>
          <p:cNvPr id="3" name="Content Placeholder 2"/>
          <p:cNvSpPr>
            <a:spLocks noGrp="1"/>
          </p:cNvSpPr>
          <p:nvPr>
            <p:ph sz="half" idx="1"/>
          </p:nvPr>
        </p:nvSpPr>
        <p:spPr>
          <a:xfrm>
            <a:off x="1097280" y="1845734"/>
            <a:ext cx="4937760" cy="4023359"/>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5" name="Date Placeholder 4"/>
          <p:cNvSpPr>
            <a:spLocks noGrp="1"/>
          </p:cNvSpPr>
          <p:nvPr>
            <p:ph type="dt" sz="half" idx="10"/>
          </p:nvPr>
        </p:nvSpPr>
        <p:spPr/>
        <p:txBody>
          <a:bodyPr/>
          <a:lstStyle/>
          <a:p>
            <a:endParaRPr lang="en-US" altLang="zh-TW"/>
          </a:p>
        </p:txBody>
      </p:sp>
      <p:sp>
        <p:nvSpPr>
          <p:cNvPr id="6" name="Footer Placeholder 5"/>
          <p:cNvSpPr>
            <a:spLocks noGrp="1"/>
          </p:cNvSpPr>
          <p:nvPr>
            <p:ph type="ftr" sz="quarter" idx="11"/>
          </p:nvPr>
        </p:nvSpPr>
        <p:spPr/>
        <p:txBody>
          <a:bodyPr/>
          <a:lstStyle/>
          <a:p>
            <a:r>
              <a:rPr lang="en-US" altLang="zh-TW"/>
              <a:t>1234</a:t>
            </a:r>
          </a:p>
        </p:txBody>
      </p:sp>
      <p:sp>
        <p:nvSpPr>
          <p:cNvPr id="7" name="Slide Number Placeholder 6"/>
          <p:cNvSpPr>
            <a:spLocks noGrp="1"/>
          </p:cNvSpPr>
          <p:nvPr>
            <p:ph type="sldNum" sz="quarter" idx="12"/>
          </p:nvPr>
        </p:nvSpPr>
        <p:spPr/>
        <p:txBody>
          <a:bodyPr/>
          <a:lstStyle/>
          <a:p>
            <a:fld id="{02F5EDF9-E018-422D-89A0-3D0B9D287D10}" type="slidenum">
              <a:rPr lang="zh-TW" altLang="en-US" smtClean="0"/>
              <a:pPr/>
              <a:t>‹#›</a:t>
            </a:fld>
            <a:endParaRPr lang="en-US" altLang="zh-TW"/>
          </a:p>
        </p:txBody>
      </p:sp>
    </p:spTree>
    <p:extLst>
      <p:ext uri="{BB962C8B-B14F-4D97-AF65-F5344CB8AC3E}">
        <p14:creationId xmlns:p14="http://schemas.microsoft.com/office/powerpoint/2010/main" val="37746939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zh-TW" altLang="en-US"/>
              <a:t>按一下以編輯母片標題樣式</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按一下以編輯母片文字樣式</a:t>
            </a:r>
          </a:p>
        </p:txBody>
      </p:sp>
      <p:sp>
        <p:nvSpPr>
          <p:cNvPr id="4" name="Content Placeholder 3"/>
          <p:cNvSpPr>
            <a:spLocks noGrp="1"/>
          </p:cNvSpPr>
          <p:nvPr>
            <p:ph sz="half" idx="2"/>
          </p:nvPr>
        </p:nvSpPr>
        <p:spPr>
          <a:xfrm>
            <a:off x="1097280" y="2582335"/>
            <a:ext cx="4937760" cy="3286760"/>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按一下以編輯母片文字樣式</a:t>
            </a:r>
          </a:p>
        </p:txBody>
      </p:sp>
      <p:sp>
        <p:nvSpPr>
          <p:cNvPr id="6" name="Content Placeholder 5"/>
          <p:cNvSpPr>
            <a:spLocks noGrp="1"/>
          </p:cNvSpPr>
          <p:nvPr>
            <p:ph sz="quarter" idx="4"/>
          </p:nvPr>
        </p:nvSpPr>
        <p:spPr>
          <a:xfrm>
            <a:off x="6217920" y="2582334"/>
            <a:ext cx="4937760" cy="3286760"/>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7" name="Date Placeholder 6"/>
          <p:cNvSpPr>
            <a:spLocks noGrp="1"/>
          </p:cNvSpPr>
          <p:nvPr>
            <p:ph type="dt" sz="half" idx="10"/>
          </p:nvPr>
        </p:nvSpPr>
        <p:spPr/>
        <p:txBody>
          <a:bodyPr/>
          <a:lstStyle/>
          <a:p>
            <a:endParaRPr lang="en-US" altLang="zh-TW"/>
          </a:p>
        </p:txBody>
      </p:sp>
      <p:sp>
        <p:nvSpPr>
          <p:cNvPr id="8" name="Footer Placeholder 7"/>
          <p:cNvSpPr>
            <a:spLocks noGrp="1"/>
          </p:cNvSpPr>
          <p:nvPr>
            <p:ph type="ftr" sz="quarter" idx="11"/>
          </p:nvPr>
        </p:nvSpPr>
        <p:spPr/>
        <p:txBody>
          <a:bodyPr/>
          <a:lstStyle/>
          <a:p>
            <a:r>
              <a:rPr lang="en-US" altLang="zh-TW"/>
              <a:t>1234</a:t>
            </a:r>
          </a:p>
        </p:txBody>
      </p:sp>
      <p:sp>
        <p:nvSpPr>
          <p:cNvPr id="9" name="Slide Number Placeholder 8"/>
          <p:cNvSpPr>
            <a:spLocks noGrp="1"/>
          </p:cNvSpPr>
          <p:nvPr>
            <p:ph type="sldNum" sz="quarter" idx="12"/>
          </p:nvPr>
        </p:nvSpPr>
        <p:spPr/>
        <p:txBody>
          <a:bodyPr/>
          <a:lstStyle/>
          <a:p>
            <a:fld id="{02F5EDF9-E018-422D-89A0-3D0B9D287D10}" type="slidenum">
              <a:rPr lang="zh-TW" altLang="en-US" smtClean="0"/>
              <a:pPr/>
              <a:t>‹#›</a:t>
            </a:fld>
            <a:endParaRPr lang="en-US" altLang="zh-TW"/>
          </a:p>
        </p:txBody>
      </p:sp>
    </p:spTree>
    <p:extLst>
      <p:ext uri="{BB962C8B-B14F-4D97-AF65-F5344CB8AC3E}">
        <p14:creationId xmlns:p14="http://schemas.microsoft.com/office/powerpoint/2010/main" val="20896941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2.xml"/><Relationship Id="rId3" Type="http://schemas.openxmlformats.org/officeDocument/2006/relationships/slideLayout" Target="../slideLayouts/slideLayout7.xml"/><Relationship Id="rId7" Type="http://schemas.openxmlformats.org/officeDocument/2006/relationships/slideLayout" Target="../slideLayouts/slideLayout11.xml"/><Relationship Id="rId12" Type="http://schemas.openxmlformats.org/officeDocument/2006/relationships/theme" Target="../theme/theme2.xml"/><Relationship Id="rId2" Type="http://schemas.openxmlformats.org/officeDocument/2006/relationships/slideLayout" Target="../slideLayouts/slideLayout6.xml"/><Relationship Id="rId1" Type="http://schemas.openxmlformats.org/officeDocument/2006/relationships/slideLayout" Target="../slideLayouts/slideLayout5.xml"/><Relationship Id="rId6" Type="http://schemas.openxmlformats.org/officeDocument/2006/relationships/slideLayout" Target="../slideLayouts/slideLayout10.xml"/><Relationship Id="rId11" Type="http://schemas.openxmlformats.org/officeDocument/2006/relationships/slideLayout" Target="../slideLayouts/slideLayout15.xml"/><Relationship Id="rId5" Type="http://schemas.openxmlformats.org/officeDocument/2006/relationships/slideLayout" Target="../slideLayouts/slideLayout9.xml"/><Relationship Id="rId10" Type="http://schemas.openxmlformats.org/officeDocument/2006/relationships/slideLayout" Target="../slideLayouts/slideLayout14.xml"/><Relationship Id="rId4" Type="http://schemas.openxmlformats.org/officeDocument/2006/relationships/slideLayout" Target="../slideLayouts/slideLayout8.xml"/><Relationship Id="rId9" Type="http://schemas.openxmlformats.org/officeDocument/2006/relationships/slideLayout" Target="../slideLayouts/slideLayout13.xml"/></Relationships>
</file>

<file path=ppt/slideMasters/_rels/slideMaster3.xml.rels><?xml version="1.0" encoding="UTF-8" standalone="yes"?>
<Relationships xmlns="http://schemas.openxmlformats.org/package/2006/relationships"><Relationship Id="rId8" Type="http://schemas.openxmlformats.org/officeDocument/2006/relationships/theme" Target="../theme/theme3.xml"/><Relationship Id="rId3" Type="http://schemas.openxmlformats.org/officeDocument/2006/relationships/slideLayout" Target="../slideLayouts/slideLayout18.xml"/><Relationship Id="rId7" Type="http://schemas.openxmlformats.org/officeDocument/2006/relationships/slideLayout" Target="../slideLayouts/slideLayout22.xml"/><Relationship Id="rId2" Type="http://schemas.openxmlformats.org/officeDocument/2006/relationships/slideLayout" Target="../slideLayouts/slideLayout17.xml"/><Relationship Id="rId1" Type="http://schemas.openxmlformats.org/officeDocument/2006/relationships/slideLayout" Target="../slideLayouts/slideLayout16.xml"/><Relationship Id="rId6" Type="http://schemas.openxmlformats.org/officeDocument/2006/relationships/slideLayout" Target="../slideLayouts/slideLayout21.xml"/><Relationship Id="rId5" Type="http://schemas.openxmlformats.org/officeDocument/2006/relationships/slideLayout" Target="../slideLayouts/slideLayout20.xml"/><Relationship Id="rId4" Type="http://schemas.openxmlformats.org/officeDocument/2006/relationships/slideLayout" Target="../slideLayouts/slideLayout19.xml"/><Relationship Id="rId9" Type="http://schemas.openxmlformats.org/officeDocument/2006/relationships/image" Target="../media/image3.jpg"/></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5" Type="http://schemas.openxmlformats.org/officeDocument/2006/relationships/slideLayout" Target="../slideLayouts/slideLayout27.xml"/><Relationship Id="rId10" Type="http://schemas.openxmlformats.org/officeDocument/2006/relationships/image" Target="../media/image3.jpg"/><Relationship Id="rId4" Type="http://schemas.openxmlformats.org/officeDocument/2006/relationships/slideLayout" Target="../slideLayouts/slideLayout26.xml"/><Relationship Id="rId9" Type="http://schemas.openxmlformats.org/officeDocument/2006/relationships/theme" Target="../theme/theme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09666" y="313431"/>
            <a:ext cx="9966960" cy="741012"/>
          </a:xfrm>
          <a:prstGeom prst="rect">
            <a:avLst/>
          </a:prstGeom>
        </p:spPr>
        <p:txBody>
          <a:bodyPr vert="horz" lIns="91440" tIns="45720" rIns="91440" bIns="45720" rtlCol="0" anchor="b">
            <a:normAutofit/>
          </a:bodyPr>
          <a:lstStyle/>
          <a:p>
            <a:r>
              <a:rPr lang="zh-TW" altLang="en-US" dirty="0"/>
              <a:t>按一下以編輯母片標題樣式</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zh-TW" altLang="en-US" dirty="0"/>
              <a:t>按一下以編輯母片文字樣式</a:t>
            </a:r>
          </a:p>
          <a:p>
            <a:pPr lvl="1"/>
            <a:r>
              <a:rPr lang="zh-TW" altLang="en-US" dirty="0"/>
              <a:t>第二層</a:t>
            </a:r>
          </a:p>
          <a:p>
            <a:pPr lvl="2"/>
            <a:r>
              <a:rPr lang="zh-TW" altLang="en-US" dirty="0"/>
              <a:t>第三層</a:t>
            </a:r>
          </a:p>
          <a:p>
            <a:pPr lvl="3"/>
            <a:r>
              <a:rPr lang="zh-TW" altLang="en-US" dirty="0"/>
              <a:t>第四層</a:t>
            </a:r>
          </a:p>
          <a:p>
            <a:pPr lvl="4"/>
            <a:r>
              <a:rPr lang="zh-TW" altLang="en-US" dirty="0"/>
              <a:t>第五層</a:t>
            </a:r>
            <a:endParaRPr lang="en-US" dirty="0"/>
          </a:p>
        </p:txBody>
      </p:sp>
      <p:cxnSp>
        <p:nvCxnSpPr>
          <p:cNvPr id="10" name="Straight Connector 9"/>
          <p:cNvCxnSpPr/>
          <p:nvPr/>
        </p:nvCxnSpPr>
        <p:spPr>
          <a:xfrm>
            <a:off x="502026" y="1054442"/>
            <a:ext cx="9966960" cy="0"/>
          </a:xfrm>
          <a:prstGeom prst="line">
            <a:avLst/>
          </a:prstGeom>
          <a:ln w="635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
        <p:nvSpPr>
          <p:cNvPr id="11" name="日期版面配置區 9">
            <a:extLst>
              <a:ext uri="{FF2B5EF4-FFF2-40B4-BE49-F238E27FC236}">
                <a16:creationId xmlns:a16="http://schemas.microsoft.com/office/drawing/2014/main" id="{500243AD-2329-2042-6E79-0EA2D33BFA6D}"/>
              </a:ext>
            </a:extLst>
          </p:cNvPr>
          <p:cNvSpPr txBox="1">
            <a:spLocks/>
          </p:cNvSpPr>
          <p:nvPr userDrawn="1"/>
        </p:nvSpPr>
        <p:spPr>
          <a:xfrm>
            <a:off x="12191" y="5570702"/>
            <a:ext cx="2472271" cy="365125"/>
          </a:xfrm>
          <a:prstGeom prst="rect">
            <a:avLst/>
          </a:prstGeom>
        </p:spPr>
        <p:txBody>
          <a:bodyPr/>
          <a:lstStyle>
            <a:defPPr>
              <a:defRPr lang="en-US"/>
            </a:defPPr>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endParaRPr lang="en-US" altLang="zh-TW" dirty="0"/>
          </a:p>
        </p:txBody>
      </p:sp>
      <p:sp>
        <p:nvSpPr>
          <p:cNvPr id="8" name="Rectangle 6">
            <a:extLst>
              <a:ext uri="{FF2B5EF4-FFF2-40B4-BE49-F238E27FC236}">
                <a16:creationId xmlns:a16="http://schemas.microsoft.com/office/drawing/2014/main" id="{69ECF7CE-D396-6872-8C7B-105A8D97D4BD}"/>
              </a:ext>
            </a:extLst>
          </p:cNvPr>
          <p:cNvSpPr>
            <a:spLocks/>
          </p:cNvSpPr>
          <p:nvPr userDrawn="1"/>
        </p:nvSpPr>
        <p:spPr>
          <a:xfrm>
            <a:off x="6519" y="6388311"/>
            <a:ext cx="12191999" cy="469392"/>
          </a:xfrm>
          <a:prstGeom prst="rect">
            <a:avLst/>
          </a:prstGeom>
          <a:solidFill>
            <a:srgbClr val="003F7C"/>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Date Placeholder 3">
            <a:extLst>
              <a:ext uri="{FF2B5EF4-FFF2-40B4-BE49-F238E27FC236}">
                <a16:creationId xmlns:a16="http://schemas.microsoft.com/office/drawing/2014/main" id="{E46FCFFA-2E5F-B25E-9A3D-4AD052C19661}"/>
              </a:ext>
            </a:extLst>
          </p:cNvPr>
          <p:cNvSpPr>
            <a:spLocks noGrp="1"/>
          </p:cNvSpPr>
          <p:nvPr>
            <p:ph type="dt" sz="half" idx="2"/>
          </p:nvPr>
        </p:nvSpPr>
        <p:spPr>
          <a:xfrm>
            <a:off x="230852" y="6485185"/>
            <a:ext cx="2472271" cy="365125"/>
          </a:xfrm>
          <a:prstGeom prst="rect">
            <a:avLst/>
          </a:prstGeom>
        </p:spPr>
        <p:txBody>
          <a:bodyPr vert="horz" lIns="91440" tIns="45720" rIns="91440" bIns="45720" rtlCol="0" anchor="ctr"/>
          <a:lstStyle>
            <a:lvl1pPr algn="l">
              <a:defRPr sz="1200">
                <a:solidFill>
                  <a:srgbClr val="FFFFFF"/>
                </a:solidFill>
              </a:defRPr>
            </a:lvl1pPr>
          </a:lstStyle>
          <a:p>
            <a:r>
              <a:rPr lang="en-US" altLang="zh-TW" dirty="0"/>
              <a:t>©2022 Tong </a:t>
            </a:r>
            <a:r>
              <a:rPr lang="en-US" altLang="zh-TW" dirty="0" err="1"/>
              <a:t>Hsing</a:t>
            </a:r>
            <a:endParaRPr lang="en-US" altLang="zh-TW" dirty="0"/>
          </a:p>
        </p:txBody>
      </p:sp>
      <p:sp>
        <p:nvSpPr>
          <p:cNvPr id="12" name="Footer Placeholder 4">
            <a:extLst>
              <a:ext uri="{FF2B5EF4-FFF2-40B4-BE49-F238E27FC236}">
                <a16:creationId xmlns:a16="http://schemas.microsoft.com/office/drawing/2014/main" id="{61A30234-99BC-F1C0-BDAE-2BEBB3115FC3}"/>
              </a:ext>
            </a:extLst>
          </p:cNvPr>
          <p:cNvSpPr>
            <a:spLocks noGrp="1"/>
          </p:cNvSpPr>
          <p:nvPr>
            <p:ph type="ftr" sz="quarter" idx="3"/>
          </p:nvPr>
        </p:nvSpPr>
        <p:spPr>
          <a:xfrm>
            <a:off x="3686185" y="6485185"/>
            <a:ext cx="4822804" cy="365125"/>
          </a:xfrm>
          <a:prstGeom prst="rect">
            <a:avLst/>
          </a:prstGeom>
        </p:spPr>
        <p:txBody>
          <a:bodyPr vert="horz" lIns="91440" tIns="45720" rIns="91440" bIns="45720" rtlCol="0" anchor="ctr"/>
          <a:lstStyle>
            <a:lvl1pPr algn="ctr">
              <a:defRPr sz="1200" cap="all" baseline="0">
                <a:solidFill>
                  <a:srgbClr val="FFFFFF"/>
                </a:solidFill>
              </a:defRPr>
            </a:lvl1pPr>
          </a:lstStyle>
          <a:p>
            <a:r>
              <a:rPr lang="en-US" altLang="zh-TW"/>
              <a:t>Tong hsing property</a:t>
            </a:r>
            <a:endParaRPr lang="en-US" altLang="zh-TW" dirty="0"/>
          </a:p>
        </p:txBody>
      </p:sp>
      <p:sp>
        <p:nvSpPr>
          <p:cNvPr id="13" name="Slide Number Placeholder 5">
            <a:extLst>
              <a:ext uri="{FF2B5EF4-FFF2-40B4-BE49-F238E27FC236}">
                <a16:creationId xmlns:a16="http://schemas.microsoft.com/office/drawing/2014/main" id="{F76D3888-503C-3912-03CA-FFAC218F84FF}"/>
              </a:ext>
            </a:extLst>
          </p:cNvPr>
          <p:cNvSpPr>
            <a:spLocks noGrp="1"/>
          </p:cNvSpPr>
          <p:nvPr>
            <p:ph type="sldNum" sz="quarter" idx="4"/>
          </p:nvPr>
        </p:nvSpPr>
        <p:spPr>
          <a:xfrm>
            <a:off x="10684398" y="6485185"/>
            <a:ext cx="1312025" cy="365125"/>
          </a:xfrm>
          <a:prstGeom prst="rect">
            <a:avLst/>
          </a:prstGeom>
        </p:spPr>
        <p:txBody>
          <a:bodyPr vert="horz" lIns="91440" tIns="45720" rIns="91440" bIns="45720" rtlCol="0" anchor="ctr"/>
          <a:lstStyle>
            <a:lvl1pPr algn="r">
              <a:defRPr sz="1200">
                <a:solidFill>
                  <a:srgbClr val="FFFFFF"/>
                </a:solidFill>
              </a:defRPr>
            </a:lvl1pPr>
          </a:lstStyle>
          <a:p>
            <a:r>
              <a:rPr lang="en-US" altLang="zh-TW" dirty="0"/>
              <a:t>P</a:t>
            </a:r>
            <a:fld id="{02F5EDF9-E018-422D-89A0-3D0B9D287D10}" type="slidenum">
              <a:rPr lang="zh-TW" altLang="en-US" smtClean="0"/>
              <a:pPr/>
              <a:t>‹#›</a:t>
            </a:fld>
            <a:endParaRPr lang="en-US" altLang="zh-TW" dirty="0"/>
          </a:p>
        </p:txBody>
      </p:sp>
      <p:pic>
        <p:nvPicPr>
          <p:cNvPr id="4" name="圖片 3">
            <a:extLst>
              <a:ext uri="{FF2B5EF4-FFF2-40B4-BE49-F238E27FC236}">
                <a16:creationId xmlns:a16="http://schemas.microsoft.com/office/drawing/2014/main" id="{D758B7D2-3F48-3210-F607-1591CE615835}"/>
              </a:ext>
            </a:extLst>
          </p:cNvPr>
          <p:cNvPicPr>
            <a:picLocks noChangeAspect="1"/>
          </p:cNvPicPr>
          <p:nvPr userDrawn="1"/>
        </p:nvPicPr>
        <p:blipFill>
          <a:blip r:embed="rId6"/>
          <a:stretch>
            <a:fillRect/>
          </a:stretch>
        </p:blipFill>
        <p:spPr>
          <a:xfrm>
            <a:off x="11361413" y="203086"/>
            <a:ext cx="698488" cy="584040"/>
          </a:xfrm>
          <a:prstGeom prst="rect">
            <a:avLst/>
          </a:prstGeom>
        </p:spPr>
      </p:pic>
      <p:sp>
        <p:nvSpPr>
          <p:cNvPr id="7" name="文字方塊 6">
            <a:extLst>
              <a:ext uri="{FF2B5EF4-FFF2-40B4-BE49-F238E27FC236}">
                <a16:creationId xmlns:a16="http://schemas.microsoft.com/office/drawing/2014/main" id="{07E04132-D66B-B2C9-5CC8-00191FF4E72C}"/>
              </a:ext>
            </a:extLst>
          </p:cNvPr>
          <p:cNvSpPr txBox="1"/>
          <p:nvPr userDrawn="1">
            <p:extLst>
              <p:ext uri="{1162E1C5-73C7-4A58-AE30-91384D911F3F}">
                <p184:classification xmlns:p184="http://schemas.microsoft.com/office/powerpoint/2018/4/main" val="hdr"/>
              </p:ext>
            </p:extLst>
          </p:nvPr>
        </p:nvSpPr>
        <p:spPr>
          <a:xfrm>
            <a:off x="63500" y="63500"/>
            <a:ext cx="1374775" cy="152400"/>
          </a:xfrm>
          <a:prstGeom prst="rect">
            <a:avLst/>
          </a:prstGeom>
        </p:spPr>
        <p:txBody>
          <a:bodyPr horzOverflow="overflow" lIns="0" tIns="0" rIns="0" bIns="0">
            <a:spAutoFit/>
          </a:bodyPr>
          <a:lstStyle/>
          <a:p>
            <a:pPr algn="l"/>
            <a:r>
              <a:rPr lang="zh-TW" altLang="en-US" sz="1000">
                <a:solidFill>
                  <a:srgbClr val="ADADAD"/>
                </a:solidFill>
                <a:latin typeface="calibri" panose="020F0502020204030204" pitchFamily="34" charset="0"/>
                <a:cs typeface="calibri" panose="020F0502020204030204" pitchFamily="34" charset="0"/>
              </a:rPr>
              <a:t>Security C-TH Confidential</a:t>
            </a:r>
          </a:p>
        </p:txBody>
      </p:sp>
      <p:sp>
        <p:nvSpPr>
          <p:cNvPr id="14" name="文字方塊 13">
            <a:extLst>
              <a:ext uri="{FF2B5EF4-FFF2-40B4-BE49-F238E27FC236}">
                <a16:creationId xmlns:a16="http://schemas.microsoft.com/office/drawing/2014/main" id="{C9F7D312-5544-71AF-EB12-C30D77463BFB}"/>
              </a:ext>
            </a:extLst>
          </p:cNvPr>
          <p:cNvSpPr txBox="1"/>
          <p:nvPr userDrawn="1">
            <p:extLst>
              <p:ext uri="{1162E1C5-73C7-4A58-AE30-91384D911F3F}">
                <p184:classification xmlns:p184="http://schemas.microsoft.com/office/powerpoint/2018/4/main" val="ftr"/>
              </p:ext>
            </p:extLst>
          </p:nvPr>
        </p:nvSpPr>
        <p:spPr>
          <a:xfrm>
            <a:off x="10361613" y="6642100"/>
            <a:ext cx="1795462" cy="152400"/>
          </a:xfrm>
          <a:prstGeom prst="rect">
            <a:avLst/>
          </a:prstGeom>
        </p:spPr>
        <p:txBody>
          <a:bodyPr horzOverflow="overflow" lIns="0" tIns="0" rIns="0" bIns="0">
            <a:spAutoFit/>
          </a:bodyPr>
          <a:lstStyle/>
          <a:p>
            <a:pPr algn="l"/>
            <a:r>
              <a:rPr lang="zh-TW" altLang="en-US" sz="1000">
                <a:solidFill>
                  <a:srgbClr val="ADADAD"/>
                </a:solidFill>
                <a:latin typeface="Calibri" panose="020F0502020204030204" pitchFamily="34" charset="0"/>
                <a:cs typeface="Calibri" panose="020F0502020204030204" pitchFamily="34" charset="0"/>
              </a:rPr>
              <a:t>Labeler:{ paking.shen@theil.com }</a:t>
            </a:r>
          </a:p>
        </p:txBody>
      </p:sp>
    </p:spTree>
    <p:extLst>
      <p:ext uri="{BB962C8B-B14F-4D97-AF65-F5344CB8AC3E}">
        <p14:creationId xmlns:p14="http://schemas.microsoft.com/office/powerpoint/2010/main" val="1924862566"/>
      </p:ext>
    </p:extLst>
  </p:cSld>
  <p:clrMap bg1="lt1" tx1="dk1" bg2="lt2" tx2="dk2" accent1="accent1" accent2="accent2" accent3="accent3" accent4="accent4" accent5="accent5" accent6="accent6" hlink="hlink" folHlink="folHlink"/>
  <p:sldLayoutIdLst>
    <p:sldLayoutId id="2147483698" r:id="rId1"/>
    <p:sldLayoutId id="2147483699" r:id="rId2"/>
    <p:sldLayoutId id="2147483700" r:id="rId3"/>
    <p:sldLayoutId id="2147483704" r:id="rId4"/>
  </p:sldLayoutIdLst>
  <p:hf hdr="0" ftr="0" dt="0"/>
  <p:txStyles>
    <p:titleStyle>
      <a:lvl1pPr algn="l" defTabSz="914400" rtl="0" eaLnBrk="1" latinLnBrk="0" hangingPunct="1">
        <a:lnSpc>
          <a:spcPct val="85000"/>
        </a:lnSpc>
        <a:spcBef>
          <a:spcPct val="0"/>
        </a:spcBef>
        <a:buNone/>
        <a:defRPr sz="4800" kern="1200" spc="-50" baseline="0">
          <a:solidFill>
            <a:srgbClr val="003F7C"/>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zh-TW" altLang="en-US"/>
              <a:t>按一下以編輯母片標題樣式</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endParaRPr lang="en-US" altLang="zh-TW"/>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r>
              <a:rPr lang="en-US" altLang="zh-TW"/>
              <a:t>1234</a:t>
            </a:r>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02F5EDF9-E018-422D-89A0-3D0B9D287D10}" type="slidenum">
              <a:rPr lang="zh-TW" altLang="en-US" smtClean="0"/>
              <a:pPr/>
              <a:t>‹#›</a:t>
            </a:fld>
            <a:endParaRPr lang="en-US" altLang="zh-TW"/>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12" name="文字方塊 11">
            <a:extLst>
              <a:ext uri="{FF2B5EF4-FFF2-40B4-BE49-F238E27FC236}">
                <a16:creationId xmlns:a16="http://schemas.microsoft.com/office/drawing/2014/main" id="{3E50A571-0EA2-A5A4-AFE5-BA425CEBAE1E}"/>
              </a:ext>
            </a:extLst>
          </p:cNvPr>
          <p:cNvSpPr txBox="1"/>
          <p:nvPr userDrawn="1">
            <p:extLst>
              <p:ext uri="{1162E1C5-73C7-4A58-AE30-91384D911F3F}">
                <p184:classification xmlns:p184="http://schemas.microsoft.com/office/powerpoint/2018/4/main" val="hdr"/>
              </p:ext>
            </p:extLst>
          </p:nvPr>
        </p:nvSpPr>
        <p:spPr>
          <a:xfrm>
            <a:off x="63500" y="63500"/>
            <a:ext cx="1374775" cy="152400"/>
          </a:xfrm>
          <a:prstGeom prst="rect">
            <a:avLst/>
          </a:prstGeom>
        </p:spPr>
        <p:txBody>
          <a:bodyPr horzOverflow="overflow" lIns="0" tIns="0" rIns="0" bIns="0">
            <a:spAutoFit/>
          </a:bodyPr>
          <a:lstStyle/>
          <a:p>
            <a:pPr algn="l"/>
            <a:r>
              <a:rPr lang="zh-TW" altLang="en-US" sz="1000">
                <a:solidFill>
                  <a:srgbClr val="ADADAD"/>
                </a:solidFill>
                <a:latin typeface="calibri" panose="020F0502020204030204" pitchFamily="34" charset="0"/>
                <a:cs typeface="calibri" panose="020F0502020204030204" pitchFamily="34" charset="0"/>
              </a:rPr>
              <a:t>Security C-TH Confidential</a:t>
            </a:r>
          </a:p>
        </p:txBody>
      </p:sp>
      <p:sp>
        <p:nvSpPr>
          <p:cNvPr id="13" name="文字方塊 12">
            <a:extLst>
              <a:ext uri="{FF2B5EF4-FFF2-40B4-BE49-F238E27FC236}">
                <a16:creationId xmlns:a16="http://schemas.microsoft.com/office/drawing/2014/main" id="{E2C941CA-6841-5031-CFF9-5BA33DBD17FF}"/>
              </a:ext>
            </a:extLst>
          </p:cNvPr>
          <p:cNvSpPr txBox="1"/>
          <p:nvPr userDrawn="1">
            <p:extLst>
              <p:ext uri="{1162E1C5-73C7-4A58-AE30-91384D911F3F}">
                <p184:classification xmlns:p184="http://schemas.microsoft.com/office/powerpoint/2018/4/main" val="ftr"/>
              </p:ext>
            </p:extLst>
          </p:nvPr>
        </p:nvSpPr>
        <p:spPr>
          <a:xfrm>
            <a:off x="10361613" y="6642100"/>
            <a:ext cx="1795462" cy="152400"/>
          </a:xfrm>
          <a:prstGeom prst="rect">
            <a:avLst/>
          </a:prstGeom>
        </p:spPr>
        <p:txBody>
          <a:bodyPr horzOverflow="overflow" lIns="0" tIns="0" rIns="0" bIns="0">
            <a:spAutoFit/>
          </a:bodyPr>
          <a:lstStyle/>
          <a:p>
            <a:pPr algn="l"/>
            <a:r>
              <a:rPr lang="zh-TW" altLang="en-US" sz="1000">
                <a:solidFill>
                  <a:srgbClr val="ADADAD"/>
                </a:solidFill>
                <a:latin typeface="Calibri" panose="020F0502020204030204" pitchFamily="34" charset="0"/>
                <a:cs typeface="Calibri" panose="020F0502020204030204" pitchFamily="34" charset="0"/>
              </a:rPr>
              <a:t>Labeler:{ paking.shen@theil.com }</a:t>
            </a:r>
          </a:p>
        </p:txBody>
      </p:sp>
    </p:spTree>
    <p:extLst>
      <p:ext uri="{BB962C8B-B14F-4D97-AF65-F5344CB8AC3E}">
        <p14:creationId xmlns:p14="http://schemas.microsoft.com/office/powerpoint/2010/main" val="1945418382"/>
      </p:ext>
    </p:extLst>
  </p:cSld>
  <p:clrMap bg1="lt1" tx1="dk1" bg2="lt2" tx2="dk2" accent1="accent1" accent2="accent2" accent3="accent3" accent4="accent4" accent5="accent5" accent6="accent6" hlink="hlink" folHlink="folHlink"/>
  <p:sldLayoutIdLst>
    <p:sldLayoutId id="2147483706" r:id="rId1"/>
    <p:sldLayoutId id="2147483707" r:id="rId2"/>
    <p:sldLayoutId id="2147483708" r:id="rId3"/>
    <p:sldLayoutId id="2147483709" r:id="rId4"/>
    <p:sldLayoutId id="2147483710" r:id="rId5"/>
    <p:sldLayoutId id="2147483711" r:id="rId6"/>
    <p:sldLayoutId id="2147483712" r:id="rId7"/>
    <p:sldLayoutId id="2147483713" r:id="rId8"/>
    <p:sldLayoutId id="2147483714" r:id="rId9"/>
    <p:sldLayoutId id="2147483715" r:id="rId10"/>
    <p:sldLayoutId id="2147483716" r:id="rId11"/>
  </p:sldLayoutIdLst>
  <p:hf hdr="0" ftr="0" dt="0"/>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blipFill dpi="0" rotWithShape="1">
          <a:blip r:embed="rId9">
            <a:lum/>
          </a:blip>
          <a:srcRect/>
          <a:stretch>
            <a:fillRect/>
          </a:stretch>
        </a:blipFill>
        <a:effectLst/>
      </p:bgPr>
    </p:bg>
    <p:spTree>
      <p:nvGrpSpPr>
        <p:cNvPr id="1" name=""/>
        <p:cNvGrpSpPr/>
        <p:nvPr/>
      </p:nvGrpSpPr>
      <p:grpSpPr>
        <a:xfrm>
          <a:off x="0" y="0"/>
          <a:ext cx="0" cy="0"/>
          <a:chOff x="0" y="0"/>
          <a:chExt cx="0" cy="0"/>
        </a:xfrm>
      </p:grpSpPr>
      <p:sp>
        <p:nvSpPr>
          <p:cNvPr id="2" name="標題版面配置區 1">
            <a:extLst>
              <a:ext uri="{FF2B5EF4-FFF2-40B4-BE49-F238E27FC236}">
                <a16:creationId xmlns:a16="http://schemas.microsoft.com/office/drawing/2014/main" id="{AB3783B8-5E65-49CB-8093-9669E851331C}"/>
              </a:ext>
            </a:extLst>
          </p:cNvPr>
          <p:cNvSpPr>
            <a:spLocks noGrp="1"/>
          </p:cNvSpPr>
          <p:nvPr>
            <p:ph type="title"/>
          </p:nvPr>
        </p:nvSpPr>
        <p:spPr>
          <a:xfrm>
            <a:off x="487110" y="265456"/>
            <a:ext cx="10628565" cy="589123"/>
          </a:xfrm>
          <a:prstGeom prst="rect">
            <a:avLst/>
          </a:prstGeom>
        </p:spPr>
        <p:txBody>
          <a:bodyPr vert="horz" lIns="91440" tIns="45720" rIns="91440" bIns="45720" rtlCol="0" anchor="ctr">
            <a:normAutofit/>
          </a:bodyPr>
          <a:lstStyle/>
          <a:p>
            <a:r>
              <a:rPr lang="zh-TW" altLang="en-US" dirty="0"/>
              <a:t>按一下以編輯母片標題樣式</a:t>
            </a:r>
          </a:p>
        </p:txBody>
      </p:sp>
      <p:sp>
        <p:nvSpPr>
          <p:cNvPr id="3" name="文字版面配置區 2">
            <a:extLst>
              <a:ext uri="{FF2B5EF4-FFF2-40B4-BE49-F238E27FC236}">
                <a16:creationId xmlns:a16="http://schemas.microsoft.com/office/drawing/2014/main" id="{A1E3AB03-3017-43D5-A882-F66E4200720F}"/>
              </a:ext>
            </a:extLst>
          </p:cNvPr>
          <p:cNvSpPr>
            <a:spLocks noGrp="1"/>
          </p:cNvSpPr>
          <p:nvPr>
            <p:ph type="body" idx="1"/>
          </p:nvPr>
        </p:nvSpPr>
        <p:spPr>
          <a:xfrm>
            <a:off x="487110" y="1253330"/>
            <a:ext cx="10628564" cy="4891093"/>
          </a:xfrm>
          <a:prstGeom prst="rect">
            <a:avLst/>
          </a:prstGeom>
        </p:spPr>
        <p:txBody>
          <a:bodyPr vert="horz" lIns="91440" tIns="45720" rIns="91440" bIns="45720" rtlCol="0">
            <a:normAutofit/>
          </a:bodyPr>
          <a:lstStyle/>
          <a:p>
            <a:pPr lvl="0"/>
            <a:r>
              <a:rPr lang="zh-TW" altLang="en-US" dirty="0"/>
              <a:t>按一下以編輯母片文字樣式</a:t>
            </a:r>
          </a:p>
          <a:p>
            <a:pPr lvl="1"/>
            <a:r>
              <a:rPr lang="zh-TW" altLang="en-US" dirty="0"/>
              <a:t>第二層</a:t>
            </a:r>
          </a:p>
          <a:p>
            <a:pPr lvl="2"/>
            <a:r>
              <a:rPr lang="zh-TW" altLang="en-US" dirty="0"/>
              <a:t>第三層</a:t>
            </a:r>
          </a:p>
        </p:txBody>
      </p:sp>
      <p:sp>
        <p:nvSpPr>
          <p:cNvPr id="4" name="日期版面配置區 3">
            <a:extLst>
              <a:ext uri="{FF2B5EF4-FFF2-40B4-BE49-F238E27FC236}">
                <a16:creationId xmlns:a16="http://schemas.microsoft.com/office/drawing/2014/main" id="{458A00B1-E34E-4038-A014-C2DA12BD8861}"/>
              </a:ext>
            </a:extLst>
          </p:cNvPr>
          <p:cNvSpPr>
            <a:spLocks noGrp="1"/>
          </p:cNvSpPr>
          <p:nvPr>
            <p:ph type="dt" sz="half" idx="2"/>
          </p:nvPr>
        </p:nvSpPr>
        <p:spPr>
          <a:xfrm>
            <a:off x="205809" y="6484540"/>
            <a:ext cx="2743200" cy="365125"/>
          </a:xfrm>
          <a:prstGeom prst="rect">
            <a:avLst/>
          </a:prstGeom>
        </p:spPr>
        <p:txBody>
          <a:bodyPr vert="horz" lIns="91440" tIns="45720" rIns="91440" bIns="45720" rtlCol="0" anchor="ctr"/>
          <a:lstStyle>
            <a:lvl1pPr algn="l">
              <a:defRPr sz="1200" baseline="0">
                <a:solidFill>
                  <a:schemeClr val="tx1">
                    <a:tint val="75000"/>
                  </a:schemeClr>
                </a:solidFill>
                <a:latin typeface="Calibri" panose="020F0502020204030204" pitchFamily="34" charset="0"/>
                <a:ea typeface="微軟正黑體" panose="020B0604030504040204" pitchFamily="34" charset="-120"/>
              </a:defRPr>
            </a:lvl1pPr>
          </a:lstStyle>
          <a:p>
            <a:r>
              <a:rPr lang="en-US" altLang="zh-TW">
                <a:solidFill>
                  <a:schemeClr val="bg1"/>
                </a:solidFill>
              </a:rPr>
              <a:t>©2022 Tong Hsing</a:t>
            </a:r>
            <a:endParaRPr lang="en-US" altLang="zh-TW" dirty="0">
              <a:solidFill>
                <a:schemeClr val="bg1"/>
              </a:solidFill>
            </a:endParaRPr>
          </a:p>
        </p:txBody>
      </p:sp>
      <p:sp>
        <p:nvSpPr>
          <p:cNvPr id="5" name="頁尾版面配置區 4">
            <a:extLst>
              <a:ext uri="{FF2B5EF4-FFF2-40B4-BE49-F238E27FC236}">
                <a16:creationId xmlns:a16="http://schemas.microsoft.com/office/drawing/2014/main" id="{F3E38336-0CC9-4408-B9D6-FB6864C3576E}"/>
              </a:ext>
            </a:extLst>
          </p:cNvPr>
          <p:cNvSpPr>
            <a:spLocks noGrp="1"/>
          </p:cNvSpPr>
          <p:nvPr>
            <p:ph type="ftr" sz="quarter" idx="3"/>
          </p:nvPr>
        </p:nvSpPr>
        <p:spPr>
          <a:xfrm>
            <a:off x="4038600" y="6484540"/>
            <a:ext cx="4114800" cy="365125"/>
          </a:xfrm>
          <a:prstGeom prst="rect">
            <a:avLst/>
          </a:prstGeom>
        </p:spPr>
        <p:txBody>
          <a:bodyPr vert="horz" lIns="91440" tIns="45720" rIns="91440" bIns="45720" rtlCol="0" anchor="ctr"/>
          <a:lstStyle>
            <a:lvl1pPr algn="ctr">
              <a:defRPr sz="1200" baseline="0">
                <a:solidFill>
                  <a:schemeClr val="tx1">
                    <a:tint val="75000"/>
                  </a:schemeClr>
                </a:solidFill>
                <a:latin typeface="Calibri" panose="020F0502020204030204" pitchFamily="34" charset="0"/>
                <a:ea typeface="微軟正黑體" panose="020B0604030504040204" pitchFamily="34" charset="-120"/>
              </a:defRPr>
            </a:lvl1pPr>
          </a:lstStyle>
          <a:p>
            <a:r>
              <a:rPr lang="en-US" altLang="zh-TW">
                <a:solidFill>
                  <a:schemeClr val="bg1"/>
                </a:solidFill>
              </a:rPr>
              <a:t>TONG HSING CONFIDENTIAL</a:t>
            </a:r>
            <a:endParaRPr lang="en-US" altLang="zh-TW" dirty="0">
              <a:solidFill>
                <a:schemeClr val="bg1"/>
              </a:solidFill>
            </a:endParaRPr>
          </a:p>
        </p:txBody>
      </p:sp>
      <p:sp>
        <p:nvSpPr>
          <p:cNvPr id="6" name="投影片編號版面配置區 5">
            <a:extLst>
              <a:ext uri="{FF2B5EF4-FFF2-40B4-BE49-F238E27FC236}">
                <a16:creationId xmlns:a16="http://schemas.microsoft.com/office/drawing/2014/main" id="{4B52BC01-1F96-47EE-9709-C622A90B77CF}"/>
              </a:ext>
            </a:extLst>
          </p:cNvPr>
          <p:cNvSpPr>
            <a:spLocks noGrp="1"/>
          </p:cNvSpPr>
          <p:nvPr>
            <p:ph type="sldNum" sz="quarter" idx="4"/>
          </p:nvPr>
        </p:nvSpPr>
        <p:spPr>
          <a:xfrm>
            <a:off x="9295578" y="6484540"/>
            <a:ext cx="2743200" cy="365125"/>
          </a:xfrm>
          <a:prstGeom prst="rect">
            <a:avLst/>
          </a:prstGeom>
        </p:spPr>
        <p:txBody>
          <a:bodyPr vert="horz" lIns="91440" tIns="45720" rIns="91440" bIns="45720" rtlCol="0" anchor="ctr"/>
          <a:lstStyle>
            <a:lvl1pPr algn="r">
              <a:defRPr sz="1200" baseline="0">
                <a:solidFill>
                  <a:schemeClr val="bg1"/>
                </a:solidFill>
                <a:latin typeface="Calibri" panose="020F0502020204030204" pitchFamily="34" charset="0"/>
                <a:ea typeface="微軟正黑體" panose="020B0604030504040204" pitchFamily="34" charset="-120"/>
              </a:defRPr>
            </a:lvl1pPr>
          </a:lstStyle>
          <a:p>
            <a:r>
              <a:rPr lang="en-US" altLang="zh-TW"/>
              <a:t>P</a:t>
            </a:r>
            <a:fld id="{1BB26194-F2CA-4C1B-AA05-19E9019FDD20}" type="slidenum">
              <a:rPr lang="zh-TW" altLang="en-US" smtClean="0"/>
              <a:pPr/>
              <a:t>‹#›</a:t>
            </a:fld>
            <a:endParaRPr lang="zh-TW" altLang="en-US" dirty="0"/>
          </a:p>
        </p:txBody>
      </p:sp>
      <p:sp>
        <p:nvSpPr>
          <p:cNvPr id="9" name="文字方塊 8">
            <a:extLst>
              <a:ext uri="{FF2B5EF4-FFF2-40B4-BE49-F238E27FC236}">
                <a16:creationId xmlns:a16="http://schemas.microsoft.com/office/drawing/2014/main" id="{9E98EE09-68EC-124C-47DA-7157CABE77DB}"/>
              </a:ext>
            </a:extLst>
          </p:cNvPr>
          <p:cNvSpPr txBox="1"/>
          <p:nvPr userDrawn="1">
            <p:extLst>
              <p:ext uri="{1162E1C5-73C7-4A58-AE30-91384D911F3F}">
                <p184:classification xmlns:p184="http://schemas.microsoft.com/office/powerpoint/2018/4/main" val="hdr"/>
              </p:ext>
            </p:extLst>
          </p:nvPr>
        </p:nvSpPr>
        <p:spPr>
          <a:xfrm>
            <a:off x="63500" y="63500"/>
            <a:ext cx="1374775" cy="152400"/>
          </a:xfrm>
          <a:prstGeom prst="rect">
            <a:avLst/>
          </a:prstGeom>
        </p:spPr>
        <p:txBody>
          <a:bodyPr horzOverflow="overflow" lIns="0" tIns="0" rIns="0" bIns="0">
            <a:spAutoFit/>
          </a:bodyPr>
          <a:lstStyle/>
          <a:p>
            <a:pPr algn="l"/>
            <a:r>
              <a:rPr lang="zh-TW" altLang="en-US" sz="1000">
                <a:solidFill>
                  <a:srgbClr val="ADADAD"/>
                </a:solidFill>
                <a:latin typeface="calibri" panose="020F0502020204030204" pitchFamily="34" charset="0"/>
                <a:cs typeface="calibri" panose="020F0502020204030204" pitchFamily="34" charset="0"/>
              </a:rPr>
              <a:t>Security C-TH Confidential</a:t>
            </a:r>
          </a:p>
        </p:txBody>
      </p:sp>
      <p:sp>
        <p:nvSpPr>
          <p:cNvPr id="10" name="文字方塊 9">
            <a:extLst>
              <a:ext uri="{FF2B5EF4-FFF2-40B4-BE49-F238E27FC236}">
                <a16:creationId xmlns:a16="http://schemas.microsoft.com/office/drawing/2014/main" id="{7E8EA897-A3E8-5A22-4306-1743AE62A754}"/>
              </a:ext>
            </a:extLst>
          </p:cNvPr>
          <p:cNvSpPr txBox="1"/>
          <p:nvPr userDrawn="1">
            <p:extLst>
              <p:ext uri="{1162E1C5-73C7-4A58-AE30-91384D911F3F}">
                <p184:classification xmlns:p184="http://schemas.microsoft.com/office/powerpoint/2018/4/main" val="ftr"/>
              </p:ext>
            </p:extLst>
          </p:nvPr>
        </p:nvSpPr>
        <p:spPr>
          <a:xfrm>
            <a:off x="10361613" y="6642100"/>
            <a:ext cx="1795462" cy="152400"/>
          </a:xfrm>
          <a:prstGeom prst="rect">
            <a:avLst/>
          </a:prstGeom>
        </p:spPr>
        <p:txBody>
          <a:bodyPr horzOverflow="overflow" lIns="0" tIns="0" rIns="0" bIns="0">
            <a:spAutoFit/>
          </a:bodyPr>
          <a:lstStyle/>
          <a:p>
            <a:pPr algn="l"/>
            <a:r>
              <a:rPr lang="zh-TW" altLang="en-US" sz="1000">
                <a:solidFill>
                  <a:srgbClr val="ADADAD"/>
                </a:solidFill>
                <a:latin typeface="Calibri" panose="020F0502020204030204" pitchFamily="34" charset="0"/>
                <a:cs typeface="Calibri" panose="020F0502020204030204" pitchFamily="34" charset="0"/>
              </a:rPr>
              <a:t>Labeler:{ paking.shen@theil.com }</a:t>
            </a:r>
          </a:p>
        </p:txBody>
      </p:sp>
    </p:spTree>
    <p:extLst>
      <p:ext uri="{BB962C8B-B14F-4D97-AF65-F5344CB8AC3E}">
        <p14:creationId xmlns:p14="http://schemas.microsoft.com/office/powerpoint/2010/main" val="3534295929"/>
      </p:ext>
    </p:extLst>
  </p:cSld>
  <p:clrMap bg1="lt1" tx1="dk1" bg2="lt2" tx2="dk2" accent1="accent1" accent2="accent2" accent3="accent3" accent4="accent4" accent5="accent5" accent6="accent6" hlink="hlink" folHlink="folHlink"/>
  <p:sldLayoutIdLst>
    <p:sldLayoutId id="2147483718" r:id="rId1"/>
    <p:sldLayoutId id="2147483719" r:id="rId2"/>
    <p:sldLayoutId id="2147483720" r:id="rId3"/>
    <p:sldLayoutId id="2147483721" r:id="rId4"/>
    <p:sldLayoutId id="2147483722" r:id="rId5"/>
    <p:sldLayoutId id="2147483723" r:id="rId6"/>
    <p:sldLayoutId id="2147483724" r:id="rId7"/>
  </p:sldLayoutIdLst>
  <p:hf hdr="0"/>
  <p:txStyles>
    <p:titleStyle>
      <a:lvl1pPr algn="l" defTabSz="914400" rtl="0" eaLnBrk="1" latinLnBrk="0" hangingPunct="1">
        <a:lnSpc>
          <a:spcPct val="100000"/>
        </a:lnSpc>
        <a:spcBef>
          <a:spcPct val="0"/>
        </a:spcBef>
        <a:buNone/>
        <a:defRPr lang="zh-TW" altLang="en-US" sz="4500" kern="1200" spc="-50" baseline="0" dirty="0">
          <a:solidFill>
            <a:srgbClr val="003F7C"/>
          </a:solidFill>
          <a:latin typeface="Calibri" panose="020F0502020204030204" pitchFamily="34" charset="0"/>
          <a:ea typeface="微軟正黑體" panose="020B0604030504040204" pitchFamily="34" charset="-120"/>
          <a:cs typeface="+mj-cs"/>
        </a:defRPr>
      </a:lvl1pPr>
    </p:titleStyle>
    <p:bodyStyle>
      <a:lvl1pPr marL="514350" indent="-514350" algn="l" defTabSz="914400" rtl="0" eaLnBrk="1" latinLnBrk="0" hangingPunct="1">
        <a:lnSpc>
          <a:spcPct val="100000"/>
        </a:lnSpc>
        <a:spcBef>
          <a:spcPts val="1000"/>
        </a:spcBef>
        <a:buFont typeface="Wingdings" panose="05000000000000000000" pitchFamily="2" charset="2"/>
        <a:buChar char="Ø"/>
        <a:defRPr sz="2800" kern="1200" baseline="0">
          <a:solidFill>
            <a:srgbClr val="003F7C"/>
          </a:solidFill>
          <a:latin typeface="Calibri" panose="020F0502020204030204" pitchFamily="34" charset="0"/>
          <a:ea typeface="微軟正黑體" panose="020B0604030504040204" pitchFamily="34" charset="-120"/>
          <a:cs typeface="+mn-cs"/>
        </a:defRPr>
      </a:lvl1pPr>
      <a:lvl2pPr marL="914400" indent="-457200" algn="l" defTabSz="914400" rtl="0" eaLnBrk="1" latinLnBrk="0" hangingPunct="1">
        <a:lnSpc>
          <a:spcPct val="100000"/>
        </a:lnSpc>
        <a:spcBef>
          <a:spcPts val="500"/>
        </a:spcBef>
        <a:buFont typeface="Arial" panose="020B0604020202020204" pitchFamily="34" charset="0"/>
        <a:buChar char="•"/>
        <a:defRPr sz="2400" kern="1200" baseline="0">
          <a:solidFill>
            <a:srgbClr val="003F7C"/>
          </a:solidFill>
          <a:latin typeface="Calibri" panose="020F0502020204030204" pitchFamily="34" charset="0"/>
          <a:ea typeface="微軟正黑體" panose="020B0604030504040204" pitchFamily="34" charset="-120"/>
          <a:cs typeface="+mn-cs"/>
        </a:defRPr>
      </a:lvl2pPr>
      <a:lvl3pPr marL="1371600" indent="-457200" algn="l" defTabSz="914400" rtl="0" eaLnBrk="1" latinLnBrk="0" hangingPunct="1">
        <a:lnSpc>
          <a:spcPct val="100000"/>
        </a:lnSpc>
        <a:spcBef>
          <a:spcPts val="500"/>
        </a:spcBef>
        <a:buFont typeface="Wingdings" panose="05000000000000000000" pitchFamily="2" charset="2"/>
        <a:buChar char="ü"/>
        <a:defRPr sz="2000" kern="1200" baseline="0">
          <a:solidFill>
            <a:srgbClr val="003F7C"/>
          </a:solidFill>
          <a:latin typeface="Calibri" panose="020F0502020204030204" pitchFamily="34" charset="0"/>
          <a:ea typeface="微軟正黑體" panose="020B0604030504040204" pitchFamily="34" charset="-120"/>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p15:clr>
            <a:srgbClr val="F26B43"/>
          </p15:clr>
        </p15:guide>
        <p15:guide id="2" pos="3840">
          <p15:clr>
            <a:srgbClr val="F26B43"/>
          </p15:clr>
        </p15:guide>
      </p15:sldGuideLst>
    </p:ext>
  </p:extLst>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blipFill dpi="0" rotWithShape="1">
          <a:blip r:embed="rId10">
            <a:lum/>
          </a:blip>
          <a:srcRect/>
          <a:stretch>
            <a:fillRect/>
          </a:stretch>
        </a:blipFill>
        <a:effectLst/>
      </p:bgPr>
    </p:bg>
    <p:spTree>
      <p:nvGrpSpPr>
        <p:cNvPr id="1" name=""/>
        <p:cNvGrpSpPr/>
        <p:nvPr/>
      </p:nvGrpSpPr>
      <p:grpSpPr>
        <a:xfrm>
          <a:off x="0" y="0"/>
          <a:ext cx="0" cy="0"/>
          <a:chOff x="0" y="0"/>
          <a:chExt cx="0" cy="0"/>
        </a:xfrm>
      </p:grpSpPr>
      <p:sp>
        <p:nvSpPr>
          <p:cNvPr id="2" name="標題版面配置區 1">
            <a:extLst>
              <a:ext uri="{FF2B5EF4-FFF2-40B4-BE49-F238E27FC236}">
                <a16:creationId xmlns:a16="http://schemas.microsoft.com/office/drawing/2014/main" id="{AB3783B8-5E65-49CB-8093-9669E851331C}"/>
              </a:ext>
            </a:extLst>
          </p:cNvPr>
          <p:cNvSpPr>
            <a:spLocks noGrp="1"/>
          </p:cNvSpPr>
          <p:nvPr>
            <p:ph type="title"/>
          </p:nvPr>
        </p:nvSpPr>
        <p:spPr>
          <a:xfrm>
            <a:off x="487110" y="265456"/>
            <a:ext cx="10628565" cy="589123"/>
          </a:xfrm>
          <a:prstGeom prst="rect">
            <a:avLst/>
          </a:prstGeom>
        </p:spPr>
        <p:txBody>
          <a:bodyPr vert="horz" lIns="91440" tIns="45720" rIns="91440" bIns="45720" rtlCol="0" anchor="ctr">
            <a:normAutofit/>
          </a:bodyPr>
          <a:lstStyle/>
          <a:p>
            <a:r>
              <a:rPr lang="zh-TW" altLang="en-US" dirty="0"/>
              <a:t>按一下以編輯母片標題樣式</a:t>
            </a:r>
          </a:p>
        </p:txBody>
      </p:sp>
      <p:sp>
        <p:nvSpPr>
          <p:cNvPr id="3" name="文字版面配置區 2">
            <a:extLst>
              <a:ext uri="{FF2B5EF4-FFF2-40B4-BE49-F238E27FC236}">
                <a16:creationId xmlns:a16="http://schemas.microsoft.com/office/drawing/2014/main" id="{A1E3AB03-3017-43D5-A882-F66E4200720F}"/>
              </a:ext>
            </a:extLst>
          </p:cNvPr>
          <p:cNvSpPr>
            <a:spLocks noGrp="1"/>
          </p:cNvSpPr>
          <p:nvPr>
            <p:ph type="body" idx="1"/>
          </p:nvPr>
        </p:nvSpPr>
        <p:spPr>
          <a:xfrm>
            <a:off x="487110" y="1253330"/>
            <a:ext cx="10628564" cy="4891093"/>
          </a:xfrm>
          <a:prstGeom prst="rect">
            <a:avLst/>
          </a:prstGeom>
        </p:spPr>
        <p:txBody>
          <a:bodyPr vert="horz" lIns="91440" tIns="45720" rIns="91440" bIns="45720" rtlCol="0">
            <a:normAutofit/>
          </a:bodyPr>
          <a:lstStyle/>
          <a:p>
            <a:pPr lvl="0"/>
            <a:r>
              <a:rPr lang="zh-TW" altLang="en-US" dirty="0"/>
              <a:t>按一下以編輯母片文字樣式</a:t>
            </a:r>
          </a:p>
          <a:p>
            <a:pPr lvl="1"/>
            <a:r>
              <a:rPr lang="zh-TW" altLang="en-US" dirty="0"/>
              <a:t>第二層</a:t>
            </a:r>
          </a:p>
          <a:p>
            <a:pPr lvl="2"/>
            <a:r>
              <a:rPr lang="zh-TW" altLang="en-US" dirty="0"/>
              <a:t>第三層</a:t>
            </a:r>
          </a:p>
        </p:txBody>
      </p:sp>
      <p:sp>
        <p:nvSpPr>
          <p:cNvPr id="4" name="日期版面配置區 3">
            <a:extLst>
              <a:ext uri="{FF2B5EF4-FFF2-40B4-BE49-F238E27FC236}">
                <a16:creationId xmlns:a16="http://schemas.microsoft.com/office/drawing/2014/main" id="{458A00B1-E34E-4038-A014-C2DA12BD8861}"/>
              </a:ext>
            </a:extLst>
          </p:cNvPr>
          <p:cNvSpPr>
            <a:spLocks noGrp="1"/>
          </p:cNvSpPr>
          <p:nvPr>
            <p:ph type="dt" sz="half" idx="2"/>
          </p:nvPr>
        </p:nvSpPr>
        <p:spPr>
          <a:xfrm>
            <a:off x="205809" y="6484540"/>
            <a:ext cx="2743200" cy="365125"/>
          </a:xfrm>
          <a:prstGeom prst="rect">
            <a:avLst/>
          </a:prstGeom>
        </p:spPr>
        <p:txBody>
          <a:bodyPr vert="horz" lIns="91440" tIns="45720" rIns="91440" bIns="45720" rtlCol="0" anchor="ctr"/>
          <a:lstStyle>
            <a:lvl1pPr algn="l">
              <a:defRPr sz="1200" baseline="0">
                <a:solidFill>
                  <a:schemeClr val="tx1">
                    <a:tint val="75000"/>
                  </a:schemeClr>
                </a:solidFill>
                <a:latin typeface="Calibri" panose="020F0502020204030204" pitchFamily="34" charset="0"/>
                <a:ea typeface="微軟正黑體" panose="020B0604030504040204" pitchFamily="34" charset="-120"/>
              </a:defRPr>
            </a:lvl1pPr>
          </a:lstStyle>
          <a:p>
            <a:r>
              <a:rPr lang="en-US" altLang="zh-TW">
                <a:solidFill>
                  <a:schemeClr val="bg1"/>
                </a:solidFill>
              </a:rPr>
              <a:t>©2022 Tong Hsing</a:t>
            </a:r>
            <a:endParaRPr lang="en-US" altLang="zh-TW" dirty="0">
              <a:solidFill>
                <a:schemeClr val="bg1"/>
              </a:solidFill>
            </a:endParaRPr>
          </a:p>
        </p:txBody>
      </p:sp>
      <p:sp>
        <p:nvSpPr>
          <p:cNvPr id="5" name="頁尾版面配置區 4">
            <a:extLst>
              <a:ext uri="{FF2B5EF4-FFF2-40B4-BE49-F238E27FC236}">
                <a16:creationId xmlns:a16="http://schemas.microsoft.com/office/drawing/2014/main" id="{F3E38336-0CC9-4408-B9D6-FB6864C3576E}"/>
              </a:ext>
            </a:extLst>
          </p:cNvPr>
          <p:cNvSpPr>
            <a:spLocks noGrp="1"/>
          </p:cNvSpPr>
          <p:nvPr>
            <p:ph type="ftr" sz="quarter" idx="3"/>
          </p:nvPr>
        </p:nvSpPr>
        <p:spPr>
          <a:xfrm>
            <a:off x="4038600" y="6484540"/>
            <a:ext cx="4114800" cy="365125"/>
          </a:xfrm>
          <a:prstGeom prst="rect">
            <a:avLst/>
          </a:prstGeom>
        </p:spPr>
        <p:txBody>
          <a:bodyPr vert="horz" lIns="91440" tIns="45720" rIns="91440" bIns="45720" rtlCol="0" anchor="ctr"/>
          <a:lstStyle>
            <a:lvl1pPr algn="ctr">
              <a:defRPr sz="1200" baseline="0">
                <a:solidFill>
                  <a:schemeClr val="tx1">
                    <a:tint val="75000"/>
                  </a:schemeClr>
                </a:solidFill>
                <a:latin typeface="Calibri" panose="020F0502020204030204" pitchFamily="34" charset="0"/>
                <a:ea typeface="微軟正黑體" panose="020B0604030504040204" pitchFamily="34" charset="-120"/>
              </a:defRPr>
            </a:lvl1pPr>
          </a:lstStyle>
          <a:p>
            <a:r>
              <a:rPr lang="en-US" altLang="zh-TW">
                <a:solidFill>
                  <a:schemeClr val="bg1"/>
                </a:solidFill>
              </a:rPr>
              <a:t>TONG HSING CONFIDENTIAL</a:t>
            </a:r>
            <a:endParaRPr lang="en-US" altLang="zh-TW" dirty="0">
              <a:solidFill>
                <a:schemeClr val="bg1"/>
              </a:solidFill>
            </a:endParaRPr>
          </a:p>
        </p:txBody>
      </p:sp>
      <p:sp>
        <p:nvSpPr>
          <p:cNvPr id="6" name="投影片編號版面配置區 5">
            <a:extLst>
              <a:ext uri="{FF2B5EF4-FFF2-40B4-BE49-F238E27FC236}">
                <a16:creationId xmlns:a16="http://schemas.microsoft.com/office/drawing/2014/main" id="{4B52BC01-1F96-47EE-9709-C622A90B77CF}"/>
              </a:ext>
            </a:extLst>
          </p:cNvPr>
          <p:cNvSpPr>
            <a:spLocks noGrp="1"/>
          </p:cNvSpPr>
          <p:nvPr>
            <p:ph type="sldNum" sz="quarter" idx="4"/>
          </p:nvPr>
        </p:nvSpPr>
        <p:spPr>
          <a:xfrm>
            <a:off x="9295578" y="6484540"/>
            <a:ext cx="2743200" cy="365125"/>
          </a:xfrm>
          <a:prstGeom prst="rect">
            <a:avLst/>
          </a:prstGeom>
        </p:spPr>
        <p:txBody>
          <a:bodyPr vert="horz" lIns="91440" tIns="45720" rIns="91440" bIns="45720" rtlCol="0" anchor="ctr"/>
          <a:lstStyle>
            <a:lvl1pPr algn="r">
              <a:defRPr sz="1200" baseline="0">
                <a:solidFill>
                  <a:schemeClr val="bg1"/>
                </a:solidFill>
                <a:latin typeface="Calibri" panose="020F0502020204030204" pitchFamily="34" charset="0"/>
                <a:ea typeface="微軟正黑體" panose="020B0604030504040204" pitchFamily="34" charset="-120"/>
              </a:defRPr>
            </a:lvl1pPr>
          </a:lstStyle>
          <a:p>
            <a:r>
              <a:rPr lang="en-US" altLang="zh-TW"/>
              <a:t>P</a:t>
            </a:r>
            <a:fld id="{1BB26194-F2CA-4C1B-AA05-19E9019FDD20}" type="slidenum">
              <a:rPr lang="zh-TW" altLang="en-US" smtClean="0"/>
              <a:pPr/>
              <a:t>‹#›</a:t>
            </a:fld>
            <a:endParaRPr lang="zh-TW" altLang="en-US" dirty="0"/>
          </a:p>
        </p:txBody>
      </p:sp>
      <p:sp>
        <p:nvSpPr>
          <p:cNvPr id="9" name="文字方塊 8">
            <a:extLst>
              <a:ext uri="{FF2B5EF4-FFF2-40B4-BE49-F238E27FC236}">
                <a16:creationId xmlns:a16="http://schemas.microsoft.com/office/drawing/2014/main" id="{D27D17EC-FF86-B410-D02C-5B0DF0AB4C89}"/>
              </a:ext>
            </a:extLst>
          </p:cNvPr>
          <p:cNvSpPr txBox="1"/>
          <p:nvPr userDrawn="1">
            <p:extLst>
              <p:ext uri="{1162E1C5-73C7-4A58-AE30-91384D911F3F}">
                <p184:classification xmlns:p184="http://schemas.microsoft.com/office/powerpoint/2018/4/main" val="hdr"/>
              </p:ext>
            </p:extLst>
          </p:nvPr>
        </p:nvSpPr>
        <p:spPr>
          <a:xfrm>
            <a:off x="63500" y="63500"/>
            <a:ext cx="1374775" cy="152400"/>
          </a:xfrm>
          <a:prstGeom prst="rect">
            <a:avLst/>
          </a:prstGeom>
        </p:spPr>
        <p:txBody>
          <a:bodyPr horzOverflow="overflow" lIns="0" tIns="0" rIns="0" bIns="0">
            <a:spAutoFit/>
          </a:bodyPr>
          <a:lstStyle/>
          <a:p>
            <a:pPr algn="l"/>
            <a:r>
              <a:rPr lang="zh-TW" altLang="en-US" sz="1000">
                <a:solidFill>
                  <a:srgbClr val="ADADAD"/>
                </a:solidFill>
                <a:latin typeface="calibri" panose="020F0502020204030204" pitchFamily="34" charset="0"/>
                <a:cs typeface="calibri" panose="020F0502020204030204" pitchFamily="34" charset="0"/>
              </a:rPr>
              <a:t>Security C-TH Confidential</a:t>
            </a:r>
          </a:p>
        </p:txBody>
      </p:sp>
      <p:sp>
        <p:nvSpPr>
          <p:cNvPr id="10" name="文字方塊 9">
            <a:extLst>
              <a:ext uri="{FF2B5EF4-FFF2-40B4-BE49-F238E27FC236}">
                <a16:creationId xmlns:a16="http://schemas.microsoft.com/office/drawing/2014/main" id="{7EB17469-CDEE-CCA3-431B-A8829E507F5B}"/>
              </a:ext>
            </a:extLst>
          </p:cNvPr>
          <p:cNvSpPr txBox="1"/>
          <p:nvPr userDrawn="1">
            <p:extLst>
              <p:ext uri="{1162E1C5-73C7-4A58-AE30-91384D911F3F}">
                <p184:classification xmlns:p184="http://schemas.microsoft.com/office/powerpoint/2018/4/main" val="ftr"/>
              </p:ext>
            </p:extLst>
          </p:nvPr>
        </p:nvSpPr>
        <p:spPr>
          <a:xfrm>
            <a:off x="10361613" y="6642100"/>
            <a:ext cx="1795462" cy="152400"/>
          </a:xfrm>
          <a:prstGeom prst="rect">
            <a:avLst/>
          </a:prstGeom>
        </p:spPr>
        <p:txBody>
          <a:bodyPr horzOverflow="overflow" lIns="0" tIns="0" rIns="0" bIns="0">
            <a:spAutoFit/>
          </a:bodyPr>
          <a:lstStyle/>
          <a:p>
            <a:pPr algn="l"/>
            <a:r>
              <a:rPr lang="zh-TW" altLang="en-US" sz="1000">
                <a:solidFill>
                  <a:srgbClr val="ADADAD"/>
                </a:solidFill>
                <a:latin typeface="Calibri" panose="020F0502020204030204" pitchFamily="34" charset="0"/>
                <a:cs typeface="Calibri" panose="020F0502020204030204" pitchFamily="34" charset="0"/>
              </a:rPr>
              <a:t>Labeler:{ paking.shen@theil.com }</a:t>
            </a:r>
          </a:p>
        </p:txBody>
      </p:sp>
    </p:spTree>
    <p:extLst>
      <p:ext uri="{BB962C8B-B14F-4D97-AF65-F5344CB8AC3E}">
        <p14:creationId xmlns:p14="http://schemas.microsoft.com/office/powerpoint/2010/main" val="3734110587"/>
      </p:ext>
    </p:extLst>
  </p:cSld>
  <p:clrMap bg1="lt1" tx1="dk1" bg2="lt2" tx2="dk2" accent1="accent1" accent2="accent2" accent3="accent3" accent4="accent4" accent5="accent5" accent6="accent6" hlink="hlink" folHlink="folHlink"/>
  <p:sldLayoutIdLst>
    <p:sldLayoutId id="2147483726" r:id="rId1"/>
    <p:sldLayoutId id="2147483727" r:id="rId2"/>
    <p:sldLayoutId id="2147483728" r:id="rId3"/>
    <p:sldLayoutId id="2147483729" r:id="rId4"/>
    <p:sldLayoutId id="2147483730" r:id="rId5"/>
    <p:sldLayoutId id="2147483731" r:id="rId6"/>
    <p:sldLayoutId id="2147483732" r:id="rId7"/>
    <p:sldLayoutId id="2147483733" r:id="rId8"/>
  </p:sldLayoutIdLst>
  <p:hf hdr="0"/>
  <p:txStyles>
    <p:titleStyle>
      <a:lvl1pPr algn="l" defTabSz="914400" rtl="0" eaLnBrk="1" latinLnBrk="0" hangingPunct="1">
        <a:lnSpc>
          <a:spcPct val="100000"/>
        </a:lnSpc>
        <a:spcBef>
          <a:spcPct val="0"/>
        </a:spcBef>
        <a:buNone/>
        <a:defRPr lang="zh-TW" altLang="en-US" sz="4500" kern="1200" spc="-50" baseline="0" dirty="0">
          <a:solidFill>
            <a:srgbClr val="003F7C"/>
          </a:solidFill>
          <a:latin typeface="Calibri" panose="020F0502020204030204" pitchFamily="34" charset="0"/>
          <a:ea typeface="微軟正黑體" panose="020B0604030504040204" pitchFamily="34" charset="-120"/>
          <a:cs typeface="+mj-cs"/>
        </a:defRPr>
      </a:lvl1pPr>
    </p:titleStyle>
    <p:bodyStyle>
      <a:lvl1pPr marL="514350" indent="-514350" algn="l" defTabSz="914400" rtl="0" eaLnBrk="1" latinLnBrk="0" hangingPunct="1">
        <a:lnSpc>
          <a:spcPct val="100000"/>
        </a:lnSpc>
        <a:spcBef>
          <a:spcPts val="1000"/>
        </a:spcBef>
        <a:buFont typeface="Wingdings" panose="05000000000000000000" pitchFamily="2" charset="2"/>
        <a:buChar char="Ø"/>
        <a:defRPr sz="2800" kern="1200" baseline="0">
          <a:solidFill>
            <a:srgbClr val="003F7C"/>
          </a:solidFill>
          <a:latin typeface="Calibri" panose="020F0502020204030204" pitchFamily="34" charset="0"/>
          <a:ea typeface="微軟正黑體" panose="020B0604030504040204" pitchFamily="34" charset="-120"/>
          <a:cs typeface="+mn-cs"/>
        </a:defRPr>
      </a:lvl1pPr>
      <a:lvl2pPr marL="914400" indent="-457200" algn="l" defTabSz="914400" rtl="0" eaLnBrk="1" latinLnBrk="0" hangingPunct="1">
        <a:lnSpc>
          <a:spcPct val="100000"/>
        </a:lnSpc>
        <a:spcBef>
          <a:spcPts val="500"/>
        </a:spcBef>
        <a:buFont typeface="Arial" panose="020B0604020202020204" pitchFamily="34" charset="0"/>
        <a:buChar char="•"/>
        <a:defRPr sz="2400" kern="1200" baseline="0">
          <a:solidFill>
            <a:srgbClr val="003F7C"/>
          </a:solidFill>
          <a:latin typeface="Calibri" panose="020F0502020204030204" pitchFamily="34" charset="0"/>
          <a:ea typeface="微軟正黑體" panose="020B0604030504040204" pitchFamily="34" charset="-120"/>
          <a:cs typeface="+mn-cs"/>
        </a:defRPr>
      </a:lvl2pPr>
      <a:lvl3pPr marL="1371600" indent="-457200" algn="l" defTabSz="914400" rtl="0" eaLnBrk="1" latinLnBrk="0" hangingPunct="1">
        <a:lnSpc>
          <a:spcPct val="100000"/>
        </a:lnSpc>
        <a:spcBef>
          <a:spcPts val="500"/>
        </a:spcBef>
        <a:buFont typeface="Wingdings" panose="05000000000000000000" pitchFamily="2" charset="2"/>
        <a:buChar char="ü"/>
        <a:defRPr sz="2000" kern="1200" baseline="0">
          <a:solidFill>
            <a:srgbClr val="003F7C"/>
          </a:solidFill>
          <a:latin typeface="Calibri" panose="020F0502020204030204" pitchFamily="34" charset="0"/>
          <a:ea typeface="微軟正黑體" panose="020B0604030504040204" pitchFamily="34" charset="-120"/>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p15:clr>
            <a:srgbClr val="F26B43"/>
          </p15:clr>
        </p15:guide>
        <p15:guide id="2" pos="3840">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13.xml"/><Relationship Id="rId1" Type="http://schemas.openxmlformats.org/officeDocument/2006/relationships/slideLayout" Target="../slideLayouts/slideLayout19.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9.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1.xml"/></Relationships>
</file>

<file path=ppt/slides/_rels/slide20.xml.rels><?xml version="1.0" encoding="UTF-8" standalone="yes"?>
<Relationships xmlns="http://schemas.openxmlformats.org/package/2006/relationships"><Relationship Id="rId8" Type="http://schemas.openxmlformats.org/officeDocument/2006/relationships/image" Target="../media/image23.png"/><Relationship Id="rId3" Type="http://schemas.openxmlformats.org/officeDocument/2006/relationships/image" Target="../media/image18.png"/><Relationship Id="rId7" Type="http://schemas.openxmlformats.org/officeDocument/2006/relationships/image" Target="../media/image22.png"/><Relationship Id="rId2" Type="http://schemas.openxmlformats.org/officeDocument/2006/relationships/image" Target="../media/image17.png"/><Relationship Id="rId1" Type="http://schemas.openxmlformats.org/officeDocument/2006/relationships/slideLayout" Target="../slideLayouts/slideLayout4.xml"/><Relationship Id="rId6" Type="http://schemas.openxmlformats.org/officeDocument/2006/relationships/image" Target="../media/image21.png"/><Relationship Id="rId5" Type="http://schemas.openxmlformats.org/officeDocument/2006/relationships/image" Target="../media/image20.png"/><Relationship Id="rId10" Type="http://schemas.openxmlformats.org/officeDocument/2006/relationships/image" Target="../media/image25.png"/><Relationship Id="rId4" Type="http://schemas.openxmlformats.org/officeDocument/2006/relationships/image" Target="../media/image19.png"/><Relationship Id="rId9" Type="http://schemas.openxmlformats.org/officeDocument/2006/relationships/image" Target="../media/image24.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0.xml"/></Relationships>
</file>

<file path=ppt/slides/_rels/slide5.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notesSlide" Target="../notesSlides/notesSlide3.xml"/><Relationship Id="rId1" Type="http://schemas.openxmlformats.org/officeDocument/2006/relationships/slideLayout" Target="../slideLayouts/slideLayout30.xml"/></Relationships>
</file>

<file path=ppt/slides/_rels/slide6.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notesSlide" Target="../notesSlides/notesSlide4.xml"/><Relationship Id="rId1" Type="http://schemas.openxmlformats.org/officeDocument/2006/relationships/slideLayout" Target="../slideLayouts/slideLayout30.xml"/></Relationships>
</file>

<file path=ppt/slides/_rels/slide7.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notesSlide" Target="../notesSlides/notesSlide5.xml"/><Relationship Id="rId1" Type="http://schemas.openxmlformats.org/officeDocument/2006/relationships/slideLayout" Target="../slideLayouts/slideLayout30.xml"/></Relationships>
</file>

<file path=ppt/slides/_rels/slide8.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6.xml"/><Relationship Id="rId1" Type="http://schemas.openxmlformats.org/officeDocument/2006/relationships/slideLayout" Target="../slideLayouts/slideLayout2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9" name="Rectangle 11"/>
          <p:cNvSpPr>
            <a:spLocks noChangeArrowheads="1"/>
          </p:cNvSpPr>
          <p:nvPr/>
        </p:nvSpPr>
        <p:spPr bwMode="auto">
          <a:xfrm>
            <a:off x="1924629" y="2296660"/>
            <a:ext cx="8702938" cy="2746906"/>
          </a:xfrm>
          <a:prstGeom prst="rect">
            <a:avLst/>
          </a:prstGeom>
          <a:noFill/>
          <a:ln w="9525">
            <a:noFill/>
            <a:miter lim="800000"/>
            <a:headEnd/>
            <a:tailEnd/>
          </a:ln>
          <a:effectLst/>
        </p:spPr>
        <p:txBody>
          <a:bodyPr wrap="square">
            <a:spAutoFit/>
          </a:bodyPr>
          <a:lstStyle/>
          <a:p>
            <a:pPr algn="l">
              <a:spcBef>
                <a:spcPct val="25000"/>
              </a:spcBef>
            </a:pPr>
            <a:r>
              <a:rPr lang="en-US" altLang="zh-TW" sz="4500" spc="-50" dirty="0">
                <a:solidFill>
                  <a:srgbClr val="003F7C"/>
                </a:solidFill>
                <a:ea typeface="+mj-ea"/>
                <a:cs typeface="+mj-cs"/>
              </a:rPr>
              <a:t>TONG HSING ELECTRONIC IND., LTD.</a:t>
            </a:r>
          </a:p>
          <a:p>
            <a:pPr algn="l">
              <a:spcBef>
                <a:spcPct val="25000"/>
              </a:spcBef>
            </a:pPr>
            <a:endParaRPr lang="en-US" altLang="zh-TW" sz="2800" dirty="0">
              <a:solidFill>
                <a:srgbClr val="003F7C"/>
              </a:solidFill>
              <a:ea typeface="新細明體" pitchFamily="18" charset="-120"/>
            </a:endParaRPr>
          </a:p>
          <a:p>
            <a:pPr algn="l">
              <a:spcBef>
                <a:spcPct val="25000"/>
              </a:spcBef>
            </a:pPr>
            <a:r>
              <a:rPr lang="en-US" altLang="zh-TW" sz="2800" dirty="0">
                <a:solidFill>
                  <a:srgbClr val="003F7C"/>
                </a:solidFill>
                <a:ea typeface="新細明體" pitchFamily="18" charset="-120"/>
              </a:rPr>
              <a:t>Third Quarter 2023</a:t>
            </a:r>
          </a:p>
          <a:p>
            <a:pPr algn="l">
              <a:spcBef>
                <a:spcPct val="25000"/>
              </a:spcBef>
            </a:pPr>
            <a:r>
              <a:rPr lang="en-US" altLang="zh-TW" sz="2800" dirty="0">
                <a:solidFill>
                  <a:srgbClr val="003F7C"/>
                </a:solidFill>
                <a:ea typeface="新細明體" pitchFamily="18" charset="-120"/>
              </a:rPr>
              <a:t>Earnings Result</a:t>
            </a:r>
            <a:r>
              <a:rPr lang="en-US" altLang="zh-TW" dirty="0">
                <a:solidFill>
                  <a:srgbClr val="003F7C"/>
                </a:solidFill>
                <a:ea typeface="新細明體" pitchFamily="18" charset="-120"/>
              </a:rPr>
              <a:t> </a:t>
            </a:r>
          </a:p>
          <a:p>
            <a:pPr algn="l">
              <a:spcBef>
                <a:spcPct val="25000"/>
              </a:spcBef>
            </a:pPr>
            <a:r>
              <a:rPr lang="en-US" altLang="zh-TW" dirty="0">
                <a:solidFill>
                  <a:srgbClr val="003F7C"/>
                </a:solidFill>
                <a:ea typeface="新細明體" pitchFamily="18" charset="-120"/>
              </a:rPr>
              <a:t>Oct 26</a:t>
            </a:r>
            <a:r>
              <a:rPr lang="en-US" altLang="zh-TW" baseline="30000" dirty="0">
                <a:solidFill>
                  <a:srgbClr val="003F7C"/>
                </a:solidFill>
                <a:ea typeface="新細明體" pitchFamily="18" charset="-120"/>
              </a:rPr>
              <a:t>th</a:t>
            </a:r>
            <a:r>
              <a:rPr lang="en-US" altLang="zh-TW" dirty="0">
                <a:solidFill>
                  <a:srgbClr val="003F7C"/>
                </a:solidFill>
                <a:ea typeface="新細明體" pitchFamily="18" charset="-120"/>
              </a:rPr>
              <a:t>, 2023 </a:t>
            </a:r>
            <a:endParaRPr lang="zh-TW" altLang="en-US" dirty="0">
              <a:solidFill>
                <a:srgbClr val="003F7C"/>
              </a:solidFill>
              <a:ea typeface="新細明體" pitchFamily="18" charset="-120"/>
            </a:endParaRPr>
          </a:p>
        </p:txBody>
      </p:sp>
      <p:sp>
        <p:nvSpPr>
          <p:cNvPr id="2" name="日期版面配置區 14">
            <a:extLst>
              <a:ext uri="{FF2B5EF4-FFF2-40B4-BE49-F238E27FC236}">
                <a16:creationId xmlns:a16="http://schemas.microsoft.com/office/drawing/2014/main" id="{1D808678-9C55-0F94-27FD-7A227E8EA428}"/>
              </a:ext>
            </a:extLst>
          </p:cNvPr>
          <p:cNvSpPr txBox="1">
            <a:spLocks/>
          </p:cNvSpPr>
          <p:nvPr/>
        </p:nvSpPr>
        <p:spPr>
          <a:xfrm>
            <a:off x="138492" y="6485185"/>
            <a:ext cx="2472271"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altLang="zh-TW" sz="1200" dirty="0">
                <a:solidFill>
                  <a:schemeClr val="bg1"/>
                </a:solidFill>
              </a:rPr>
              <a:t>©2023 Tong </a:t>
            </a:r>
            <a:r>
              <a:rPr lang="en-US" altLang="zh-TW" sz="1200" dirty="0" err="1">
                <a:solidFill>
                  <a:schemeClr val="bg1"/>
                </a:solidFill>
              </a:rPr>
              <a:t>Hsing</a:t>
            </a:r>
            <a:endParaRPr lang="en-US" altLang="zh-TW" sz="1200" dirty="0">
              <a:solidFill>
                <a:schemeClr val="bg1"/>
              </a:solidFill>
            </a:endParaRPr>
          </a:p>
        </p:txBody>
      </p:sp>
      <p:sp>
        <p:nvSpPr>
          <p:cNvPr id="3" name="頁尾版面配置區 15">
            <a:extLst>
              <a:ext uri="{FF2B5EF4-FFF2-40B4-BE49-F238E27FC236}">
                <a16:creationId xmlns:a16="http://schemas.microsoft.com/office/drawing/2014/main" id="{EB38919C-6AD0-24FF-E16F-289852B623E2}"/>
              </a:ext>
            </a:extLst>
          </p:cNvPr>
          <p:cNvSpPr txBox="1">
            <a:spLocks/>
          </p:cNvSpPr>
          <p:nvPr/>
        </p:nvSpPr>
        <p:spPr>
          <a:xfrm>
            <a:off x="3686185" y="6485185"/>
            <a:ext cx="4822804"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altLang="zh-TW" sz="1200" dirty="0">
                <a:solidFill>
                  <a:schemeClr val="bg1"/>
                </a:solidFill>
              </a:rPr>
              <a:t>TONG HSING PROPERTY</a:t>
            </a:r>
          </a:p>
        </p:txBody>
      </p:sp>
      <p:sp>
        <p:nvSpPr>
          <p:cNvPr id="4" name="投影片編號版面配置區 16">
            <a:extLst>
              <a:ext uri="{FF2B5EF4-FFF2-40B4-BE49-F238E27FC236}">
                <a16:creationId xmlns:a16="http://schemas.microsoft.com/office/drawing/2014/main" id="{A9F93149-E8E8-D9E4-B0C8-BA59454C87B0}"/>
              </a:ext>
            </a:extLst>
          </p:cNvPr>
          <p:cNvSpPr txBox="1">
            <a:spLocks/>
          </p:cNvSpPr>
          <p:nvPr/>
        </p:nvSpPr>
        <p:spPr>
          <a:xfrm>
            <a:off x="10776758" y="6485185"/>
            <a:ext cx="1312025"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r"/>
            <a:r>
              <a:rPr lang="en-US" altLang="zh-TW" sz="1200" dirty="0">
                <a:solidFill>
                  <a:schemeClr val="bg1"/>
                </a:solidFill>
              </a:rPr>
              <a:t>P</a:t>
            </a:r>
            <a:fld id="{02F5EDF9-E018-422D-89A0-3D0B9D287D10}" type="slidenum">
              <a:rPr lang="zh-TW" altLang="en-US" sz="1200" smtClean="0">
                <a:solidFill>
                  <a:schemeClr val="bg1"/>
                </a:solidFill>
              </a:rPr>
              <a:pPr algn="r"/>
              <a:t>1</a:t>
            </a:fld>
            <a:endParaRPr lang="en-US" altLang="zh-TW" sz="1200" dirty="0">
              <a:solidFill>
                <a:schemeClr val="bg1"/>
              </a:solidFill>
            </a:endParaRPr>
          </a:p>
        </p:txBody>
      </p:sp>
      <p:pic>
        <p:nvPicPr>
          <p:cNvPr id="6" name="圖片 5">
            <a:extLst>
              <a:ext uri="{FF2B5EF4-FFF2-40B4-BE49-F238E27FC236}">
                <a16:creationId xmlns:a16="http://schemas.microsoft.com/office/drawing/2014/main" id="{B5F145DF-A102-AAAA-6827-E1676819D5FA}"/>
              </a:ext>
            </a:extLst>
          </p:cNvPr>
          <p:cNvPicPr>
            <a:picLocks noChangeAspect="1"/>
          </p:cNvPicPr>
          <p:nvPr/>
        </p:nvPicPr>
        <p:blipFill>
          <a:blip r:embed="rId2"/>
          <a:stretch>
            <a:fillRect/>
          </a:stretch>
        </p:blipFill>
        <p:spPr>
          <a:xfrm>
            <a:off x="403962" y="308302"/>
            <a:ext cx="1312819" cy="1097712"/>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圖片 12">
            <a:extLst>
              <a:ext uri="{FF2B5EF4-FFF2-40B4-BE49-F238E27FC236}">
                <a16:creationId xmlns:a16="http://schemas.microsoft.com/office/drawing/2014/main" id="{28CA902D-72A1-5D20-47D4-064801F00E03}"/>
              </a:ext>
            </a:extLst>
          </p:cNvPr>
          <p:cNvPicPr>
            <a:picLocks noChangeAspect="1"/>
          </p:cNvPicPr>
          <p:nvPr/>
        </p:nvPicPr>
        <p:blipFill>
          <a:blip r:embed="rId3"/>
          <a:stretch>
            <a:fillRect/>
          </a:stretch>
        </p:blipFill>
        <p:spPr>
          <a:xfrm>
            <a:off x="60437" y="487425"/>
            <a:ext cx="12293488" cy="5883150"/>
          </a:xfrm>
          <a:prstGeom prst="rect">
            <a:avLst/>
          </a:prstGeom>
        </p:spPr>
      </p:pic>
      <p:sp>
        <p:nvSpPr>
          <p:cNvPr id="10" name="日期版面配置區 14">
            <a:extLst>
              <a:ext uri="{FF2B5EF4-FFF2-40B4-BE49-F238E27FC236}">
                <a16:creationId xmlns:a16="http://schemas.microsoft.com/office/drawing/2014/main" id="{250F7B99-7AA5-31A4-30FE-3CD6C34277DB}"/>
              </a:ext>
            </a:extLst>
          </p:cNvPr>
          <p:cNvSpPr txBox="1">
            <a:spLocks/>
          </p:cNvSpPr>
          <p:nvPr/>
        </p:nvSpPr>
        <p:spPr>
          <a:xfrm>
            <a:off x="138492" y="6485185"/>
            <a:ext cx="2472271"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rPr>
              <a:t>©2023 Tong </a:t>
            </a:r>
            <a:r>
              <a:rPr kumimoji="0" lang="en-US" altLang="zh-TW" sz="1200" b="0" i="0" u="none" strike="noStrike" kern="1200" cap="none" spc="0" normalizeH="0" baseline="0" noProof="0" dirty="0" err="1">
                <a:ln>
                  <a:noFill/>
                </a:ln>
                <a:solidFill>
                  <a:prstClr val="white"/>
                </a:solidFill>
                <a:effectLst/>
                <a:uLnTx/>
                <a:uFillTx/>
                <a:latin typeface="Calibri" panose="020F0502020204030204"/>
                <a:ea typeface="新細明體" panose="02020500000000000000" pitchFamily="18" charset="-120"/>
                <a:cs typeface="+mn-cs"/>
              </a:rPr>
              <a:t>Hsing</a:t>
            </a:r>
            <a:endPar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endParaRPr>
          </a:p>
        </p:txBody>
      </p:sp>
      <p:sp>
        <p:nvSpPr>
          <p:cNvPr id="11" name="頁尾版面配置區 15">
            <a:extLst>
              <a:ext uri="{FF2B5EF4-FFF2-40B4-BE49-F238E27FC236}">
                <a16:creationId xmlns:a16="http://schemas.microsoft.com/office/drawing/2014/main" id="{04A91E11-225E-1972-5410-FB3216FFC98D}"/>
              </a:ext>
            </a:extLst>
          </p:cNvPr>
          <p:cNvSpPr txBox="1">
            <a:spLocks/>
          </p:cNvSpPr>
          <p:nvPr/>
        </p:nvSpPr>
        <p:spPr>
          <a:xfrm>
            <a:off x="3686185" y="6485185"/>
            <a:ext cx="4822804"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rPr>
              <a:t>TONG HSING PROPERTY</a:t>
            </a:r>
          </a:p>
        </p:txBody>
      </p:sp>
      <p:sp>
        <p:nvSpPr>
          <p:cNvPr id="12" name="投影片編號版面配置區 16">
            <a:extLst>
              <a:ext uri="{FF2B5EF4-FFF2-40B4-BE49-F238E27FC236}">
                <a16:creationId xmlns:a16="http://schemas.microsoft.com/office/drawing/2014/main" id="{06A6CAF9-8796-92D7-CE50-191364B155CD}"/>
              </a:ext>
            </a:extLst>
          </p:cNvPr>
          <p:cNvSpPr txBox="1">
            <a:spLocks/>
          </p:cNvSpPr>
          <p:nvPr/>
        </p:nvSpPr>
        <p:spPr>
          <a:xfrm>
            <a:off x="10776758" y="6485185"/>
            <a:ext cx="1312025"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r" defTabSz="4572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rPr>
              <a:t>P</a:t>
            </a:r>
            <a:fld id="{02F5EDF9-E018-422D-89A0-3D0B9D287D10}" type="slidenum">
              <a:rPr kumimoji="0" lang="zh-TW" altLang="en-US" sz="1200" b="0" i="0" u="none" strike="noStrike" kern="1200" cap="none" spc="0" normalizeH="0" baseline="0" noProof="0" smtClean="0">
                <a:ln>
                  <a:noFill/>
                </a:ln>
                <a:solidFill>
                  <a:prstClr val="white"/>
                </a:solidFill>
                <a:effectLst/>
                <a:uLnTx/>
                <a:uFillTx/>
                <a:latin typeface="Calibri" panose="020F0502020204030204"/>
                <a:ea typeface="新細明體" panose="02020500000000000000" pitchFamily="18" charset="-120"/>
                <a:cs typeface="+mn-cs"/>
              </a:rPr>
              <a:pPr marL="0" marR="0" lvl="0" indent="0" algn="r" defTabSz="457200" rtl="0" eaLnBrk="1" fontAlgn="auto" latinLnBrk="0" hangingPunct="1">
                <a:lnSpc>
                  <a:spcPct val="100000"/>
                </a:lnSpc>
                <a:spcBef>
                  <a:spcPts val="0"/>
                </a:spcBef>
                <a:spcAft>
                  <a:spcPts val="0"/>
                </a:spcAft>
                <a:buClrTx/>
                <a:buSzTx/>
                <a:buFontTx/>
                <a:buNone/>
                <a:tabLst/>
                <a:defRPr/>
              </a:pPr>
              <a:t>10</a:t>
            </a:fld>
            <a:endPar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endParaRPr>
          </a:p>
        </p:txBody>
      </p:sp>
      <p:sp>
        <p:nvSpPr>
          <p:cNvPr id="5" name="標題 2">
            <a:extLst>
              <a:ext uri="{FF2B5EF4-FFF2-40B4-BE49-F238E27FC236}">
                <a16:creationId xmlns:a16="http://schemas.microsoft.com/office/drawing/2014/main" id="{211C1082-1C7C-DEBF-98CF-C322AC173F18}"/>
              </a:ext>
            </a:extLst>
          </p:cNvPr>
          <p:cNvSpPr txBox="1">
            <a:spLocks/>
          </p:cNvSpPr>
          <p:nvPr/>
        </p:nvSpPr>
        <p:spPr>
          <a:xfrm>
            <a:off x="496546" y="209753"/>
            <a:ext cx="9950824" cy="535505"/>
          </a:xfrm>
          <a:prstGeom prst="rect">
            <a:avLst/>
          </a:prstGeom>
          <a:noFill/>
        </p:spPr>
        <p:txBody>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marL="0" marR="0" lvl="0" indent="0" algn="ctr" defTabSz="914400" rtl="0" eaLnBrk="1" fontAlgn="auto" latinLnBrk="0" hangingPunct="1">
              <a:lnSpc>
                <a:spcPct val="85000"/>
              </a:lnSpc>
              <a:spcBef>
                <a:spcPct val="0"/>
              </a:spcBef>
              <a:spcAft>
                <a:spcPts val="0"/>
              </a:spcAft>
              <a:buClrTx/>
              <a:buSzTx/>
              <a:buFontTx/>
              <a:buNone/>
              <a:tabLst/>
              <a:defRPr/>
            </a:pPr>
            <a:r>
              <a:rPr kumimoji="0" lang="en-US" altLang="zh-TW" sz="4500" b="0" i="0" u="none" strike="noStrike" kern="1200" cap="none" spc="-50" normalizeH="0" baseline="0" noProof="0" dirty="0">
                <a:ln>
                  <a:noFill/>
                </a:ln>
                <a:solidFill>
                  <a:srgbClr val="003F7C"/>
                </a:solidFill>
                <a:effectLst/>
                <a:uLnTx/>
                <a:uFillTx/>
                <a:latin typeface="Calibri" panose="020F0502020204030204"/>
                <a:ea typeface="新細明體" panose="02020500000000000000" pitchFamily="18" charset="-120"/>
                <a:cs typeface="+mj-cs"/>
              </a:rPr>
              <a:t>Tong </a:t>
            </a:r>
            <a:r>
              <a:rPr kumimoji="0" lang="en-US" altLang="zh-TW" sz="4500" b="0" i="0" u="none" strike="noStrike" kern="1200" cap="none" spc="-50" normalizeH="0" baseline="0" noProof="0" dirty="0" err="1">
                <a:ln>
                  <a:noFill/>
                </a:ln>
                <a:solidFill>
                  <a:srgbClr val="003F7C"/>
                </a:solidFill>
                <a:effectLst/>
                <a:uLnTx/>
                <a:uFillTx/>
                <a:latin typeface="Calibri" panose="020F0502020204030204"/>
                <a:ea typeface="新細明體" panose="02020500000000000000" pitchFamily="18" charset="-120"/>
                <a:cs typeface="+mj-cs"/>
              </a:rPr>
              <a:t>Hsing</a:t>
            </a:r>
            <a:r>
              <a:rPr kumimoji="0" lang="en-US" altLang="zh-TW" sz="4500" b="0" i="0" u="none" strike="noStrike" kern="1200" cap="none" spc="-50" normalizeH="0" baseline="0" noProof="0" dirty="0">
                <a:ln>
                  <a:noFill/>
                </a:ln>
                <a:solidFill>
                  <a:srgbClr val="003F7C"/>
                </a:solidFill>
                <a:effectLst/>
                <a:uLnTx/>
                <a:uFillTx/>
                <a:latin typeface="Calibri" panose="020F0502020204030204"/>
                <a:ea typeface="新細明體" panose="02020500000000000000" pitchFamily="18" charset="-120"/>
                <a:cs typeface="+mj-cs"/>
              </a:rPr>
              <a:t> Revenue History</a:t>
            </a:r>
            <a:endParaRPr kumimoji="0" lang="zh-TW" altLang="en-US" sz="4500" b="0" i="0" u="none" strike="noStrike" kern="1200" cap="none" spc="-50" normalizeH="0" baseline="0" noProof="0" dirty="0">
              <a:ln>
                <a:noFill/>
              </a:ln>
              <a:solidFill>
                <a:srgbClr val="003F7C"/>
              </a:solidFill>
              <a:effectLst/>
              <a:uLnTx/>
              <a:uFillTx/>
              <a:latin typeface="Calibri" panose="020F0502020204030204"/>
              <a:ea typeface="新細明體" panose="02020500000000000000" pitchFamily="18" charset="-120"/>
              <a:cs typeface="+mj-cs"/>
            </a:endParaRPr>
          </a:p>
        </p:txBody>
      </p:sp>
      <p:sp>
        <p:nvSpPr>
          <p:cNvPr id="4" name="Text Box 108">
            <a:extLst>
              <a:ext uri="{FF2B5EF4-FFF2-40B4-BE49-F238E27FC236}">
                <a16:creationId xmlns:a16="http://schemas.microsoft.com/office/drawing/2014/main" id="{A0020D54-34B1-8A45-0C63-ADDFAF58480F}"/>
              </a:ext>
            </a:extLst>
          </p:cNvPr>
          <p:cNvSpPr txBox="1">
            <a:spLocks noChangeArrowheads="1"/>
          </p:cNvSpPr>
          <p:nvPr/>
        </p:nvSpPr>
        <p:spPr bwMode="auto">
          <a:xfrm>
            <a:off x="596766" y="764579"/>
            <a:ext cx="822459" cy="307777"/>
          </a:xfrm>
          <a:prstGeom prst="rect">
            <a:avLst/>
          </a:prstGeom>
          <a:noFill/>
          <a:ln w="9525">
            <a:noFill/>
            <a:miter lim="800000"/>
            <a:headEnd/>
            <a:tailEnd/>
          </a:ln>
        </p:spPr>
        <p:txBody>
          <a:bodyPr wrap="square">
            <a:spAutoFit/>
          </a:bodyPr>
          <a:lstStyle/>
          <a:p>
            <a:pPr marL="0" marR="0" lvl="0" indent="0" algn="l" defTabSz="457200" rtl="0" eaLnBrk="1" fontAlgn="auto" latinLnBrk="0" hangingPunct="1">
              <a:lnSpc>
                <a:spcPct val="100000"/>
              </a:lnSpc>
              <a:spcBef>
                <a:spcPct val="50000"/>
              </a:spcBef>
              <a:spcAft>
                <a:spcPts val="0"/>
              </a:spcAft>
              <a:buClrTx/>
              <a:buSzTx/>
              <a:buFontTx/>
              <a:buNone/>
              <a:tabLst/>
              <a:defRPr/>
            </a:pPr>
            <a:r>
              <a:rPr kumimoji="0" lang="en-US" altLang="zh-TW" sz="1400" b="1" i="0" u="none" strike="noStrike" kern="1200" cap="none" spc="0" normalizeH="0" baseline="0" noProof="0" dirty="0">
                <a:ln>
                  <a:noFill/>
                </a:ln>
                <a:solidFill>
                  <a:prstClr val="black"/>
                </a:solidFill>
                <a:effectLst/>
                <a:uLnTx/>
                <a:uFillTx/>
                <a:latin typeface="Century Gothic" pitchFamily="34" charset="0"/>
                <a:ea typeface="新細明體" pitchFamily="18" charset="-120"/>
                <a:cs typeface="+mn-cs"/>
              </a:rPr>
              <a:t>$NTD/K</a:t>
            </a:r>
          </a:p>
        </p:txBody>
      </p:sp>
      <p:sp>
        <p:nvSpPr>
          <p:cNvPr id="7" name="Text Box 17">
            <a:extLst>
              <a:ext uri="{FF2B5EF4-FFF2-40B4-BE49-F238E27FC236}">
                <a16:creationId xmlns:a16="http://schemas.microsoft.com/office/drawing/2014/main" id="{2EE75F20-72CE-E23B-F019-8179887FA4E9}"/>
              </a:ext>
            </a:extLst>
          </p:cNvPr>
          <p:cNvSpPr txBox="1">
            <a:spLocks noChangeArrowheads="1"/>
          </p:cNvSpPr>
          <p:nvPr/>
        </p:nvSpPr>
        <p:spPr bwMode="auto">
          <a:xfrm>
            <a:off x="3129708" y="3605172"/>
            <a:ext cx="844269" cy="338554"/>
          </a:xfrm>
          <a:prstGeom prst="rect">
            <a:avLst/>
          </a:prstGeom>
          <a:noFill/>
          <a:ln w="9525">
            <a:noFill/>
            <a:miter lim="800000"/>
            <a:headEnd/>
            <a:tailEnd/>
          </a:ln>
        </p:spPr>
        <p:txBody>
          <a:bodyPr wrap="square">
            <a:spAutoFit/>
          </a:bodyPr>
          <a:lstStyle/>
          <a:p>
            <a:pPr marL="0" marR="0" lvl="0" indent="0" algn="l" defTabSz="457200" rtl="0" eaLnBrk="1" fontAlgn="auto" latinLnBrk="0" hangingPunct="1">
              <a:lnSpc>
                <a:spcPct val="100000"/>
              </a:lnSpc>
              <a:spcBef>
                <a:spcPct val="50000"/>
              </a:spcBef>
              <a:spcAft>
                <a:spcPts val="0"/>
              </a:spcAft>
              <a:buClrTx/>
              <a:buSzTx/>
              <a:buFontTx/>
              <a:buNone/>
              <a:tabLst/>
              <a:defRPr/>
            </a:pPr>
            <a:r>
              <a:rPr kumimoji="0" lang="en-US" altLang="zh-TW" sz="1600" b="1" i="0" u="none" strike="noStrike" kern="1200" cap="none" spc="0" normalizeH="0" baseline="0" noProof="0" dirty="0">
                <a:ln>
                  <a:noFill/>
                </a:ln>
                <a:solidFill>
                  <a:srgbClr val="FF3300"/>
                </a:solidFill>
                <a:effectLst/>
                <a:uLnTx/>
                <a:uFillTx/>
                <a:latin typeface="Century Gothic" pitchFamily="34" charset="0"/>
                <a:ea typeface="新細明體" pitchFamily="18" charset="-120"/>
                <a:cs typeface="+mn-cs"/>
              </a:rPr>
              <a:t>+37</a:t>
            </a:r>
            <a:r>
              <a:rPr kumimoji="0" lang="zh-TW" altLang="en-US" sz="1600" b="1" i="0" u="none" strike="noStrike" kern="1200" cap="none" spc="0" normalizeH="0" baseline="0" noProof="0" dirty="0">
                <a:ln>
                  <a:noFill/>
                </a:ln>
                <a:solidFill>
                  <a:srgbClr val="FF3300"/>
                </a:solidFill>
                <a:effectLst/>
                <a:uLnTx/>
                <a:uFillTx/>
                <a:latin typeface="Century Gothic" pitchFamily="34" charset="0"/>
                <a:ea typeface="新細明體" pitchFamily="18" charset="-120"/>
                <a:cs typeface="+mn-cs"/>
              </a:rPr>
              <a:t>%</a:t>
            </a:r>
          </a:p>
        </p:txBody>
      </p:sp>
      <p:sp>
        <p:nvSpPr>
          <p:cNvPr id="8" name="Text Box 17">
            <a:extLst>
              <a:ext uri="{FF2B5EF4-FFF2-40B4-BE49-F238E27FC236}">
                <a16:creationId xmlns:a16="http://schemas.microsoft.com/office/drawing/2014/main" id="{B9067612-451A-F5A5-C910-A3A0C3FF225C}"/>
              </a:ext>
            </a:extLst>
          </p:cNvPr>
          <p:cNvSpPr txBox="1">
            <a:spLocks noChangeArrowheads="1"/>
          </p:cNvSpPr>
          <p:nvPr/>
        </p:nvSpPr>
        <p:spPr bwMode="auto">
          <a:xfrm>
            <a:off x="5166249" y="2821124"/>
            <a:ext cx="801918" cy="338554"/>
          </a:xfrm>
          <a:prstGeom prst="rect">
            <a:avLst/>
          </a:prstGeom>
          <a:noFill/>
          <a:ln w="9525">
            <a:noFill/>
            <a:miter lim="800000"/>
            <a:headEnd/>
            <a:tailEnd/>
          </a:ln>
        </p:spPr>
        <p:txBody>
          <a:bodyPr wrap="square">
            <a:spAutoFit/>
          </a:bodyPr>
          <a:lstStyle/>
          <a:p>
            <a:pPr marL="0" marR="0" lvl="0" indent="0" algn="l" defTabSz="457200" rtl="0" eaLnBrk="1" fontAlgn="auto" latinLnBrk="0" hangingPunct="1">
              <a:lnSpc>
                <a:spcPct val="100000"/>
              </a:lnSpc>
              <a:spcBef>
                <a:spcPct val="50000"/>
              </a:spcBef>
              <a:spcAft>
                <a:spcPts val="0"/>
              </a:spcAft>
              <a:buClrTx/>
              <a:buSzTx/>
              <a:buFontTx/>
              <a:buNone/>
              <a:tabLst/>
              <a:defRPr/>
            </a:pPr>
            <a:r>
              <a:rPr kumimoji="0" lang="en-US" altLang="zh-TW" sz="1600" b="1" i="0" u="none" strike="noStrike" kern="1200" cap="none" spc="0" normalizeH="0" baseline="0" noProof="0" dirty="0">
                <a:ln>
                  <a:noFill/>
                </a:ln>
                <a:solidFill>
                  <a:srgbClr val="FF3300"/>
                </a:solidFill>
                <a:effectLst/>
                <a:uLnTx/>
                <a:uFillTx/>
                <a:latin typeface="Century Gothic" pitchFamily="34" charset="0"/>
                <a:ea typeface="新細明體" pitchFamily="18" charset="-120"/>
                <a:cs typeface="+mn-cs"/>
              </a:rPr>
              <a:t>+36</a:t>
            </a:r>
            <a:r>
              <a:rPr kumimoji="0" lang="zh-TW" altLang="en-US" sz="1600" b="1" i="0" u="none" strike="noStrike" kern="1200" cap="none" spc="0" normalizeH="0" baseline="0" noProof="0" dirty="0">
                <a:ln>
                  <a:noFill/>
                </a:ln>
                <a:solidFill>
                  <a:srgbClr val="FF3300"/>
                </a:solidFill>
                <a:effectLst/>
                <a:uLnTx/>
                <a:uFillTx/>
                <a:latin typeface="Century Gothic" pitchFamily="34" charset="0"/>
                <a:ea typeface="新細明體" pitchFamily="18" charset="-120"/>
                <a:cs typeface="+mn-cs"/>
              </a:rPr>
              <a:t>%</a:t>
            </a:r>
          </a:p>
        </p:txBody>
      </p:sp>
      <p:sp>
        <p:nvSpPr>
          <p:cNvPr id="9" name="Text Box 17">
            <a:extLst>
              <a:ext uri="{FF2B5EF4-FFF2-40B4-BE49-F238E27FC236}">
                <a16:creationId xmlns:a16="http://schemas.microsoft.com/office/drawing/2014/main" id="{966DF5FD-A920-C041-1CE7-06DC976309AD}"/>
              </a:ext>
            </a:extLst>
          </p:cNvPr>
          <p:cNvSpPr txBox="1">
            <a:spLocks noChangeArrowheads="1"/>
          </p:cNvSpPr>
          <p:nvPr/>
        </p:nvSpPr>
        <p:spPr bwMode="auto">
          <a:xfrm>
            <a:off x="7052518" y="1902859"/>
            <a:ext cx="801917" cy="338554"/>
          </a:xfrm>
          <a:prstGeom prst="rect">
            <a:avLst/>
          </a:prstGeom>
          <a:noFill/>
          <a:ln w="9525">
            <a:noFill/>
            <a:miter lim="800000"/>
            <a:headEnd/>
            <a:tailEnd/>
          </a:ln>
        </p:spPr>
        <p:txBody>
          <a:bodyPr wrap="square">
            <a:spAutoFit/>
          </a:bodyPr>
          <a:lstStyle/>
          <a:p>
            <a:pPr marL="0" marR="0" lvl="0" indent="0" algn="l" defTabSz="457200" rtl="0" eaLnBrk="1" fontAlgn="auto" latinLnBrk="0" hangingPunct="1">
              <a:lnSpc>
                <a:spcPct val="100000"/>
              </a:lnSpc>
              <a:spcBef>
                <a:spcPct val="50000"/>
              </a:spcBef>
              <a:spcAft>
                <a:spcPts val="0"/>
              </a:spcAft>
              <a:buClrTx/>
              <a:buSzTx/>
              <a:buFontTx/>
              <a:buNone/>
              <a:tabLst/>
              <a:defRPr/>
            </a:pPr>
            <a:r>
              <a:rPr kumimoji="0" lang="en-US" altLang="zh-TW" sz="1600" b="1" i="0" u="none" strike="noStrike" kern="1200" cap="none" spc="0" normalizeH="0" baseline="0" noProof="0" dirty="0">
                <a:ln>
                  <a:noFill/>
                </a:ln>
                <a:solidFill>
                  <a:srgbClr val="FF3300"/>
                </a:solidFill>
                <a:effectLst/>
                <a:uLnTx/>
                <a:uFillTx/>
                <a:latin typeface="Century Gothic" pitchFamily="34" charset="0"/>
                <a:ea typeface="新細明體" pitchFamily="18" charset="-120"/>
                <a:cs typeface="+mn-cs"/>
              </a:rPr>
              <a:t>+1.5</a:t>
            </a:r>
            <a:r>
              <a:rPr kumimoji="0" lang="zh-TW" altLang="en-US" sz="1600" b="1" i="0" u="none" strike="noStrike" kern="1200" cap="none" spc="0" normalizeH="0" baseline="0" noProof="0" dirty="0">
                <a:ln>
                  <a:noFill/>
                </a:ln>
                <a:solidFill>
                  <a:srgbClr val="FF3300"/>
                </a:solidFill>
                <a:effectLst/>
                <a:uLnTx/>
                <a:uFillTx/>
                <a:latin typeface="Century Gothic" pitchFamily="34" charset="0"/>
                <a:ea typeface="新細明體" pitchFamily="18" charset="-120"/>
                <a:cs typeface="+mn-cs"/>
              </a:rPr>
              <a:t>%</a:t>
            </a:r>
          </a:p>
        </p:txBody>
      </p:sp>
      <p:sp>
        <p:nvSpPr>
          <p:cNvPr id="6" name="Text Box 17">
            <a:extLst>
              <a:ext uri="{FF2B5EF4-FFF2-40B4-BE49-F238E27FC236}">
                <a16:creationId xmlns:a16="http://schemas.microsoft.com/office/drawing/2014/main" id="{CEFD46F1-293E-31B5-BCED-C2E8B100AB6A}"/>
              </a:ext>
            </a:extLst>
          </p:cNvPr>
          <p:cNvSpPr txBox="1">
            <a:spLocks noChangeArrowheads="1"/>
          </p:cNvSpPr>
          <p:nvPr/>
        </p:nvSpPr>
        <p:spPr bwMode="auto">
          <a:xfrm>
            <a:off x="9062293" y="3429000"/>
            <a:ext cx="801917" cy="338554"/>
          </a:xfrm>
          <a:prstGeom prst="rect">
            <a:avLst/>
          </a:prstGeom>
          <a:noFill/>
          <a:ln w="9525">
            <a:noFill/>
            <a:miter lim="800000"/>
            <a:headEnd/>
            <a:tailEnd/>
          </a:ln>
        </p:spPr>
        <p:txBody>
          <a:bodyPr wrap="square">
            <a:spAutoFit/>
          </a:bodyPr>
          <a:lstStyle/>
          <a:p>
            <a:pPr marL="0" marR="0" lvl="0" indent="0" algn="l" defTabSz="457200" rtl="0" eaLnBrk="1" fontAlgn="auto" latinLnBrk="0" hangingPunct="1">
              <a:lnSpc>
                <a:spcPct val="100000"/>
              </a:lnSpc>
              <a:spcBef>
                <a:spcPct val="50000"/>
              </a:spcBef>
              <a:spcAft>
                <a:spcPts val="0"/>
              </a:spcAft>
              <a:buClrTx/>
              <a:buSzTx/>
              <a:buFontTx/>
              <a:buNone/>
              <a:tabLst/>
              <a:defRPr/>
            </a:pPr>
            <a:r>
              <a:rPr kumimoji="0" lang="en-US" altLang="zh-TW" sz="1600" b="1" i="0" u="none" strike="noStrike" kern="1200" cap="none" spc="0" normalizeH="0" baseline="0" noProof="0" dirty="0">
                <a:ln>
                  <a:noFill/>
                </a:ln>
                <a:solidFill>
                  <a:srgbClr val="FF3300"/>
                </a:solidFill>
                <a:effectLst/>
                <a:uLnTx/>
                <a:uFillTx/>
                <a:latin typeface="Century Gothic" pitchFamily="34" charset="0"/>
                <a:ea typeface="新細明體" pitchFamily="18" charset="-120"/>
                <a:cs typeface="+mn-cs"/>
              </a:rPr>
              <a:t>-22</a:t>
            </a:r>
            <a:r>
              <a:rPr kumimoji="0" lang="zh-TW" altLang="en-US" sz="1600" b="1" i="0" u="none" strike="noStrike" kern="1200" cap="none" spc="0" normalizeH="0" baseline="0" noProof="0" dirty="0">
                <a:ln>
                  <a:noFill/>
                </a:ln>
                <a:solidFill>
                  <a:srgbClr val="FF3300"/>
                </a:solidFill>
                <a:effectLst/>
                <a:uLnTx/>
                <a:uFillTx/>
                <a:latin typeface="Century Gothic" pitchFamily="34" charset="0"/>
                <a:ea typeface="新細明體" pitchFamily="18" charset="-120"/>
                <a:cs typeface="+mn-cs"/>
              </a:rPr>
              <a:t>%</a:t>
            </a:r>
          </a:p>
        </p:txBody>
      </p:sp>
    </p:spTree>
    <p:extLst>
      <p:ext uri="{BB962C8B-B14F-4D97-AF65-F5344CB8AC3E}">
        <p14:creationId xmlns:p14="http://schemas.microsoft.com/office/powerpoint/2010/main" val="408520469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頁尾版面配置區 15">
            <a:extLst>
              <a:ext uri="{FF2B5EF4-FFF2-40B4-BE49-F238E27FC236}">
                <a16:creationId xmlns:a16="http://schemas.microsoft.com/office/drawing/2014/main" id="{04A91E11-225E-1972-5410-FB3216FFC98D}"/>
              </a:ext>
            </a:extLst>
          </p:cNvPr>
          <p:cNvSpPr txBox="1">
            <a:spLocks/>
          </p:cNvSpPr>
          <p:nvPr/>
        </p:nvSpPr>
        <p:spPr>
          <a:xfrm>
            <a:off x="3686185" y="6485185"/>
            <a:ext cx="4822804"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rPr>
              <a:t>TONG HSING PROPERTY</a:t>
            </a:r>
          </a:p>
        </p:txBody>
      </p:sp>
      <p:sp>
        <p:nvSpPr>
          <p:cNvPr id="12" name="投影片編號版面配置區 16">
            <a:extLst>
              <a:ext uri="{FF2B5EF4-FFF2-40B4-BE49-F238E27FC236}">
                <a16:creationId xmlns:a16="http://schemas.microsoft.com/office/drawing/2014/main" id="{06A6CAF9-8796-92D7-CE50-191364B155CD}"/>
              </a:ext>
            </a:extLst>
          </p:cNvPr>
          <p:cNvSpPr txBox="1">
            <a:spLocks/>
          </p:cNvSpPr>
          <p:nvPr/>
        </p:nvSpPr>
        <p:spPr>
          <a:xfrm>
            <a:off x="10776758" y="6485185"/>
            <a:ext cx="1312025"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r" defTabSz="4572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rPr>
              <a:t>P</a:t>
            </a:r>
            <a:fld id="{02F5EDF9-E018-422D-89A0-3D0B9D287D10}" type="slidenum">
              <a:rPr kumimoji="0" lang="zh-TW" altLang="en-US" sz="1200" b="0" i="0" u="none" strike="noStrike" kern="1200" cap="none" spc="0" normalizeH="0" baseline="0" noProof="0" smtClean="0">
                <a:ln>
                  <a:noFill/>
                </a:ln>
                <a:solidFill>
                  <a:prstClr val="white"/>
                </a:solidFill>
                <a:effectLst/>
                <a:uLnTx/>
                <a:uFillTx/>
                <a:latin typeface="Calibri" panose="020F0502020204030204"/>
                <a:ea typeface="新細明體" panose="02020500000000000000" pitchFamily="18" charset="-120"/>
                <a:cs typeface="+mn-cs"/>
              </a:rPr>
              <a:pPr marL="0" marR="0" lvl="0" indent="0" algn="r" defTabSz="457200" rtl="0" eaLnBrk="1" fontAlgn="auto" latinLnBrk="0" hangingPunct="1">
                <a:lnSpc>
                  <a:spcPct val="100000"/>
                </a:lnSpc>
                <a:spcBef>
                  <a:spcPts val="0"/>
                </a:spcBef>
                <a:spcAft>
                  <a:spcPts val="0"/>
                </a:spcAft>
                <a:buClrTx/>
                <a:buSzTx/>
                <a:buFontTx/>
                <a:buNone/>
                <a:tabLst/>
                <a:defRPr/>
              </a:pPr>
              <a:t>11</a:t>
            </a:fld>
            <a:endPar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endParaRPr>
          </a:p>
        </p:txBody>
      </p:sp>
      <p:sp>
        <p:nvSpPr>
          <p:cNvPr id="5" name="標題 2">
            <a:extLst>
              <a:ext uri="{FF2B5EF4-FFF2-40B4-BE49-F238E27FC236}">
                <a16:creationId xmlns:a16="http://schemas.microsoft.com/office/drawing/2014/main" id="{211C1082-1C7C-DEBF-98CF-C322AC173F18}"/>
              </a:ext>
            </a:extLst>
          </p:cNvPr>
          <p:cNvSpPr txBox="1">
            <a:spLocks/>
          </p:cNvSpPr>
          <p:nvPr/>
        </p:nvSpPr>
        <p:spPr>
          <a:xfrm>
            <a:off x="825934" y="85928"/>
            <a:ext cx="9950824" cy="535505"/>
          </a:xfrm>
          <a:prstGeom prst="rect">
            <a:avLst/>
          </a:prstGeom>
          <a:noFill/>
        </p:spPr>
        <p:txBody>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marL="0" marR="0" lvl="0" indent="0" algn="ctr" defTabSz="914400" rtl="0" eaLnBrk="1" fontAlgn="auto" latinLnBrk="0" hangingPunct="1">
              <a:lnSpc>
                <a:spcPct val="85000"/>
              </a:lnSpc>
              <a:spcBef>
                <a:spcPct val="0"/>
              </a:spcBef>
              <a:spcAft>
                <a:spcPts val="0"/>
              </a:spcAft>
              <a:buClrTx/>
              <a:buSzTx/>
              <a:buFontTx/>
              <a:buNone/>
              <a:tabLst/>
              <a:defRPr/>
            </a:pPr>
            <a:r>
              <a:rPr kumimoji="0" lang="en-US" altLang="zh-TW" sz="4500" b="0" i="0" u="none" strike="noStrike" kern="1200" cap="none" spc="-50" normalizeH="0" baseline="0" noProof="0" dirty="0">
                <a:ln>
                  <a:noFill/>
                </a:ln>
                <a:solidFill>
                  <a:srgbClr val="003F7C"/>
                </a:solidFill>
                <a:effectLst/>
                <a:uLnTx/>
                <a:uFillTx/>
                <a:latin typeface="Calibri" panose="020F0502020204030204"/>
                <a:ea typeface="新細明體" panose="02020500000000000000" pitchFamily="18" charset="-120"/>
                <a:cs typeface="+mj-cs"/>
              </a:rPr>
              <a:t>Tong </a:t>
            </a:r>
            <a:r>
              <a:rPr kumimoji="0" lang="en-US" altLang="zh-TW" sz="4500" b="0" i="0" u="none" strike="noStrike" kern="1200" cap="none" spc="-50" normalizeH="0" baseline="0" noProof="0" dirty="0" err="1">
                <a:ln>
                  <a:noFill/>
                </a:ln>
                <a:solidFill>
                  <a:srgbClr val="003F7C"/>
                </a:solidFill>
                <a:effectLst/>
                <a:uLnTx/>
                <a:uFillTx/>
                <a:latin typeface="Calibri" panose="020F0502020204030204"/>
                <a:ea typeface="新細明體" panose="02020500000000000000" pitchFamily="18" charset="-120"/>
                <a:cs typeface="+mj-cs"/>
              </a:rPr>
              <a:t>Hsing</a:t>
            </a:r>
            <a:r>
              <a:rPr kumimoji="0" lang="en-US" altLang="zh-TW" sz="4500" b="0" i="0" u="none" strike="noStrike" kern="1200" cap="none" spc="-50" normalizeH="0" baseline="0" noProof="0" dirty="0">
                <a:ln>
                  <a:noFill/>
                </a:ln>
                <a:solidFill>
                  <a:srgbClr val="003F7C"/>
                </a:solidFill>
                <a:effectLst/>
                <a:uLnTx/>
                <a:uFillTx/>
                <a:latin typeface="Calibri" panose="020F0502020204030204"/>
                <a:ea typeface="新細明體" panose="02020500000000000000" pitchFamily="18" charset="-120"/>
                <a:cs typeface="+mj-cs"/>
              </a:rPr>
              <a:t> Quarterly Revenue</a:t>
            </a:r>
          </a:p>
        </p:txBody>
      </p:sp>
      <p:sp>
        <p:nvSpPr>
          <p:cNvPr id="3" name="Text Box 108">
            <a:extLst>
              <a:ext uri="{FF2B5EF4-FFF2-40B4-BE49-F238E27FC236}">
                <a16:creationId xmlns:a16="http://schemas.microsoft.com/office/drawing/2014/main" id="{A472B6EF-5B8E-2FF8-8B70-C36D881238E2}"/>
              </a:ext>
            </a:extLst>
          </p:cNvPr>
          <p:cNvSpPr txBox="1">
            <a:spLocks noChangeArrowheads="1"/>
          </p:cNvSpPr>
          <p:nvPr/>
        </p:nvSpPr>
        <p:spPr bwMode="auto">
          <a:xfrm>
            <a:off x="596766" y="764579"/>
            <a:ext cx="822459" cy="307777"/>
          </a:xfrm>
          <a:prstGeom prst="rect">
            <a:avLst/>
          </a:prstGeom>
          <a:noFill/>
          <a:ln w="9525">
            <a:noFill/>
            <a:miter lim="800000"/>
            <a:headEnd/>
            <a:tailEnd/>
          </a:ln>
        </p:spPr>
        <p:txBody>
          <a:bodyPr wrap="square">
            <a:spAutoFit/>
          </a:bodyPr>
          <a:lstStyle/>
          <a:p>
            <a:pPr marL="0" marR="0" lvl="0" indent="0" algn="l" defTabSz="457200" rtl="0" eaLnBrk="1" fontAlgn="auto" latinLnBrk="0" hangingPunct="1">
              <a:lnSpc>
                <a:spcPct val="100000"/>
              </a:lnSpc>
              <a:spcBef>
                <a:spcPct val="50000"/>
              </a:spcBef>
              <a:spcAft>
                <a:spcPts val="0"/>
              </a:spcAft>
              <a:buClrTx/>
              <a:buSzTx/>
              <a:buFontTx/>
              <a:buNone/>
              <a:tabLst/>
              <a:defRPr/>
            </a:pPr>
            <a:r>
              <a:rPr kumimoji="0" lang="en-US" altLang="zh-TW" sz="1400" b="1" i="0" u="none" strike="noStrike" kern="1200" cap="none" spc="0" normalizeH="0" baseline="0" noProof="0" dirty="0">
                <a:ln>
                  <a:noFill/>
                </a:ln>
                <a:solidFill>
                  <a:prstClr val="black"/>
                </a:solidFill>
                <a:effectLst/>
                <a:uLnTx/>
                <a:uFillTx/>
                <a:latin typeface="Century Gothic" pitchFamily="34" charset="0"/>
                <a:ea typeface="新細明體" pitchFamily="18" charset="-120"/>
                <a:cs typeface="+mn-cs"/>
              </a:rPr>
              <a:t>$NTD/K</a:t>
            </a:r>
          </a:p>
        </p:txBody>
      </p:sp>
      <p:sp>
        <p:nvSpPr>
          <p:cNvPr id="4" name="日期版面配置區 14">
            <a:extLst>
              <a:ext uri="{FF2B5EF4-FFF2-40B4-BE49-F238E27FC236}">
                <a16:creationId xmlns:a16="http://schemas.microsoft.com/office/drawing/2014/main" id="{8CF48FC6-5D6A-E52D-D6B1-55AE03F5477F}"/>
              </a:ext>
            </a:extLst>
          </p:cNvPr>
          <p:cNvSpPr txBox="1">
            <a:spLocks/>
          </p:cNvSpPr>
          <p:nvPr/>
        </p:nvSpPr>
        <p:spPr>
          <a:xfrm>
            <a:off x="138492" y="6485185"/>
            <a:ext cx="2472271"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rPr>
              <a:t>©2023 Tong </a:t>
            </a:r>
            <a:r>
              <a:rPr kumimoji="0" lang="en-US" altLang="zh-TW" sz="1200" b="0" i="0" u="none" strike="noStrike" kern="1200" cap="none" spc="0" normalizeH="0" baseline="0" noProof="0" dirty="0" err="1">
                <a:ln>
                  <a:noFill/>
                </a:ln>
                <a:solidFill>
                  <a:prstClr val="white"/>
                </a:solidFill>
                <a:effectLst/>
                <a:uLnTx/>
                <a:uFillTx/>
                <a:latin typeface="Calibri" panose="020F0502020204030204"/>
                <a:ea typeface="新細明體" panose="02020500000000000000" pitchFamily="18" charset="-120"/>
                <a:cs typeface="+mn-cs"/>
              </a:rPr>
              <a:t>Hsing</a:t>
            </a:r>
            <a:endPar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endParaRPr>
          </a:p>
        </p:txBody>
      </p:sp>
      <p:pic>
        <p:nvPicPr>
          <p:cNvPr id="2" name="圖片 1">
            <a:extLst>
              <a:ext uri="{FF2B5EF4-FFF2-40B4-BE49-F238E27FC236}">
                <a16:creationId xmlns:a16="http://schemas.microsoft.com/office/drawing/2014/main" id="{7CEEFA6A-AB0A-FFA2-7BD4-50A6ACEFF385}"/>
              </a:ext>
            </a:extLst>
          </p:cNvPr>
          <p:cNvPicPr>
            <a:picLocks noChangeAspect="1"/>
          </p:cNvPicPr>
          <p:nvPr/>
        </p:nvPicPr>
        <p:blipFill>
          <a:blip r:embed="rId3"/>
          <a:stretch>
            <a:fillRect/>
          </a:stretch>
        </p:blipFill>
        <p:spPr>
          <a:xfrm>
            <a:off x="352425" y="990600"/>
            <a:ext cx="11620500" cy="5400675"/>
          </a:xfrm>
          <a:prstGeom prst="rect">
            <a:avLst/>
          </a:prstGeom>
        </p:spPr>
      </p:pic>
    </p:spTree>
    <p:extLst>
      <p:ext uri="{BB962C8B-B14F-4D97-AF65-F5344CB8AC3E}">
        <p14:creationId xmlns:p14="http://schemas.microsoft.com/office/powerpoint/2010/main" val="22019129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頁尾版面配置區 15">
            <a:extLst>
              <a:ext uri="{FF2B5EF4-FFF2-40B4-BE49-F238E27FC236}">
                <a16:creationId xmlns:a16="http://schemas.microsoft.com/office/drawing/2014/main" id="{04A91E11-225E-1972-5410-FB3216FFC98D}"/>
              </a:ext>
            </a:extLst>
          </p:cNvPr>
          <p:cNvSpPr txBox="1">
            <a:spLocks/>
          </p:cNvSpPr>
          <p:nvPr/>
        </p:nvSpPr>
        <p:spPr>
          <a:xfrm>
            <a:off x="3686185" y="6485185"/>
            <a:ext cx="4822804"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rPr>
              <a:t>TONG HSING PROPERTY</a:t>
            </a:r>
          </a:p>
        </p:txBody>
      </p:sp>
      <p:sp>
        <p:nvSpPr>
          <p:cNvPr id="12" name="投影片編號版面配置區 16">
            <a:extLst>
              <a:ext uri="{FF2B5EF4-FFF2-40B4-BE49-F238E27FC236}">
                <a16:creationId xmlns:a16="http://schemas.microsoft.com/office/drawing/2014/main" id="{06A6CAF9-8796-92D7-CE50-191364B155CD}"/>
              </a:ext>
            </a:extLst>
          </p:cNvPr>
          <p:cNvSpPr txBox="1">
            <a:spLocks/>
          </p:cNvSpPr>
          <p:nvPr/>
        </p:nvSpPr>
        <p:spPr>
          <a:xfrm>
            <a:off x="10776758" y="6485185"/>
            <a:ext cx="1312025"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r" defTabSz="4572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rPr>
              <a:t>P</a:t>
            </a:r>
            <a:fld id="{02F5EDF9-E018-422D-89A0-3D0B9D287D10}" type="slidenum">
              <a:rPr kumimoji="0" lang="zh-TW" altLang="en-US" sz="1200" b="0" i="0" u="none" strike="noStrike" kern="1200" cap="none" spc="0" normalizeH="0" baseline="0" noProof="0" smtClean="0">
                <a:ln>
                  <a:noFill/>
                </a:ln>
                <a:solidFill>
                  <a:prstClr val="white"/>
                </a:solidFill>
                <a:effectLst/>
                <a:uLnTx/>
                <a:uFillTx/>
                <a:latin typeface="Calibri" panose="020F0502020204030204"/>
                <a:ea typeface="新細明體" panose="02020500000000000000" pitchFamily="18" charset="-120"/>
                <a:cs typeface="+mn-cs"/>
              </a:rPr>
              <a:pPr marL="0" marR="0" lvl="0" indent="0" algn="r" defTabSz="457200" rtl="0" eaLnBrk="1" fontAlgn="auto" latinLnBrk="0" hangingPunct="1">
                <a:lnSpc>
                  <a:spcPct val="100000"/>
                </a:lnSpc>
                <a:spcBef>
                  <a:spcPts val="0"/>
                </a:spcBef>
                <a:spcAft>
                  <a:spcPts val="0"/>
                </a:spcAft>
                <a:buClrTx/>
                <a:buSzTx/>
                <a:buFontTx/>
                <a:buNone/>
                <a:tabLst/>
                <a:defRPr/>
              </a:pPr>
              <a:t>12</a:t>
            </a:fld>
            <a:endPar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endParaRPr>
          </a:p>
        </p:txBody>
      </p:sp>
      <p:sp>
        <p:nvSpPr>
          <p:cNvPr id="2" name="Text Box 108">
            <a:extLst>
              <a:ext uri="{FF2B5EF4-FFF2-40B4-BE49-F238E27FC236}">
                <a16:creationId xmlns:a16="http://schemas.microsoft.com/office/drawing/2014/main" id="{8E34DA21-545B-38FE-76B2-8AC6B569F33E}"/>
              </a:ext>
            </a:extLst>
          </p:cNvPr>
          <p:cNvSpPr txBox="1">
            <a:spLocks noChangeArrowheads="1"/>
          </p:cNvSpPr>
          <p:nvPr/>
        </p:nvSpPr>
        <p:spPr bwMode="auto">
          <a:xfrm>
            <a:off x="596766" y="764579"/>
            <a:ext cx="822459" cy="307777"/>
          </a:xfrm>
          <a:prstGeom prst="rect">
            <a:avLst/>
          </a:prstGeom>
          <a:noFill/>
          <a:ln w="9525">
            <a:noFill/>
            <a:miter lim="800000"/>
            <a:headEnd/>
            <a:tailEnd/>
          </a:ln>
        </p:spPr>
        <p:txBody>
          <a:bodyPr wrap="square">
            <a:spAutoFit/>
          </a:bodyPr>
          <a:lstStyle/>
          <a:p>
            <a:pPr marL="0" marR="0" lvl="0" indent="0" algn="l" defTabSz="457200" rtl="0" eaLnBrk="1" fontAlgn="auto" latinLnBrk="0" hangingPunct="1">
              <a:lnSpc>
                <a:spcPct val="100000"/>
              </a:lnSpc>
              <a:spcBef>
                <a:spcPct val="50000"/>
              </a:spcBef>
              <a:spcAft>
                <a:spcPts val="0"/>
              </a:spcAft>
              <a:buClrTx/>
              <a:buSzTx/>
              <a:buFontTx/>
              <a:buNone/>
              <a:tabLst/>
              <a:defRPr/>
            </a:pPr>
            <a:r>
              <a:rPr kumimoji="0" lang="en-US" altLang="zh-TW" sz="1400" b="1" i="0" u="none" strike="noStrike" kern="1200" cap="none" spc="0" normalizeH="0" baseline="0" noProof="0" dirty="0">
                <a:ln>
                  <a:noFill/>
                </a:ln>
                <a:solidFill>
                  <a:prstClr val="black"/>
                </a:solidFill>
                <a:effectLst/>
                <a:uLnTx/>
                <a:uFillTx/>
                <a:latin typeface="Century Gothic" pitchFamily="34" charset="0"/>
                <a:ea typeface="新細明體" pitchFamily="18" charset="-120"/>
                <a:cs typeface="+mn-cs"/>
              </a:rPr>
              <a:t>$NTD/K</a:t>
            </a:r>
          </a:p>
        </p:txBody>
      </p:sp>
      <p:sp>
        <p:nvSpPr>
          <p:cNvPr id="4" name="標題 2">
            <a:extLst>
              <a:ext uri="{FF2B5EF4-FFF2-40B4-BE49-F238E27FC236}">
                <a16:creationId xmlns:a16="http://schemas.microsoft.com/office/drawing/2014/main" id="{87CE70BD-4ABB-FC0A-DD64-7A30CE886A2E}"/>
              </a:ext>
            </a:extLst>
          </p:cNvPr>
          <p:cNvSpPr txBox="1">
            <a:spLocks/>
          </p:cNvSpPr>
          <p:nvPr/>
        </p:nvSpPr>
        <p:spPr>
          <a:xfrm>
            <a:off x="896750" y="133553"/>
            <a:ext cx="9950824" cy="535505"/>
          </a:xfrm>
          <a:prstGeom prst="rect">
            <a:avLst/>
          </a:prstGeom>
          <a:noFill/>
        </p:spPr>
        <p:txBody>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marL="0" marR="0" lvl="0" indent="0" algn="ctr" defTabSz="914400" rtl="0" eaLnBrk="1" fontAlgn="auto" latinLnBrk="0" hangingPunct="1">
              <a:lnSpc>
                <a:spcPct val="85000"/>
              </a:lnSpc>
              <a:spcBef>
                <a:spcPct val="0"/>
              </a:spcBef>
              <a:spcAft>
                <a:spcPts val="0"/>
              </a:spcAft>
              <a:buClrTx/>
              <a:buSzTx/>
              <a:buFontTx/>
              <a:buNone/>
              <a:tabLst/>
              <a:defRPr/>
            </a:pPr>
            <a:r>
              <a:rPr kumimoji="0" lang="en-US" altLang="zh-TW" sz="4500" b="0" i="0" u="none" strike="noStrike" kern="1200" cap="none" spc="-50" normalizeH="0" baseline="0" noProof="0" dirty="0">
                <a:ln>
                  <a:noFill/>
                </a:ln>
                <a:solidFill>
                  <a:srgbClr val="003F7C"/>
                </a:solidFill>
                <a:effectLst/>
                <a:uLnTx/>
                <a:uFillTx/>
                <a:latin typeface="Calibri" panose="020F0502020204030204"/>
                <a:ea typeface="新細明體" panose="02020500000000000000" pitchFamily="18" charset="-120"/>
                <a:cs typeface="+mj-cs"/>
              </a:rPr>
              <a:t>RF Module Quarterly Revenue Trend </a:t>
            </a:r>
          </a:p>
        </p:txBody>
      </p:sp>
      <p:sp>
        <p:nvSpPr>
          <p:cNvPr id="3" name="日期版面配置區 14">
            <a:extLst>
              <a:ext uri="{FF2B5EF4-FFF2-40B4-BE49-F238E27FC236}">
                <a16:creationId xmlns:a16="http://schemas.microsoft.com/office/drawing/2014/main" id="{CD0ED1E9-D649-C5F6-6856-4BE20C36374E}"/>
              </a:ext>
            </a:extLst>
          </p:cNvPr>
          <p:cNvSpPr txBox="1">
            <a:spLocks/>
          </p:cNvSpPr>
          <p:nvPr/>
        </p:nvSpPr>
        <p:spPr>
          <a:xfrm>
            <a:off x="138492" y="6485185"/>
            <a:ext cx="2472271"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rPr>
              <a:t>©2023 Tong </a:t>
            </a:r>
            <a:r>
              <a:rPr kumimoji="0" lang="en-US" altLang="zh-TW" sz="1200" b="0" i="0" u="none" strike="noStrike" kern="1200" cap="none" spc="0" normalizeH="0" baseline="0" noProof="0" dirty="0" err="1">
                <a:ln>
                  <a:noFill/>
                </a:ln>
                <a:solidFill>
                  <a:prstClr val="white"/>
                </a:solidFill>
                <a:effectLst/>
                <a:uLnTx/>
                <a:uFillTx/>
                <a:latin typeface="Calibri" panose="020F0502020204030204"/>
                <a:ea typeface="新細明體" panose="02020500000000000000" pitchFamily="18" charset="-120"/>
                <a:cs typeface="+mn-cs"/>
              </a:rPr>
              <a:t>Hsing</a:t>
            </a:r>
            <a:endPar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endParaRPr>
          </a:p>
        </p:txBody>
      </p:sp>
      <p:pic>
        <p:nvPicPr>
          <p:cNvPr id="6" name="圖片 5">
            <a:extLst>
              <a:ext uri="{FF2B5EF4-FFF2-40B4-BE49-F238E27FC236}">
                <a16:creationId xmlns:a16="http://schemas.microsoft.com/office/drawing/2014/main" id="{2696E5D3-0CE1-2287-F680-821B84C9379C}"/>
              </a:ext>
            </a:extLst>
          </p:cNvPr>
          <p:cNvPicPr>
            <a:picLocks noChangeAspect="1"/>
          </p:cNvPicPr>
          <p:nvPr/>
        </p:nvPicPr>
        <p:blipFill>
          <a:blip r:embed="rId3"/>
          <a:stretch>
            <a:fillRect/>
          </a:stretch>
        </p:blipFill>
        <p:spPr>
          <a:xfrm>
            <a:off x="0" y="1072356"/>
            <a:ext cx="11906249" cy="5412829"/>
          </a:xfrm>
          <a:prstGeom prst="rect">
            <a:avLst/>
          </a:prstGeom>
        </p:spPr>
      </p:pic>
    </p:spTree>
    <p:extLst>
      <p:ext uri="{BB962C8B-B14F-4D97-AF65-F5344CB8AC3E}">
        <p14:creationId xmlns:p14="http://schemas.microsoft.com/office/powerpoint/2010/main" val="180857637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頁尾版面配置區 15">
            <a:extLst>
              <a:ext uri="{FF2B5EF4-FFF2-40B4-BE49-F238E27FC236}">
                <a16:creationId xmlns:a16="http://schemas.microsoft.com/office/drawing/2014/main" id="{04A91E11-225E-1972-5410-FB3216FFC98D}"/>
              </a:ext>
            </a:extLst>
          </p:cNvPr>
          <p:cNvSpPr txBox="1">
            <a:spLocks/>
          </p:cNvSpPr>
          <p:nvPr/>
        </p:nvSpPr>
        <p:spPr>
          <a:xfrm>
            <a:off x="3686185" y="6485185"/>
            <a:ext cx="4822804"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rPr>
              <a:t>TONG HSING PROPERTY</a:t>
            </a:r>
          </a:p>
        </p:txBody>
      </p:sp>
      <p:sp>
        <p:nvSpPr>
          <p:cNvPr id="12" name="投影片編號版面配置區 16">
            <a:extLst>
              <a:ext uri="{FF2B5EF4-FFF2-40B4-BE49-F238E27FC236}">
                <a16:creationId xmlns:a16="http://schemas.microsoft.com/office/drawing/2014/main" id="{06A6CAF9-8796-92D7-CE50-191364B155CD}"/>
              </a:ext>
            </a:extLst>
          </p:cNvPr>
          <p:cNvSpPr txBox="1">
            <a:spLocks/>
          </p:cNvSpPr>
          <p:nvPr/>
        </p:nvSpPr>
        <p:spPr>
          <a:xfrm>
            <a:off x="10776758" y="6485185"/>
            <a:ext cx="1312025"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r" defTabSz="4572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rPr>
              <a:t>P</a:t>
            </a:r>
            <a:fld id="{02F5EDF9-E018-422D-89A0-3D0B9D287D10}" type="slidenum">
              <a:rPr kumimoji="0" lang="zh-TW" altLang="en-US" sz="1200" b="0" i="0" u="none" strike="noStrike" kern="1200" cap="none" spc="0" normalizeH="0" baseline="0" noProof="0" smtClean="0">
                <a:ln>
                  <a:noFill/>
                </a:ln>
                <a:solidFill>
                  <a:prstClr val="white"/>
                </a:solidFill>
                <a:effectLst/>
                <a:uLnTx/>
                <a:uFillTx/>
                <a:latin typeface="Calibri" panose="020F0502020204030204"/>
                <a:ea typeface="新細明體" panose="02020500000000000000" pitchFamily="18" charset="-120"/>
                <a:cs typeface="+mn-cs"/>
              </a:rPr>
              <a:pPr marL="0" marR="0" lvl="0" indent="0" algn="r" defTabSz="457200" rtl="0" eaLnBrk="1" fontAlgn="auto" latinLnBrk="0" hangingPunct="1">
                <a:lnSpc>
                  <a:spcPct val="100000"/>
                </a:lnSpc>
                <a:spcBef>
                  <a:spcPts val="0"/>
                </a:spcBef>
                <a:spcAft>
                  <a:spcPts val="0"/>
                </a:spcAft>
                <a:buClrTx/>
                <a:buSzTx/>
                <a:buFontTx/>
                <a:buNone/>
                <a:tabLst/>
                <a:defRPr/>
              </a:pPr>
              <a:t>13</a:t>
            </a:fld>
            <a:endPar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endParaRPr>
          </a:p>
        </p:txBody>
      </p:sp>
      <p:sp>
        <p:nvSpPr>
          <p:cNvPr id="2" name="Text Box 108">
            <a:extLst>
              <a:ext uri="{FF2B5EF4-FFF2-40B4-BE49-F238E27FC236}">
                <a16:creationId xmlns:a16="http://schemas.microsoft.com/office/drawing/2014/main" id="{739915DA-4E16-C8D6-6864-16309E747453}"/>
              </a:ext>
            </a:extLst>
          </p:cNvPr>
          <p:cNvSpPr txBox="1">
            <a:spLocks noChangeArrowheads="1"/>
          </p:cNvSpPr>
          <p:nvPr/>
        </p:nvSpPr>
        <p:spPr bwMode="auto">
          <a:xfrm>
            <a:off x="596766" y="764579"/>
            <a:ext cx="822459" cy="307777"/>
          </a:xfrm>
          <a:prstGeom prst="rect">
            <a:avLst/>
          </a:prstGeom>
          <a:noFill/>
          <a:ln w="9525">
            <a:noFill/>
            <a:miter lim="800000"/>
            <a:headEnd/>
            <a:tailEnd/>
          </a:ln>
        </p:spPr>
        <p:txBody>
          <a:bodyPr wrap="square">
            <a:spAutoFit/>
          </a:bodyPr>
          <a:lstStyle/>
          <a:p>
            <a:pPr marL="0" marR="0" lvl="0" indent="0" algn="l" defTabSz="457200" rtl="0" eaLnBrk="1" fontAlgn="auto" latinLnBrk="0" hangingPunct="1">
              <a:lnSpc>
                <a:spcPct val="100000"/>
              </a:lnSpc>
              <a:spcBef>
                <a:spcPct val="50000"/>
              </a:spcBef>
              <a:spcAft>
                <a:spcPts val="0"/>
              </a:spcAft>
              <a:buClrTx/>
              <a:buSzTx/>
              <a:buFontTx/>
              <a:buNone/>
              <a:tabLst/>
              <a:defRPr/>
            </a:pPr>
            <a:r>
              <a:rPr kumimoji="0" lang="en-US" altLang="zh-TW" sz="1400" b="1" i="0" u="none" strike="noStrike" kern="1200" cap="none" spc="0" normalizeH="0" baseline="0" noProof="0" dirty="0">
                <a:ln>
                  <a:noFill/>
                </a:ln>
                <a:solidFill>
                  <a:prstClr val="black"/>
                </a:solidFill>
                <a:effectLst/>
                <a:uLnTx/>
                <a:uFillTx/>
                <a:latin typeface="Century Gothic" pitchFamily="34" charset="0"/>
                <a:ea typeface="新細明體" pitchFamily="18" charset="-120"/>
                <a:cs typeface="+mn-cs"/>
              </a:rPr>
              <a:t>$NTD/K</a:t>
            </a:r>
          </a:p>
        </p:txBody>
      </p:sp>
      <p:sp>
        <p:nvSpPr>
          <p:cNvPr id="3" name="標題 2">
            <a:extLst>
              <a:ext uri="{FF2B5EF4-FFF2-40B4-BE49-F238E27FC236}">
                <a16:creationId xmlns:a16="http://schemas.microsoft.com/office/drawing/2014/main" id="{38F9736B-2CC2-D2CA-CA66-8E351678B308}"/>
              </a:ext>
            </a:extLst>
          </p:cNvPr>
          <p:cNvSpPr txBox="1">
            <a:spLocks/>
          </p:cNvSpPr>
          <p:nvPr/>
        </p:nvSpPr>
        <p:spPr>
          <a:xfrm>
            <a:off x="896750" y="133553"/>
            <a:ext cx="9950824" cy="535505"/>
          </a:xfrm>
          <a:prstGeom prst="rect">
            <a:avLst/>
          </a:prstGeom>
          <a:noFill/>
        </p:spPr>
        <p:txBody>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marL="0" marR="0" lvl="0" indent="0" algn="ctr" defTabSz="914400" rtl="0" eaLnBrk="1" fontAlgn="auto" latinLnBrk="0" hangingPunct="1">
              <a:lnSpc>
                <a:spcPct val="85000"/>
              </a:lnSpc>
              <a:spcBef>
                <a:spcPct val="0"/>
              </a:spcBef>
              <a:spcAft>
                <a:spcPts val="0"/>
              </a:spcAft>
              <a:buClrTx/>
              <a:buSzTx/>
              <a:buFontTx/>
              <a:buNone/>
              <a:tabLst/>
              <a:defRPr/>
            </a:pPr>
            <a:r>
              <a:rPr kumimoji="0" lang="en-US" altLang="zh-TW" sz="4500" b="0" i="0" u="none" strike="noStrike" kern="1200" cap="none" spc="-50" normalizeH="0" baseline="0" noProof="0" dirty="0">
                <a:ln>
                  <a:noFill/>
                </a:ln>
                <a:solidFill>
                  <a:srgbClr val="003F7C"/>
                </a:solidFill>
                <a:effectLst/>
                <a:uLnTx/>
                <a:uFillTx/>
                <a:latin typeface="Calibri" panose="020F0502020204030204"/>
                <a:ea typeface="新細明體" panose="02020500000000000000" pitchFamily="18" charset="-120"/>
                <a:cs typeface="+mj-cs"/>
              </a:rPr>
              <a:t>Hybrid Module Quarterly Revenue Trend</a:t>
            </a:r>
          </a:p>
        </p:txBody>
      </p:sp>
      <p:sp>
        <p:nvSpPr>
          <p:cNvPr id="5" name="日期版面配置區 14">
            <a:extLst>
              <a:ext uri="{FF2B5EF4-FFF2-40B4-BE49-F238E27FC236}">
                <a16:creationId xmlns:a16="http://schemas.microsoft.com/office/drawing/2014/main" id="{30F9E2EE-1A69-D68F-0771-12D5B8D20E59}"/>
              </a:ext>
            </a:extLst>
          </p:cNvPr>
          <p:cNvSpPr txBox="1">
            <a:spLocks/>
          </p:cNvSpPr>
          <p:nvPr/>
        </p:nvSpPr>
        <p:spPr>
          <a:xfrm>
            <a:off x="138492" y="6485185"/>
            <a:ext cx="2472271"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rPr>
              <a:t>©2023 Tong </a:t>
            </a:r>
            <a:r>
              <a:rPr kumimoji="0" lang="en-US" altLang="zh-TW" sz="1200" b="0" i="0" u="none" strike="noStrike" kern="1200" cap="none" spc="0" normalizeH="0" baseline="0" noProof="0" dirty="0" err="1">
                <a:ln>
                  <a:noFill/>
                </a:ln>
                <a:solidFill>
                  <a:prstClr val="white"/>
                </a:solidFill>
                <a:effectLst/>
                <a:uLnTx/>
                <a:uFillTx/>
                <a:latin typeface="Calibri" panose="020F0502020204030204"/>
                <a:ea typeface="新細明體" panose="02020500000000000000" pitchFamily="18" charset="-120"/>
                <a:cs typeface="+mn-cs"/>
              </a:rPr>
              <a:t>Hsing</a:t>
            </a:r>
            <a:endPar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endParaRPr>
          </a:p>
        </p:txBody>
      </p:sp>
      <p:pic>
        <p:nvPicPr>
          <p:cNvPr id="4" name="圖片 3">
            <a:extLst>
              <a:ext uri="{FF2B5EF4-FFF2-40B4-BE49-F238E27FC236}">
                <a16:creationId xmlns:a16="http://schemas.microsoft.com/office/drawing/2014/main" id="{907B3060-C39E-EF12-5F28-88C6D2F37C79}"/>
              </a:ext>
            </a:extLst>
          </p:cNvPr>
          <p:cNvPicPr>
            <a:picLocks noChangeAspect="1"/>
          </p:cNvPicPr>
          <p:nvPr/>
        </p:nvPicPr>
        <p:blipFill>
          <a:blip r:embed="rId3"/>
          <a:stretch>
            <a:fillRect/>
          </a:stretch>
        </p:blipFill>
        <p:spPr>
          <a:xfrm>
            <a:off x="0" y="821869"/>
            <a:ext cx="11872532" cy="5510505"/>
          </a:xfrm>
          <a:prstGeom prst="rect">
            <a:avLst/>
          </a:prstGeom>
        </p:spPr>
      </p:pic>
    </p:spTree>
    <p:extLst>
      <p:ext uri="{BB962C8B-B14F-4D97-AF65-F5344CB8AC3E}">
        <p14:creationId xmlns:p14="http://schemas.microsoft.com/office/powerpoint/2010/main" val="122075052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頁尾版面配置區 15">
            <a:extLst>
              <a:ext uri="{FF2B5EF4-FFF2-40B4-BE49-F238E27FC236}">
                <a16:creationId xmlns:a16="http://schemas.microsoft.com/office/drawing/2014/main" id="{04A91E11-225E-1972-5410-FB3216FFC98D}"/>
              </a:ext>
            </a:extLst>
          </p:cNvPr>
          <p:cNvSpPr txBox="1">
            <a:spLocks/>
          </p:cNvSpPr>
          <p:nvPr/>
        </p:nvSpPr>
        <p:spPr>
          <a:xfrm>
            <a:off x="3686185" y="6485185"/>
            <a:ext cx="4822804"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rPr>
              <a:t>TONG HSING PROPERTY</a:t>
            </a:r>
          </a:p>
        </p:txBody>
      </p:sp>
      <p:sp>
        <p:nvSpPr>
          <p:cNvPr id="12" name="投影片編號版面配置區 16">
            <a:extLst>
              <a:ext uri="{FF2B5EF4-FFF2-40B4-BE49-F238E27FC236}">
                <a16:creationId xmlns:a16="http://schemas.microsoft.com/office/drawing/2014/main" id="{06A6CAF9-8796-92D7-CE50-191364B155CD}"/>
              </a:ext>
            </a:extLst>
          </p:cNvPr>
          <p:cNvSpPr txBox="1">
            <a:spLocks/>
          </p:cNvSpPr>
          <p:nvPr/>
        </p:nvSpPr>
        <p:spPr>
          <a:xfrm>
            <a:off x="10776758" y="6485185"/>
            <a:ext cx="1312025"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r" defTabSz="4572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rPr>
              <a:t>P</a:t>
            </a:r>
            <a:fld id="{02F5EDF9-E018-422D-89A0-3D0B9D287D10}" type="slidenum">
              <a:rPr kumimoji="0" lang="zh-TW" altLang="en-US" sz="1200" b="0" i="0" u="none" strike="noStrike" kern="1200" cap="none" spc="0" normalizeH="0" baseline="0" noProof="0" smtClean="0">
                <a:ln>
                  <a:noFill/>
                </a:ln>
                <a:solidFill>
                  <a:prstClr val="white"/>
                </a:solidFill>
                <a:effectLst/>
                <a:uLnTx/>
                <a:uFillTx/>
                <a:latin typeface="Calibri" panose="020F0502020204030204"/>
                <a:ea typeface="新細明體" panose="02020500000000000000" pitchFamily="18" charset="-120"/>
                <a:cs typeface="+mn-cs"/>
              </a:rPr>
              <a:pPr marL="0" marR="0" lvl="0" indent="0" algn="r" defTabSz="457200" rtl="0" eaLnBrk="1" fontAlgn="auto" latinLnBrk="0" hangingPunct="1">
                <a:lnSpc>
                  <a:spcPct val="100000"/>
                </a:lnSpc>
                <a:spcBef>
                  <a:spcPts val="0"/>
                </a:spcBef>
                <a:spcAft>
                  <a:spcPts val="0"/>
                </a:spcAft>
                <a:buClrTx/>
                <a:buSzTx/>
                <a:buFontTx/>
                <a:buNone/>
                <a:tabLst/>
                <a:defRPr/>
              </a:pPr>
              <a:t>14</a:t>
            </a:fld>
            <a:endPar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endParaRPr>
          </a:p>
        </p:txBody>
      </p:sp>
      <p:sp>
        <p:nvSpPr>
          <p:cNvPr id="2" name="Text Box 108">
            <a:extLst>
              <a:ext uri="{FF2B5EF4-FFF2-40B4-BE49-F238E27FC236}">
                <a16:creationId xmlns:a16="http://schemas.microsoft.com/office/drawing/2014/main" id="{739915DA-4E16-C8D6-6864-16309E747453}"/>
              </a:ext>
            </a:extLst>
          </p:cNvPr>
          <p:cNvSpPr txBox="1">
            <a:spLocks noChangeArrowheads="1"/>
          </p:cNvSpPr>
          <p:nvPr/>
        </p:nvSpPr>
        <p:spPr bwMode="auto">
          <a:xfrm>
            <a:off x="596766" y="764579"/>
            <a:ext cx="822459" cy="307777"/>
          </a:xfrm>
          <a:prstGeom prst="rect">
            <a:avLst/>
          </a:prstGeom>
          <a:noFill/>
          <a:ln w="9525">
            <a:noFill/>
            <a:miter lim="800000"/>
            <a:headEnd/>
            <a:tailEnd/>
          </a:ln>
        </p:spPr>
        <p:txBody>
          <a:bodyPr wrap="square">
            <a:spAutoFit/>
          </a:bodyPr>
          <a:lstStyle/>
          <a:p>
            <a:pPr marL="0" marR="0" lvl="0" indent="0" algn="l" defTabSz="457200" rtl="0" eaLnBrk="1" fontAlgn="auto" latinLnBrk="0" hangingPunct="1">
              <a:lnSpc>
                <a:spcPct val="100000"/>
              </a:lnSpc>
              <a:spcBef>
                <a:spcPct val="50000"/>
              </a:spcBef>
              <a:spcAft>
                <a:spcPts val="0"/>
              </a:spcAft>
              <a:buClrTx/>
              <a:buSzTx/>
              <a:buFontTx/>
              <a:buNone/>
              <a:tabLst/>
              <a:defRPr/>
            </a:pPr>
            <a:r>
              <a:rPr kumimoji="0" lang="en-US" altLang="zh-TW" sz="1400" b="1" i="0" u="none" strike="noStrike" kern="1200" cap="none" spc="0" normalizeH="0" baseline="0" noProof="0" dirty="0">
                <a:ln>
                  <a:noFill/>
                </a:ln>
                <a:solidFill>
                  <a:prstClr val="black"/>
                </a:solidFill>
                <a:effectLst/>
                <a:uLnTx/>
                <a:uFillTx/>
                <a:latin typeface="Century Gothic" pitchFamily="34" charset="0"/>
                <a:ea typeface="新細明體" pitchFamily="18" charset="-120"/>
                <a:cs typeface="+mn-cs"/>
              </a:rPr>
              <a:t>$NTD/K</a:t>
            </a:r>
          </a:p>
        </p:txBody>
      </p:sp>
      <p:sp>
        <p:nvSpPr>
          <p:cNvPr id="4" name="標題 2">
            <a:extLst>
              <a:ext uri="{FF2B5EF4-FFF2-40B4-BE49-F238E27FC236}">
                <a16:creationId xmlns:a16="http://schemas.microsoft.com/office/drawing/2014/main" id="{AAD94FED-39B7-CAE9-FBB7-439196E3CCC3}"/>
              </a:ext>
            </a:extLst>
          </p:cNvPr>
          <p:cNvSpPr txBox="1">
            <a:spLocks/>
          </p:cNvSpPr>
          <p:nvPr/>
        </p:nvSpPr>
        <p:spPr>
          <a:xfrm>
            <a:off x="390525" y="133553"/>
            <a:ext cx="10457049" cy="535505"/>
          </a:xfrm>
          <a:prstGeom prst="rect">
            <a:avLst/>
          </a:prstGeom>
          <a:noFill/>
        </p:spPr>
        <p:txBody>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marL="0" marR="0" lvl="0" indent="0" algn="ctr" defTabSz="914400" rtl="0" eaLnBrk="1" fontAlgn="auto" latinLnBrk="0" hangingPunct="1">
              <a:lnSpc>
                <a:spcPct val="85000"/>
              </a:lnSpc>
              <a:spcBef>
                <a:spcPct val="0"/>
              </a:spcBef>
              <a:spcAft>
                <a:spcPts val="0"/>
              </a:spcAft>
              <a:buClrTx/>
              <a:buSzTx/>
              <a:buFontTx/>
              <a:buNone/>
              <a:tabLst/>
              <a:defRPr/>
            </a:pPr>
            <a:r>
              <a:rPr kumimoji="0" lang="en-US" altLang="zh-TW" sz="4500" b="0" i="0" u="none" strike="noStrike" kern="1200" cap="none" spc="-50" normalizeH="0" baseline="0" noProof="0" dirty="0">
                <a:ln>
                  <a:noFill/>
                </a:ln>
                <a:solidFill>
                  <a:srgbClr val="003F7C"/>
                </a:solidFill>
                <a:effectLst/>
                <a:uLnTx/>
                <a:uFillTx/>
                <a:latin typeface="Calibri" panose="020F0502020204030204"/>
                <a:ea typeface="新細明體" panose="02020500000000000000" pitchFamily="18" charset="-120"/>
                <a:cs typeface="+mj-cs"/>
              </a:rPr>
              <a:t>Ceramic Substrate Quarterly Revenue Trend</a:t>
            </a:r>
          </a:p>
        </p:txBody>
      </p:sp>
      <p:sp>
        <p:nvSpPr>
          <p:cNvPr id="3" name="日期版面配置區 14">
            <a:extLst>
              <a:ext uri="{FF2B5EF4-FFF2-40B4-BE49-F238E27FC236}">
                <a16:creationId xmlns:a16="http://schemas.microsoft.com/office/drawing/2014/main" id="{FBA9EB13-FFBC-FBE0-8DD8-E9BA2E8D96A6}"/>
              </a:ext>
            </a:extLst>
          </p:cNvPr>
          <p:cNvSpPr txBox="1">
            <a:spLocks/>
          </p:cNvSpPr>
          <p:nvPr/>
        </p:nvSpPr>
        <p:spPr>
          <a:xfrm>
            <a:off x="138492" y="6485185"/>
            <a:ext cx="2472271"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rPr>
              <a:t>©2023 Tong </a:t>
            </a:r>
            <a:r>
              <a:rPr kumimoji="0" lang="en-US" altLang="zh-TW" sz="1200" b="0" i="0" u="none" strike="noStrike" kern="1200" cap="none" spc="0" normalizeH="0" baseline="0" noProof="0" dirty="0" err="1">
                <a:ln>
                  <a:noFill/>
                </a:ln>
                <a:solidFill>
                  <a:prstClr val="white"/>
                </a:solidFill>
                <a:effectLst/>
                <a:uLnTx/>
                <a:uFillTx/>
                <a:latin typeface="Calibri" panose="020F0502020204030204"/>
                <a:ea typeface="新細明體" panose="02020500000000000000" pitchFamily="18" charset="-120"/>
                <a:cs typeface="+mn-cs"/>
              </a:rPr>
              <a:t>Hsing</a:t>
            </a:r>
            <a:endPar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endParaRPr>
          </a:p>
        </p:txBody>
      </p:sp>
      <p:pic>
        <p:nvPicPr>
          <p:cNvPr id="5" name="圖片 4">
            <a:extLst>
              <a:ext uri="{FF2B5EF4-FFF2-40B4-BE49-F238E27FC236}">
                <a16:creationId xmlns:a16="http://schemas.microsoft.com/office/drawing/2014/main" id="{EF435567-8E0F-D267-3DB8-A6679C34BE1C}"/>
              </a:ext>
            </a:extLst>
          </p:cNvPr>
          <p:cNvPicPr>
            <a:picLocks noChangeAspect="1"/>
          </p:cNvPicPr>
          <p:nvPr/>
        </p:nvPicPr>
        <p:blipFill>
          <a:blip r:embed="rId3"/>
          <a:stretch>
            <a:fillRect/>
          </a:stretch>
        </p:blipFill>
        <p:spPr>
          <a:xfrm>
            <a:off x="138492" y="764579"/>
            <a:ext cx="11950291" cy="5663456"/>
          </a:xfrm>
          <a:prstGeom prst="rect">
            <a:avLst/>
          </a:prstGeom>
        </p:spPr>
      </p:pic>
    </p:spTree>
    <p:extLst>
      <p:ext uri="{BB962C8B-B14F-4D97-AF65-F5344CB8AC3E}">
        <p14:creationId xmlns:p14="http://schemas.microsoft.com/office/powerpoint/2010/main" val="321847882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頁尾版面配置區 15">
            <a:extLst>
              <a:ext uri="{FF2B5EF4-FFF2-40B4-BE49-F238E27FC236}">
                <a16:creationId xmlns:a16="http://schemas.microsoft.com/office/drawing/2014/main" id="{04A91E11-225E-1972-5410-FB3216FFC98D}"/>
              </a:ext>
            </a:extLst>
          </p:cNvPr>
          <p:cNvSpPr txBox="1">
            <a:spLocks/>
          </p:cNvSpPr>
          <p:nvPr/>
        </p:nvSpPr>
        <p:spPr>
          <a:xfrm>
            <a:off x="3686185" y="6485185"/>
            <a:ext cx="4822804"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rPr>
              <a:t>TONG HSING PROPERTY</a:t>
            </a:r>
          </a:p>
        </p:txBody>
      </p:sp>
      <p:sp>
        <p:nvSpPr>
          <p:cNvPr id="12" name="投影片編號版面配置區 16">
            <a:extLst>
              <a:ext uri="{FF2B5EF4-FFF2-40B4-BE49-F238E27FC236}">
                <a16:creationId xmlns:a16="http://schemas.microsoft.com/office/drawing/2014/main" id="{06A6CAF9-8796-92D7-CE50-191364B155CD}"/>
              </a:ext>
            </a:extLst>
          </p:cNvPr>
          <p:cNvSpPr txBox="1">
            <a:spLocks/>
          </p:cNvSpPr>
          <p:nvPr/>
        </p:nvSpPr>
        <p:spPr>
          <a:xfrm>
            <a:off x="10776758" y="6485185"/>
            <a:ext cx="1312025"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r" defTabSz="4572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rPr>
              <a:t>P</a:t>
            </a:r>
            <a:fld id="{02F5EDF9-E018-422D-89A0-3D0B9D287D10}" type="slidenum">
              <a:rPr kumimoji="0" lang="zh-TW" altLang="en-US" sz="1200" b="0" i="0" u="none" strike="noStrike" kern="1200" cap="none" spc="0" normalizeH="0" baseline="0" noProof="0" smtClean="0">
                <a:ln>
                  <a:noFill/>
                </a:ln>
                <a:solidFill>
                  <a:prstClr val="white"/>
                </a:solidFill>
                <a:effectLst/>
                <a:uLnTx/>
                <a:uFillTx/>
                <a:latin typeface="Calibri" panose="020F0502020204030204"/>
                <a:ea typeface="新細明體" panose="02020500000000000000" pitchFamily="18" charset="-120"/>
                <a:cs typeface="+mn-cs"/>
              </a:rPr>
              <a:pPr marL="0" marR="0" lvl="0" indent="0" algn="r" defTabSz="457200" rtl="0" eaLnBrk="1" fontAlgn="auto" latinLnBrk="0" hangingPunct="1">
                <a:lnSpc>
                  <a:spcPct val="100000"/>
                </a:lnSpc>
                <a:spcBef>
                  <a:spcPts val="0"/>
                </a:spcBef>
                <a:spcAft>
                  <a:spcPts val="0"/>
                </a:spcAft>
                <a:buClrTx/>
                <a:buSzTx/>
                <a:buFontTx/>
                <a:buNone/>
                <a:tabLst/>
                <a:defRPr/>
              </a:pPr>
              <a:t>15</a:t>
            </a:fld>
            <a:endPar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endParaRPr>
          </a:p>
        </p:txBody>
      </p:sp>
      <p:sp>
        <p:nvSpPr>
          <p:cNvPr id="2" name="Text Box 108">
            <a:extLst>
              <a:ext uri="{FF2B5EF4-FFF2-40B4-BE49-F238E27FC236}">
                <a16:creationId xmlns:a16="http://schemas.microsoft.com/office/drawing/2014/main" id="{739915DA-4E16-C8D6-6864-16309E747453}"/>
              </a:ext>
            </a:extLst>
          </p:cNvPr>
          <p:cNvSpPr txBox="1">
            <a:spLocks noChangeArrowheads="1"/>
          </p:cNvSpPr>
          <p:nvPr/>
        </p:nvSpPr>
        <p:spPr bwMode="auto">
          <a:xfrm>
            <a:off x="596766" y="764579"/>
            <a:ext cx="822459" cy="307777"/>
          </a:xfrm>
          <a:prstGeom prst="rect">
            <a:avLst/>
          </a:prstGeom>
          <a:noFill/>
          <a:ln w="9525">
            <a:noFill/>
            <a:miter lim="800000"/>
            <a:headEnd/>
            <a:tailEnd/>
          </a:ln>
        </p:spPr>
        <p:txBody>
          <a:bodyPr wrap="square">
            <a:spAutoFit/>
          </a:bodyPr>
          <a:lstStyle/>
          <a:p>
            <a:pPr marL="0" marR="0" lvl="0" indent="0" algn="l" defTabSz="457200" rtl="0" eaLnBrk="1" fontAlgn="auto" latinLnBrk="0" hangingPunct="1">
              <a:lnSpc>
                <a:spcPct val="100000"/>
              </a:lnSpc>
              <a:spcBef>
                <a:spcPct val="50000"/>
              </a:spcBef>
              <a:spcAft>
                <a:spcPts val="0"/>
              </a:spcAft>
              <a:buClrTx/>
              <a:buSzTx/>
              <a:buFontTx/>
              <a:buNone/>
              <a:tabLst/>
              <a:defRPr/>
            </a:pPr>
            <a:r>
              <a:rPr kumimoji="0" lang="en-US" altLang="zh-TW" sz="1400" b="1" i="0" u="none" strike="noStrike" kern="1200" cap="none" spc="0" normalizeH="0" baseline="0" noProof="0" dirty="0">
                <a:ln>
                  <a:noFill/>
                </a:ln>
                <a:solidFill>
                  <a:prstClr val="black"/>
                </a:solidFill>
                <a:effectLst/>
                <a:uLnTx/>
                <a:uFillTx/>
                <a:latin typeface="Century Gothic" pitchFamily="34" charset="0"/>
                <a:ea typeface="新細明體" pitchFamily="18" charset="-120"/>
                <a:cs typeface="+mn-cs"/>
              </a:rPr>
              <a:t>$NTD/K</a:t>
            </a:r>
          </a:p>
        </p:txBody>
      </p:sp>
      <p:sp>
        <p:nvSpPr>
          <p:cNvPr id="4" name="標題 2">
            <a:extLst>
              <a:ext uri="{FF2B5EF4-FFF2-40B4-BE49-F238E27FC236}">
                <a16:creationId xmlns:a16="http://schemas.microsoft.com/office/drawing/2014/main" id="{AAD94FED-39B7-CAE9-FBB7-439196E3CCC3}"/>
              </a:ext>
            </a:extLst>
          </p:cNvPr>
          <p:cNvSpPr txBox="1">
            <a:spLocks/>
          </p:cNvSpPr>
          <p:nvPr/>
        </p:nvSpPr>
        <p:spPr>
          <a:xfrm>
            <a:off x="390525" y="133553"/>
            <a:ext cx="10457049" cy="535505"/>
          </a:xfrm>
          <a:prstGeom prst="rect">
            <a:avLst/>
          </a:prstGeom>
          <a:noFill/>
        </p:spPr>
        <p:txBody>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marL="0" marR="0" lvl="0" indent="0" algn="ctr" defTabSz="914400" rtl="0" eaLnBrk="1" fontAlgn="auto" latinLnBrk="0" hangingPunct="1">
              <a:lnSpc>
                <a:spcPct val="85000"/>
              </a:lnSpc>
              <a:spcBef>
                <a:spcPct val="0"/>
              </a:spcBef>
              <a:spcAft>
                <a:spcPts val="0"/>
              </a:spcAft>
              <a:buClrTx/>
              <a:buSzTx/>
              <a:buFontTx/>
              <a:buNone/>
              <a:tabLst/>
              <a:defRPr/>
            </a:pPr>
            <a:r>
              <a:rPr kumimoji="0" lang="en-US" altLang="zh-TW" sz="4500" b="0" i="0" u="none" strike="noStrike" kern="1200" cap="none" spc="-50" normalizeH="0" baseline="0" noProof="0" dirty="0">
                <a:ln>
                  <a:noFill/>
                </a:ln>
                <a:solidFill>
                  <a:srgbClr val="003F7C"/>
                </a:solidFill>
                <a:effectLst/>
                <a:uLnTx/>
                <a:uFillTx/>
                <a:latin typeface="Calibri" panose="020F0502020204030204"/>
                <a:ea typeface="新細明體" panose="02020500000000000000" pitchFamily="18" charset="-120"/>
                <a:cs typeface="+mj-cs"/>
              </a:rPr>
              <a:t>Image Product Quarterly Revenue Trend</a:t>
            </a:r>
          </a:p>
        </p:txBody>
      </p:sp>
      <p:sp>
        <p:nvSpPr>
          <p:cNvPr id="5" name="日期版面配置區 14">
            <a:extLst>
              <a:ext uri="{FF2B5EF4-FFF2-40B4-BE49-F238E27FC236}">
                <a16:creationId xmlns:a16="http://schemas.microsoft.com/office/drawing/2014/main" id="{4A018FB7-5F68-0B05-2283-E9AFC773AF38}"/>
              </a:ext>
            </a:extLst>
          </p:cNvPr>
          <p:cNvSpPr txBox="1">
            <a:spLocks/>
          </p:cNvSpPr>
          <p:nvPr/>
        </p:nvSpPr>
        <p:spPr>
          <a:xfrm>
            <a:off x="138492" y="6485185"/>
            <a:ext cx="2472271"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rPr>
              <a:t>©2023 Tong </a:t>
            </a:r>
            <a:r>
              <a:rPr kumimoji="0" lang="en-US" altLang="zh-TW" sz="1200" b="0" i="0" u="none" strike="noStrike" kern="1200" cap="none" spc="0" normalizeH="0" baseline="0" noProof="0" dirty="0" err="1">
                <a:ln>
                  <a:noFill/>
                </a:ln>
                <a:solidFill>
                  <a:prstClr val="white"/>
                </a:solidFill>
                <a:effectLst/>
                <a:uLnTx/>
                <a:uFillTx/>
                <a:latin typeface="Calibri" panose="020F0502020204030204"/>
                <a:ea typeface="新細明體" panose="02020500000000000000" pitchFamily="18" charset="-120"/>
                <a:cs typeface="+mn-cs"/>
              </a:rPr>
              <a:t>Hsing</a:t>
            </a:r>
            <a:endPar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endParaRPr>
          </a:p>
        </p:txBody>
      </p:sp>
      <p:pic>
        <p:nvPicPr>
          <p:cNvPr id="3" name="圖片 2">
            <a:extLst>
              <a:ext uri="{FF2B5EF4-FFF2-40B4-BE49-F238E27FC236}">
                <a16:creationId xmlns:a16="http://schemas.microsoft.com/office/drawing/2014/main" id="{3393AFBB-D9D0-7EE6-C1C0-4F16C7AA2C56}"/>
              </a:ext>
            </a:extLst>
          </p:cNvPr>
          <p:cNvPicPr>
            <a:picLocks noChangeAspect="1"/>
          </p:cNvPicPr>
          <p:nvPr/>
        </p:nvPicPr>
        <p:blipFill>
          <a:blip r:embed="rId3"/>
          <a:stretch>
            <a:fillRect/>
          </a:stretch>
        </p:blipFill>
        <p:spPr>
          <a:xfrm>
            <a:off x="138491" y="1072356"/>
            <a:ext cx="11950291" cy="5244345"/>
          </a:xfrm>
          <a:prstGeom prst="rect">
            <a:avLst/>
          </a:prstGeom>
        </p:spPr>
      </p:pic>
    </p:spTree>
    <p:extLst>
      <p:ext uri="{BB962C8B-B14F-4D97-AF65-F5344CB8AC3E}">
        <p14:creationId xmlns:p14="http://schemas.microsoft.com/office/powerpoint/2010/main" val="351562499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標題 2">
            <a:extLst>
              <a:ext uri="{FF2B5EF4-FFF2-40B4-BE49-F238E27FC236}">
                <a16:creationId xmlns:a16="http://schemas.microsoft.com/office/drawing/2014/main" id="{4FF56693-3C8D-9F30-D25F-77BA290B552D}"/>
              </a:ext>
            </a:extLst>
          </p:cNvPr>
          <p:cNvSpPr txBox="1">
            <a:spLocks/>
          </p:cNvSpPr>
          <p:nvPr/>
        </p:nvSpPr>
        <p:spPr>
          <a:xfrm>
            <a:off x="1202055" y="522237"/>
            <a:ext cx="10058400" cy="1215123"/>
          </a:xfrm>
          <a:prstGeom prst="rect">
            <a:avLst/>
          </a:prstGeom>
        </p:spPr>
        <p:txBody>
          <a:bodyPr vert="horz" lIns="91440" tIns="45720" rIns="91440" bIns="45720" rtlCol="0" anchor="b">
            <a:normAutofit/>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marL="0" marR="0" lvl="0" indent="0" algn="l" defTabSz="914400" rtl="0" eaLnBrk="1" fontAlgn="auto" latinLnBrk="0" hangingPunct="1">
              <a:lnSpc>
                <a:spcPct val="85000"/>
              </a:lnSpc>
              <a:spcBef>
                <a:spcPct val="0"/>
              </a:spcBef>
              <a:spcAft>
                <a:spcPts val="0"/>
              </a:spcAft>
              <a:buClrTx/>
              <a:buSzTx/>
              <a:buFontTx/>
              <a:buNone/>
              <a:tabLst/>
              <a:defRPr/>
            </a:pPr>
            <a:r>
              <a:rPr kumimoji="0" lang="en-US" altLang="zh-TW" sz="4500" b="0" i="0" u="none" strike="noStrike" kern="1200" cap="none" spc="-50" normalizeH="0" baseline="0" noProof="0" dirty="0">
                <a:ln>
                  <a:noFill/>
                </a:ln>
                <a:solidFill>
                  <a:srgbClr val="003F7C"/>
                </a:solidFill>
                <a:effectLst/>
                <a:uLnTx/>
                <a:uFillTx/>
                <a:latin typeface="Calibri" panose="020F0502020204030204"/>
                <a:ea typeface="新細明體" panose="02020500000000000000" pitchFamily="18" charset="-120"/>
                <a:cs typeface="+mj-cs"/>
              </a:rPr>
              <a:t>Table of Contents </a:t>
            </a:r>
            <a:endParaRPr kumimoji="0" lang="zh-TW" altLang="en-US" sz="4500" b="0" i="0" u="none" strike="noStrike" kern="1200" cap="none" spc="-50" normalizeH="0" baseline="0" noProof="0" dirty="0">
              <a:ln>
                <a:noFill/>
              </a:ln>
              <a:solidFill>
                <a:srgbClr val="003F7C"/>
              </a:solidFill>
              <a:effectLst/>
              <a:uLnTx/>
              <a:uFillTx/>
              <a:latin typeface="Calibri" panose="020F0502020204030204"/>
              <a:ea typeface="新細明體" panose="02020500000000000000" pitchFamily="18" charset="-120"/>
              <a:cs typeface="+mj-cs"/>
            </a:endParaRPr>
          </a:p>
        </p:txBody>
      </p:sp>
      <p:sp>
        <p:nvSpPr>
          <p:cNvPr id="12" name="Text Box 5">
            <a:extLst>
              <a:ext uri="{FF2B5EF4-FFF2-40B4-BE49-F238E27FC236}">
                <a16:creationId xmlns:a16="http://schemas.microsoft.com/office/drawing/2014/main" id="{2589788A-C520-551C-41B3-46D2548905E9}"/>
              </a:ext>
            </a:extLst>
          </p:cNvPr>
          <p:cNvSpPr txBox="1">
            <a:spLocks noChangeArrowheads="1"/>
          </p:cNvSpPr>
          <p:nvPr/>
        </p:nvSpPr>
        <p:spPr bwMode="auto">
          <a:xfrm>
            <a:off x="3155950" y="2798763"/>
            <a:ext cx="4953000" cy="2357568"/>
          </a:xfrm>
          <a:prstGeom prst="rect">
            <a:avLst/>
          </a:prstGeom>
          <a:noFill/>
          <a:ln w="9525">
            <a:noFill/>
            <a:miter lim="800000"/>
            <a:headEnd/>
            <a:tailEnd/>
          </a:ln>
          <a:effectLst/>
        </p:spPr>
        <p:txBody>
          <a:bodyPr>
            <a:spAutoFit/>
          </a:bodyPr>
          <a:lstStyle/>
          <a:p>
            <a:pPr marL="457200" marR="0" lvl="0" indent="-457200" algn="l" defTabSz="457200" rtl="0" eaLnBrk="1" fontAlgn="auto" latinLnBrk="0" hangingPunct="1">
              <a:lnSpc>
                <a:spcPct val="100000"/>
              </a:lnSpc>
              <a:spcBef>
                <a:spcPct val="80000"/>
              </a:spcBef>
              <a:spcAft>
                <a:spcPts val="0"/>
              </a:spcAft>
              <a:buClrTx/>
              <a:buSzTx/>
              <a:buFontTx/>
              <a:buAutoNum type="arabicPeriod"/>
              <a:tabLst/>
              <a:defRPr/>
            </a:pPr>
            <a:r>
              <a:rPr kumimoji="0" lang="en-US" altLang="zh-TW" sz="3200" b="0" i="0" u="none" strike="noStrike" kern="1200" cap="none" spc="0" normalizeH="0" baseline="0" noProof="0" dirty="0">
                <a:ln>
                  <a:noFill/>
                </a:ln>
                <a:solidFill>
                  <a:srgbClr val="C0C0C0"/>
                </a:solidFill>
                <a:effectLst/>
                <a:uLnTx/>
                <a:uFillTx/>
                <a:latin typeface="Calibri" panose="020F0502020204030204"/>
                <a:ea typeface="新細明體" pitchFamily="18" charset="-120"/>
                <a:cs typeface="Calibri Light" panose="020F0302020204030204" pitchFamily="34" charset="0"/>
              </a:rPr>
              <a:t>Financial Update</a:t>
            </a:r>
          </a:p>
          <a:p>
            <a:pPr marL="457200" marR="0" lvl="0" indent="-457200" algn="l" defTabSz="457200" rtl="0" eaLnBrk="1" fontAlgn="auto" latinLnBrk="0" hangingPunct="1">
              <a:lnSpc>
                <a:spcPct val="100000"/>
              </a:lnSpc>
              <a:spcBef>
                <a:spcPct val="80000"/>
              </a:spcBef>
              <a:spcAft>
                <a:spcPts val="0"/>
              </a:spcAft>
              <a:buClrTx/>
              <a:buSzTx/>
              <a:buFontTx/>
              <a:buAutoNum type="arabicPeriod"/>
              <a:tabLst/>
              <a:defRPr/>
            </a:pPr>
            <a:r>
              <a:rPr kumimoji="0" lang="en-US" altLang="zh-TW" sz="3200" b="0" i="0" u="sng" strike="noStrike" kern="1200" cap="none" spc="0" normalizeH="0" baseline="0" noProof="0" dirty="0">
                <a:ln>
                  <a:noFill/>
                </a:ln>
                <a:solidFill>
                  <a:prstClr val="white">
                    <a:lumMod val="65000"/>
                  </a:prstClr>
                </a:solidFill>
                <a:effectLst/>
                <a:uLnTx/>
                <a:uFillTx/>
                <a:latin typeface="Calibri" panose="020F0502020204030204"/>
                <a:ea typeface="新細明體" pitchFamily="18" charset="-120"/>
                <a:cs typeface="Calibri Light" panose="020F0302020204030204" pitchFamily="34" charset="0"/>
              </a:rPr>
              <a:t>Business Update</a:t>
            </a:r>
          </a:p>
          <a:p>
            <a:pPr marL="457200" marR="0" lvl="0" indent="-457200" algn="l" defTabSz="457200" rtl="0" eaLnBrk="1" fontAlgn="auto" latinLnBrk="0" hangingPunct="1">
              <a:lnSpc>
                <a:spcPct val="100000"/>
              </a:lnSpc>
              <a:spcBef>
                <a:spcPct val="80000"/>
              </a:spcBef>
              <a:spcAft>
                <a:spcPts val="0"/>
              </a:spcAft>
              <a:buClrTx/>
              <a:buSzTx/>
              <a:buFontTx/>
              <a:buAutoNum type="arabicPeriod"/>
              <a:tabLst/>
              <a:defRPr/>
            </a:pPr>
            <a:r>
              <a:rPr kumimoji="0" lang="en-US" altLang="zh-TW" sz="3200" b="0" i="0" u="sng" strike="noStrike" kern="1200" cap="none" spc="0" normalizeH="0" baseline="0" noProof="0" dirty="0">
                <a:ln>
                  <a:noFill/>
                </a:ln>
                <a:solidFill>
                  <a:srgbClr val="013E7D"/>
                </a:solidFill>
                <a:effectLst/>
                <a:uLnTx/>
                <a:uFillTx/>
                <a:latin typeface="Calibri" panose="020F0502020204030204"/>
                <a:ea typeface="新細明體" pitchFamily="18" charset="-120"/>
                <a:cs typeface="Calibri Light" panose="020F0302020204030204" pitchFamily="34" charset="0"/>
              </a:rPr>
              <a:t>Message Take Out </a:t>
            </a:r>
          </a:p>
        </p:txBody>
      </p:sp>
      <p:sp>
        <p:nvSpPr>
          <p:cNvPr id="3" name="頁尾版面配置區 15">
            <a:extLst>
              <a:ext uri="{FF2B5EF4-FFF2-40B4-BE49-F238E27FC236}">
                <a16:creationId xmlns:a16="http://schemas.microsoft.com/office/drawing/2014/main" id="{A4FF426D-A43B-CB1C-1996-6B7E04B4B86C}"/>
              </a:ext>
            </a:extLst>
          </p:cNvPr>
          <p:cNvSpPr txBox="1">
            <a:spLocks/>
          </p:cNvSpPr>
          <p:nvPr/>
        </p:nvSpPr>
        <p:spPr>
          <a:xfrm>
            <a:off x="3686185" y="6485185"/>
            <a:ext cx="4822804"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rPr>
              <a:t>TONG HSING PROPERTY</a:t>
            </a:r>
          </a:p>
        </p:txBody>
      </p:sp>
      <p:sp>
        <p:nvSpPr>
          <p:cNvPr id="4" name="日期版面配置區 14">
            <a:extLst>
              <a:ext uri="{FF2B5EF4-FFF2-40B4-BE49-F238E27FC236}">
                <a16:creationId xmlns:a16="http://schemas.microsoft.com/office/drawing/2014/main" id="{FEA4B169-9FB1-6721-D2E1-709545CB1C07}"/>
              </a:ext>
            </a:extLst>
          </p:cNvPr>
          <p:cNvSpPr txBox="1">
            <a:spLocks/>
          </p:cNvSpPr>
          <p:nvPr/>
        </p:nvSpPr>
        <p:spPr>
          <a:xfrm>
            <a:off x="138492" y="6485185"/>
            <a:ext cx="2472271"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rPr>
              <a:t>©2023 Tong </a:t>
            </a:r>
            <a:r>
              <a:rPr kumimoji="0" lang="en-US" altLang="zh-TW" sz="1200" b="0" i="0" u="none" strike="noStrike" kern="1200" cap="none" spc="0" normalizeH="0" baseline="0" noProof="0" dirty="0" err="1">
                <a:ln>
                  <a:noFill/>
                </a:ln>
                <a:solidFill>
                  <a:prstClr val="white"/>
                </a:solidFill>
                <a:effectLst/>
                <a:uLnTx/>
                <a:uFillTx/>
                <a:latin typeface="Calibri" panose="020F0502020204030204"/>
                <a:ea typeface="新細明體" panose="02020500000000000000" pitchFamily="18" charset="-120"/>
                <a:cs typeface="+mn-cs"/>
              </a:rPr>
              <a:t>Hsing</a:t>
            </a:r>
            <a:endPar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endParaRPr>
          </a:p>
        </p:txBody>
      </p:sp>
    </p:spTree>
    <p:extLst>
      <p:ext uri="{BB962C8B-B14F-4D97-AF65-F5344CB8AC3E}">
        <p14:creationId xmlns:p14="http://schemas.microsoft.com/office/powerpoint/2010/main" val="285678530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173" name="Text Box 5"/>
          <p:cNvSpPr txBox="1">
            <a:spLocks noChangeArrowheads="1"/>
          </p:cNvSpPr>
          <p:nvPr/>
        </p:nvSpPr>
        <p:spPr bwMode="auto">
          <a:xfrm>
            <a:off x="2339975" y="186819"/>
            <a:ext cx="7226300" cy="584775"/>
          </a:xfrm>
          <a:prstGeom prst="rect">
            <a:avLst/>
          </a:prstGeom>
          <a:noFill/>
          <a:ln w="9525">
            <a:noFill/>
            <a:miter lim="800000"/>
            <a:headEnd/>
            <a:tailEnd/>
          </a:ln>
          <a:effectLst/>
        </p:spPr>
        <p:txBody>
          <a:bodyPr>
            <a:spAutoFit/>
          </a:bodyPr>
          <a:lstStyle/>
          <a:p>
            <a:pPr marL="457200" marR="0" lvl="0" indent="-457200" algn="ctr" defTabSz="457200" rtl="0" eaLnBrk="1" fontAlgn="auto" latinLnBrk="0" hangingPunct="1">
              <a:lnSpc>
                <a:spcPct val="100000"/>
              </a:lnSpc>
              <a:spcBef>
                <a:spcPct val="80000"/>
              </a:spcBef>
              <a:spcAft>
                <a:spcPts val="0"/>
              </a:spcAft>
              <a:buClrTx/>
              <a:buSzTx/>
              <a:buFontTx/>
              <a:buNone/>
              <a:tabLst/>
              <a:defRPr/>
            </a:pPr>
            <a:r>
              <a:rPr kumimoji="0" lang="en-US" altLang="zh-TW" sz="3200" b="0" i="0" u="none" strike="noStrike" kern="1200" cap="none" spc="0" normalizeH="0" baseline="0" noProof="0" dirty="0">
                <a:ln>
                  <a:noFill/>
                </a:ln>
                <a:solidFill>
                  <a:prstClr val="black"/>
                </a:solidFill>
                <a:effectLst>
                  <a:outerShdw blurRad="38100" dist="38100" dir="2700000" algn="tl">
                    <a:srgbClr val="C0C0C0"/>
                  </a:outerShdw>
                </a:effectLst>
                <a:uLnTx/>
                <a:uFillTx/>
                <a:latin typeface="Calibri" panose="020F0502020204030204"/>
                <a:ea typeface="新細明體" pitchFamily="18" charset="-120"/>
                <a:cs typeface="Calibri Light" panose="020F0302020204030204" pitchFamily="34" charset="0"/>
              </a:rPr>
              <a:t>Message Take Out</a:t>
            </a:r>
            <a:endParaRPr kumimoji="0" lang="zh-TW" altLang="en-US" sz="3200" b="0" i="0" u="none" strike="noStrike" kern="1200" cap="none" spc="0" normalizeH="0" baseline="0" noProof="0" dirty="0">
              <a:ln>
                <a:noFill/>
              </a:ln>
              <a:solidFill>
                <a:prstClr val="black"/>
              </a:solidFill>
              <a:effectLst/>
              <a:uLnTx/>
              <a:uFillTx/>
              <a:latin typeface="Calibri" panose="020F0502020204030204"/>
              <a:ea typeface="新細明體" pitchFamily="18" charset="-120"/>
              <a:cs typeface="Calibri Light" panose="020F0302020204030204" pitchFamily="34" charset="0"/>
            </a:endParaRPr>
          </a:p>
        </p:txBody>
      </p:sp>
      <p:sp>
        <p:nvSpPr>
          <p:cNvPr id="2" name="日期版面配置區 1">
            <a:extLst>
              <a:ext uri="{FF2B5EF4-FFF2-40B4-BE49-F238E27FC236}">
                <a16:creationId xmlns:a16="http://schemas.microsoft.com/office/drawing/2014/main" id="{4B1A190E-1FB3-3B2C-71CF-EAD13D2CFE69}"/>
              </a:ext>
            </a:extLst>
          </p:cNvPr>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prstClr val="white"/>
                </a:solidFill>
                <a:effectLst/>
                <a:uLnTx/>
                <a:uFillTx/>
                <a:latin typeface="Calibri" panose="020F0502020204030204" pitchFamily="34" charset="0"/>
                <a:ea typeface="微軟正黑體" panose="020B0604030504040204" pitchFamily="34" charset="-120"/>
                <a:cs typeface="+mn-cs"/>
              </a:rPr>
              <a:t>©2023 Tong </a:t>
            </a:r>
            <a:r>
              <a:rPr kumimoji="0" lang="en-US" altLang="zh-TW" sz="1200" b="0" i="0" u="none" strike="noStrike" kern="1200" cap="none" spc="0" normalizeH="0" baseline="0" noProof="0" dirty="0" err="1">
                <a:ln>
                  <a:noFill/>
                </a:ln>
                <a:solidFill>
                  <a:prstClr val="white"/>
                </a:solidFill>
                <a:effectLst/>
                <a:uLnTx/>
                <a:uFillTx/>
                <a:latin typeface="Calibri" panose="020F0502020204030204" pitchFamily="34" charset="0"/>
                <a:ea typeface="微軟正黑體" panose="020B0604030504040204" pitchFamily="34" charset="-120"/>
                <a:cs typeface="+mn-cs"/>
              </a:rPr>
              <a:t>Hsing</a:t>
            </a:r>
            <a:endParaRPr kumimoji="0" lang="zh-TW" altLang="en-US" sz="1200" b="0" i="0" u="none" strike="noStrike" kern="1200" cap="none" spc="0" normalizeH="0" baseline="0" noProof="0" dirty="0">
              <a:ln>
                <a:noFill/>
              </a:ln>
              <a:solidFill>
                <a:prstClr val="white"/>
              </a:solidFill>
              <a:effectLst/>
              <a:uLnTx/>
              <a:uFillTx/>
              <a:latin typeface="Calibri" panose="020F0502020204030204" pitchFamily="34" charset="0"/>
              <a:ea typeface="微軟正黑體" panose="020B0604030504040204" pitchFamily="34" charset="-120"/>
              <a:cs typeface="+mn-cs"/>
            </a:endParaRPr>
          </a:p>
        </p:txBody>
      </p:sp>
      <p:sp>
        <p:nvSpPr>
          <p:cNvPr id="5" name="投影片編號版面配置區 4">
            <a:extLst>
              <a:ext uri="{FF2B5EF4-FFF2-40B4-BE49-F238E27FC236}">
                <a16:creationId xmlns:a16="http://schemas.microsoft.com/office/drawing/2014/main" id="{2AC614FD-480E-8D08-97F0-B1C2E21D2468}"/>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a:ln>
                  <a:noFill/>
                </a:ln>
                <a:solidFill>
                  <a:prstClr val="white"/>
                </a:solidFill>
                <a:effectLst/>
                <a:uLnTx/>
                <a:uFillTx/>
                <a:latin typeface="Calibri" panose="020F0502020204030204" pitchFamily="34" charset="0"/>
                <a:ea typeface="微軟正黑體" panose="020B0604030504040204" pitchFamily="34" charset="-120"/>
                <a:cs typeface="+mn-cs"/>
              </a:rPr>
              <a:t>P</a:t>
            </a:r>
            <a:fld id="{1BB26194-F2CA-4C1B-AA05-19E9019FDD20}" type="slidenum">
              <a:rPr kumimoji="0" lang="zh-TW" altLang="en-US" sz="1200" b="0" i="0" u="none" strike="noStrike" kern="1200" cap="none" spc="0" normalizeH="0" baseline="0" noProof="0" smtClean="0">
                <a:ln>
                  <a:noFill/>
                </a:ln>
                <a:solidFill>
                  <a:prstClr val="white"/>
                </a:solidFill>
                <a:effectLst/>
                <a:uLnTx/>
                <a:uFillTx/>
                <a:latin typeface="Calibri" panose="020F0502020204030204" pitchFamily="34" charset="0"/>
                <a:ea typeface="微軟正黑體" panose="020B0604030504040204" pitchFamily="34" charset="-120"/>
                <a:cs typeface="+mn-cs"/>
              </a:rPr>
              <a:pPr marL="0" marR="0" lvl="0" indent="0" algn="r" defTabSz="914400" rtl="0" eaLnBrk="1" fontAlgn="auto" latinLnBrk="0" hangingPunct="1">
                <a:lnSpc>
                  <a:spcPct val="100000"/>
                </a:lnSpc>
                <a:spcBef>
                  <a:spcPts val="0"/>
                </a:spcBef>
                <a:spcAft>
                  <a:spcPts val="0"/>
                </a:spcAft>
                <a:buClrTx/>
                <a:buSzTx/>
                <a:buFontTx/>
                <a:buNone/>
                <a:tabLst/>
                <a:defRPr/>
              </a:pPr>
              <a:t>17</a:t>
            </a:fld>
            <a:endParaRPr kumimoji="0" lang="zh-TW" altLang="en-US" sz="1200" b="0" i="0" u="none" strike="noStrike" kern="1200" cap="none" spc="0" normalizeH="0" baseline="0" noProof="0" dirty="0">
              <a:ln>
                <a:noFill/>
              </a:ln>
              <a:solidFill>
                <a:prstClr val="white"/>
              </a:solidFill>
              <a:effectLst/>
              <a:uLnTx/>
              <a:uFillTx/>
              <a:latin typeface="Calibri" panose="020F0502020204030204" pitchFamily="34" charset="0"/>
              <a:ea typeface="微軟正黑體" panose="020B0604030504040204" pitchFamily="34" charset="-120"/>
              <a:cs typeface="+mn-cs"/>
            </a:endParaRPr>
          </a:p>
        </p:txBody>
      </p:sp>
      <p:sp>
        <p:nvSpPr>
          <p:cNvPr id="8" name="文字方塊 7">
            <a:extLst>
              <a:ext uri="{FF2B5EF4-FFF2-40B4-BE49-F238E27FC236}">
                <a16:creationId xmlns:a16="http://schemas.microsoft.com/office/drawing/2014/main" id="{DF881D50-075C-27D9-4A35-96537175F423}"/>
              </a:ext>
            </a:extLst>
          </p:cNvPr>
          <p:cNvSpPr txBox="1"/>
          <p:nvPr/>
        </p:nvSpPr>
        <p:spPr>
          <a:xfrm>
            <a:off x="5213350" y="909672"/>
            <a:ext cx="1990725" cy="707886"/>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TW" sz="4000" b="0" i="0" u="none" strike="noStrike" kern="1200" cap="none" spc="0" normalizeH="0" baseline="0" noProof="0" dirty="0">
                <a:ln>
                  <a:noFill/>
                </a:ln>
                <a:solidFill>
                  <a:prstClr val="black"/>
                </a:solidFill>
                <a:effectLst/>
                <a:uLnTx/>
                <a:uFillTx/>
                <a:latin typeface="Calibri" panose="020F0502020204030204"/>
                <a:ea typeface="新細明體" panose="02020500000000000000" pitchFamily="18" charset="-120"/>
                <a:cs typeface="+mn-cs"/>
              </a:rPr>
              <a:t>Sales %</a:t>
            </a:r>
            <a:endParaRPr kumimoji="0" lang="zh-TW" altLang="en-US" sz="4000" b="0" i="0" u="none" strike="noStrike" kern="1200" cap="none" spc="0" normalizeH="0" baseline="0" noProof="0" dirty="0">
              <a:ln>
                <a:noFill/>
              </a:ln>
              <a:solidFill>
                <a:prstClr val="black"/>
              </a:solidFill>
              <a:effectLst/>
              <a:uLnTx/>
              <a:uFillTx/>
              <a:latin typeface="Calibri" panose="020F0502020204030204"/>
              <a:ea typeface="新細明體" panose="02020500000000000000" pitchFamily="18" charset="-120"/>
              <a:cs typeface="+mn-cs"/>
            </a:endParaRPr>
          </a:p>
        </p:txBody>
      </p:sp>
      <p:sp>
        <p:nvSpPr>
          <p:cNvPr id="7" name="頁尾版面配置區 15">
            <a:extLst>
              <a:ext uri="{FF2B5EF4-FFF2-40B4-BE49-F238E27FC236}">
                <a16:creationId xmlns:a16="http://schemas.microsoft.com/office/drawing/2014/main" id="{0CB871B9-326E-3631-F0B7-7F15C4C368E3}"/>
              </a:ext>
            </a:extLst>
          </p:cNvPr>
          <p:cNvSpPr txBox="1">
            <a:spLocks/>
          </p:cNvSpPr>
          <p:nvPr/>
        </p:nvSpPr>
        <p:spPr>
          <a:xfrm>
            <a:off x="3686185" y="6485185"/>
            <a:ext cx="4822804"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rPr>
              <a:t>TONG HSING PROPERTY</a:t>
            </a:r>
          </a:p>
        </p:txBody>
      </p:sp>
      <p:pic>
        <p:nvPicPr>
          <p:cNvPr id="4" name="圖片 3">
            <a:extLst>
              <a:ext uri="{FF2B5EF4-FFF2-40B4-BE49-F238E27FC236}">
                <a16:creationId xmlns:a16="http://schemas.microsoft.com/office/drawing/2014/main" id="{38C16FBD-8805-E0B7-AF75-53A30A6B42AC}"/>
              </a:ext>
            </a:extLst>
          </p:cNvPr>
          <p:cNvPicPr>
            <a:picLocks noChangeAspect="1"/>
          </p:cNvPicPr>
          <p:nvPr/>
        </p:nvPicPr>
        <p:blipFill>
          <a:blip r:embed="rId3"/>
          <a:stretch>
            <a:fillRect/>
          </a:stretch>
        </p:blipFill>
        <p:spPr>
          <a:xfrm>
            <a:off x="3809802" y="909671"/>
            <a:ext cx="4572396" cy="5436517"/>
          </a:xfrm>
          <a:prstGeom prst="rect">
            <a:avLst/>
          </a:prstGeom>
        </p:spPr>
      </p:pic>
    </p:spTree>
    <p:extLst>
      <p:ext uri="{BB962C8B-B14F-4D97-AF65-F5344CB8AC3E}">
        <p14:creationId xmlns:p14="http://schemas.microsoft.com/office/powerpoint/2010/main" val="263184406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173" name="Text Box 5"/>
          <p:cNvSpPr txBox="1">
            <a:spLocks noChangeArrowheads="1"/>
          </p:cNvSpPr>
          <p:nvPr/>
        </p:nvSpPr>
        <p:spPr bwMode="auto">
          <a:xfrm>
            <a:off x="2339975" y="186819"/>
            <a:ext cx="7226300" cy="584775"/>
          </a:xfrm>
          <a:prstGeom prst="rect">
            <a:avLst/>
          </a:prstGeom>
          <a:noFill/>
          <a:ln w="9525">
            <a:noFill/>
            <a:miter lim="800000"/>
            <a:headEnd/>
            <a:tailEnd/>
          </a:ln>
          <a:effectLst/>
        </p:spPr>
        <p:txBody>
          <a:bodyPr>
            <a:spAutoFit/>
          </a:bodyPr>
          <a:lstStyle/>
          <a:p>
            <a:pPr marL="457200" marR="0" lvl="0" indent="-457200" algn="ctr" defTabSz="457200" rtl="0" eaLnBrk="1" fontAlgn="auto" latinLnBrk="0" hangingPunct="1">
              <a:lnSpc>
                <a:spcPct val="100000"/>
              </a:lnSpc>
              <a:spcBef>
                <a:spcPct val="80000"/>
              </a:spcBef>
              <a:spcAft>
                <a:spcPts val="0"/>
              </a:spcAft>
              <a:buClrTx/>
              <a:buSzTx/>
              <a:buFontTx/>
              <a:buNone/>
              <a:tabLst/>
              <a:defRPr/>
            </a:pPr>
            <a:r>
              <a:rPr kumimoji="0" lang="en-US" altLang="zh-TW" sz="3200" b="0" i="0" u="none" strike="noStrike" kern="1200" cap="none" spc="0" normalizeH="0" baseline="0" noProof="0" dirty="0">
                <a:ln>
                  <a:noFill/>
                </a:ln>
                <a:solidFill>
                  <a:prstClr val="black"/>
                </a:solidFill>
                <a:effectLst>
                  <a:outerShdw blurRad="38100" dist="38100" dir="2700000" algn="tl">
                    <a:srgbClr val="C0C0C0"/>
                  </a:outerShdw>
                </a:effectLst>
                <a:uLnTx/>
                <a:uFillTx/>
                <a:latin typeface="Calibri" panose="020F0502020204030204"/>
                <a:ea typeface="新細明體" pitchFamily="18" charset="-120"/>
                <a:cs typeface="Calibri Light" panose="020F0302020204030204" pitchFamily="34" charset="0"/>
              </a:rPr>
              <a:t>Message Take Out</a:t>
            </a:r>
            <a:endParaRPr kumimoji="0" lang="zh-TW" altLang="en-US" sz="3200" b="0" i="0" u="none" strike="noStrike" kern="1200" cap="none" spc="0" normalizeH="0" baseline="0" noProof="0" dirty="0">
              <a:ln>
                <a:noFill/>
              </a:ln>
              <a:solidFill>
                <a:prstClr val="black"/>
              </a:solidFill>
              <a:effectLst/>
              <a:uLnTx/>
              <a:uFillTx/>
              <a:latin typeface="Calibri" panose="020F0502020204030204"/>
              <a:ea typeface="新細明體" pitchFamily="18" charset="-120"/>
              <a:cs typeface="Calibri Light" panose="020F0302020204030204" pitchFamily="34" charset="0"/>
            </a:endParaRPr>
          </a:p>
        </p:txBody>
      </p:sp>
      <p:sp>
        <p:nvSpPr>
          <p:cNvPr id="2" name="日期版面配置區 1">
            <a:extLst>
              <a:ext uri="{FF2B5EF4-FFF2-40B4-BE49-F238E27FC236}">
                <a16:creationId xmlns:a16="http://schemas.microsoft.com/office/drawing/2014/main" id="{4B1A190E-1FB3-3B2C-71CF-EAD13D2CFE69}"/>
              </a:ext>
            </a:extLst>
          </p:cNvPr>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prstClr val="white"/>
                </a:solidFill>
                <a:effectLst/>
                <a:uLnTx/>
                <a:uFillTx/>
                <a:latin typeface="Calibri" panose="020F0502020204030204" pitchFamily="34" charset="0"/>
                <a:ea typeface="微軟正黑體" panose="020B0604030504040204" pitchFamily="34" charset="-120"/>
                <a:cs typeface="+mn-cs"/>
              </a:rPr>
              <a:t>©2023 Tong </a:t>
            </a:r>
            <a:r>
              <a:rPr kumimoji="0" lang="en-US" altLang="zh-TW" sz="1200" b="0" i="0" u="none" strike="noStrike" kern="1200" cap="none" spc="0" normalizeH="0" baseline="0" noProof="0" dirty="0" err="1">
                <a:ln>
                  <a:noFill/>
                </a:ln>
                <a:solidFill>
                  <a:prstClr val="white"/>
                </a:solidFill>
                <a:effectLst/>
                <a:uLnTx/>
                <a:uFillTx/>
                <a:latin typeface="Calibri" panose="020F0502020204030204" pitchFamily="34" charset="0"/>
                <a:ea typeface="微軟正黑體" panose="020B0604030504040204" pitchFamily="34" charset="-120"/>
                <a:cs typeface="+mn-cs"/>
              </a:rPr>
              <a:t>Hsing</a:t>
            </a:r>
            <a:endParaRPr kumimoji="0" lang="zh-TW" altLang="en-US" sz="1200" b="0" i="0" u="none" strike="noStrike" kern="1200" cap="none" spc="0" normalizeH="0" baseline="0" noProof="0" dirty="0">
              <a:ln>
                <a:noFill/>
              </a:ln>
              <a:solidFill>
                <a:prstClr val="white"/>
              </a:solidFill>
              <a:effectLst/>
              <a:uLnTx/>
              <a:uFillTx/>
              <a:latin typeface="Calibri" panose="020F0502020204030204" pitchFamily="34" charset="0"/>
              <a:ea typeface="微軟正黑體" panose="020B0604030504040204" pitchFamily="34" charset="-120"/>
              <a:cs typeface="+mn-cs"/>
            </a:endParaRPr>
          </a:p>
        </p:txBody>
      </p:sp>
      <p:sp>
        <p:nvSpPr>
          <p:cNvPr id="5" name="投影片編號版面配置區 4">
            <a:extLst>
              <a:ext uri="{FF2B5EF4-FFF2-40B4-BE49-F238E27FC236}">
                <a16:creationId xmlns:a16="http://schemas.microsoft.com/office/drawing/2014/main" id="{2AC614FD-480E-8D08-97F0-B1C2E21D2468}"/>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a:ln>
                  <a:noFill/>
                </a:ln>
                <a:solidFill>
                  <a:prstClr val="white"/>
                </a:solidFill>
                <a:effectLst/>
                <a:uLnTx/>
                <a:uFillTx/>
                <a:latin typeface="Calibri" panose="020F0502020204030204" pitchFamily="34" charset="0"/>
                <a:ea typeface="微軟正黑體" panose="020B0604030504040204" pitchFamily="34" charset="-120"/>
                <a:cs typeface="+mn-cs"/>
              </a:rPr>
              <a:t>P</a:t>
            </a:r>
            <a:fld id="{1BB26194-F2CA-4C1B-AA05-19E9019FDD20}" type="slidenum">
              <a:rPr kumimoji="0" lang="zh-TW" altLang="en-US" sz="1200" b="0" i="0" u="none" strike="noStrike" kern="1200" cap="none" spc="0" normalizeH="0" baseline="0" noProof="0" smtClean="0">
                <a:ln>
                  <a:noFill/>
                </a:ln>
                <a:solidFill>
                  <a:prstClr val="white"/>
                </a:solidFill>
                <a:effectLst/>
                <a:uLnTx/>
                <a:uFillTx/>
                <a:latin typeface="Calibri" panose="020F0502020204030204" pitchFamily="34" charset="0"/>
                <a:ea typeface="微軟正黑體" panose="020B0604030504040204" pitchFamily="34" charset="-120"/>
                <a:cs typeface="+mn-cs"/>
              </a:rPr>
              <a:pPr marL="0" marR="0" lvl="0" indent="0" algn="r" defTabSz="914400" rtl="0" eaLnBrk="1" fontAlgn="auto" latinLnBrk="0" hangingPunct="1">
                <a:lnSpc>
                  <a:spcPct val="100000"/>
                </a:lnSpc>
                <a:spcBef>
                  <a:spcPts val="0"/>
                </a:spcBef>
                <a:spcAft>
                  <a:spcPts val="0"/>
                </a:spcAft>
                <a:buClrTx/>
                <a:buSzTx/>
                <a:buFontTx/>
                <a:buNone/>
                <a:tabLst/>
                <a:defRPr/>
              </a:pPr>
              <a:t>18</a:t>
            </a:fld>
            <a:endParaRPr kumimoji="0" lang="zh-TW" altLang="en-US" sz="1200" b="0" i="0" u="none" strike="noStrike" kern="1200" cap="none" spc="0" normalizeH="0" baseline="0" noProof="0" dirty="0">
              <a:ln>
                <a:noFill/>
              </a:ln>
              <a:solidFill>
                <a:prstClr val="white"/>
              </a:solidFill>
              <a:effectLst/>
              <a:uLnTx/>
              <a:uFillTx/>
              <a:latin typeface="Calibri" panose="020F0502020204030204" pitchFamily="34" charset="0"/>
              <a:ea typeface="微軟正黑體" panose="020B0604030504040204" pitchFamily="34" charset="-120"/>
              <a:cs typeface="+mn-cs"/>
            </a:endParaRPr>
          </a:p>
        </p:txBody>
      </p:sp>
      <p:sp>
        <p:nvSpPr>
          <p:cNvPr id="7" name="頁尾版面配置區 15">
            <a:extLst>
              <a:ext uri="{FF2B5EF4-FFF2-40B4-BE49-F238E27FC236}">
                <a16:creationId xmlns:a16="http://schemas.microsoft.com/office/drawing/2014/main" id="{0CB871B9-326E-3631-F0B7-7F15C4C368E3}"/>
              </a:ext>
            </a:extLst>
          </p:cNvPr>
          <p:cNvSpPr txBox="1">
            <a:spLocks/>
          </p:cNvSpPr>
          <p:nvPr/>
        </p:nvSpPr>
        <p:spPr>
          <a:xfrm>
            <a:off x="3686185" y="6485185"/>
            <a:ext cx="4822804"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rPr>
              <a:t>TONG HSING PROPERTY</a:t>
            </a:r>
          </a:p>
        </p:txBody>
      </p:sp>
      <p:sp>
        <p:nvSpPr>
          <p:cNvPr id="6" name="文字方塊 5">
            <a:extLst>
              <a:ext uri="{FF2B5EF4-FFF2-40B4-BE49-F238E27FC236}">
                <a16:creationId xmlns:a16="http://schemas.microsoft.com/office/drawing/2014/main" id="{F08F2556-1513-58C5-4C0B-A00E45789EE0}"/>
              </a:ext>
            </a:extLst>
          </p:cNvPr>
          <p:cNvSpPr txBox="1"/>
          <p:nvPr/>
        </p:nvSpPr>
        <p:spPr>
          <a:xfrm>
            <a:off x="1257300" y="1485900"/>
            <a:ext cx="9677400" cy="3539430"/>
          </a:xfrm>
          <a:prstGeom prst="rect">
            <a:avLst/>
          </a:prstGeom>
          <a:noFill/>
        </p:spPr>
        <p:txBody>
          <a:bodyPr wrap="square" rtlCol="0">
            <a:spAutoFit/>
          </a:bodyPr>
          <a:lstStyle>
            <a:defPPr>
              <a:defRPr lang="zh-TW"/>
            </a:defPPr>
            <a:lvl1pPr marR="0" lvl="0" algn="ctr" defTabSz="457200" fontAlgn="auto">
              <a:lnSpc>
                <a:spcPct val="100000"/>
              </a:lnSpc>
              <a:spcBef>
                <a:spcPts val="0"/>
              </a:spcBef>
              <a:spcAft>
                <a:spcPts val="0"/>
              </a:spcAft>
              <a:buClrTx/>
              <a:buSzTx/>
              <a:tabLst/>
              <a:defRPr kumimoji="0" sz="3200" b="0" i="0" u="none" strike="noStrike" cap="none" spc="0" normalizeH="0" baseline="0">
                <a:ln>
                  <a:noFill/>
                </a:ln>
                <a:solidFill>
                  <a:prstClr val="black"/>
                </a:solidFill>
                <a:effectLst/>
                <a:uLnTx/>
                <a:uFillTx/>
                <a:latin typeface="Calibri" panose="020F0502020204030204"/>
                <a:ea typeface="新細明體" panose="02020500000000000000" pitchFamily="18" charset="-120"/>
              </a:defRPr>
            </a:lvl1p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zh-TW" sz="3200" b="0" i="0" u="none" strike="noStrike" kern="1200" cap="none" spc="0" normalizeH="0" baseline="0" noProof="0" dirty="0">
                <a:ln>
                  <a:noFill/>
                </a:ln>
                <a:solidFill>
                  <a:prstClr val="black"/>
                </a:solidFill>
                <a:effectLst/>
                <a:uLnTx/>
                <a:uFillTx/>
                <a:latin typeface="Calibri" panose="020F0502020204030204"/>
                <a:ea typeface="新細明體" panose="02020500000000000000" pitchFamily="18" charset="-120"/>
                <a:cs typeface="+mn-cs"/>
              </a:rPr>
              <a:t>1. </a:t>
            </a:r>
            <a:r>
              <a:rPr kumimoji="0" lang="en-US" altLang="zh-TW" sz="3200" b="0" i="0" u="none" strike="noStrike" kern="1200" cap="none" spc="0" normalizeH="0" baseline="0" noProof="0" dirty="0">
                <a:ln>
                  <a:noFill/>
                </a:ln>
                <a:solidFill>
                  <a:prstClr val="black"/>
                </a:solidFill>
                <a:effectLst/>
                <a:uLnTx/>
                <a:uFillTx/>
                <a:latin typeface="Calibri" panose="020F0502020204030204" pitchFamily="34" charset="0"/>
                <a:ea typeface="新細明體" panose="02020500000000000000" pitchFamily="18" charset="-120"/>
                <a:cs typeface="Times New Roman" panose="02020603050405020304" pitchFamily="18" charset="0"/>
              </a:rPr>
              <a:t>EZ-COB® </a:t>
            </a:r>
            <a:r>
              <a:rPr kumimoji="0" lang="en-US" altLang="zh-TW" sz="3200" b="0" i="0" u="none" strike="noStrike" kern="1200" cap="none" spc="0" normalizeH="0" baseline="0" noProof="0" dirty="0">
                <a:ln>
                  <a:noFill/>
                </a:ln>
                <a:solidFill>
                  <a:prstClr val="black"/>
                </a:solidFill>
                <a:effectLst/>
                <a:uLnTx/>
                <a:uFillTx/>
                <a:latin typeface="Calibri" panose="020F0502020204030204"/>
                <a:ea typeface="新細明體" panose="02020500000000000000" pitchFamily="18" charset="-120"/>
                <a:cs typeface="+mn-cs"/>
              </a:rPr>
              <a:t>automotive imaging products with positive customer feedback, progressing steadily toward our goals.</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altLang="zh-TW" sz="3200" b="0" i="0" u="none" strike="noStrike" kern="1200" cap="none" spc="0" normalizeH="0" baseline="0" noProof="0" dirty="0">
              <a:ln>
                <a:noFill/>
              </a:ln>
              <a:solidFill>
                <a:prstClr val="black"/>
              </a:solidFill>
              <a:effectLst/>
              <a:uLnTx/>
              <a:uFillTx/>
              <a:latin typeface="Calibri" panose="020F0502020204030204"/>
              <a:ea typeface="新細明體" panose="02020500000000000000" pitchFamily="18" charset="-120"/>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zh-TW" sz="3200" b="0" i="0" u="none" strike="noStrike" kern="1200" cap="none" spc="0" normalizeH="0" baseline="0" noProof="0" dirty="0">
                <a:ln>
                  <a:noFill/>
                </a:ln>
                <a:solidFill>
                  <a:prstClr val="black"/>
                </a:solidFill>
                <a:effectLst/>
                <a:uLnTx/>
                <a:uFillTx/>
                <a:latin typeface="Calibri" panose="020F0502020204030204"/>
                <a:ea typeface="新細明體" panose="02020500000000000000" pitchFamily="18" charset="-120"/>
                <a:cs typeface="+mn-cs"/>
              </a:rPr>
              <a:t>2.Integration of SAP systems across all factories has been completed, which is expected to enhance operational management and improve production efficiency in the future.</a:t>
            </a:r>
          </a:p>
        </p:txBody>
      </p:sp>
    </p:spTree>
    <p:extLst>
      <p:ext uri="{BB962C8B-B14F-4D97-AF65-F5344CB8AC3E}">
        <p14:creationId xmlns:p14="http://schemas.microsoft.com/office/powerpoint/2010/main" val="172471209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版面配置區 1">
            <a:extLst>
              <a:ext uri="{FF2B5EF4-FFF2-40B4-BE49-F238E27FC236}">
                <a16:creationId xmlns:a16="http://schemas.microsoft.com/office/drawing/2014/main" id="{77DD7D7A-400C-04F4-8333-27A530F1950A}"/>
              </a:ext>
            </a:extLst>
          </p:cNvPr>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prstClr val="white"/>
                </a:solidFill>
                <a:effectLst/>
                <a:uLnTx/>
                <a:uFillTx/>
                <a:latin typeface="Calibri" panose="020F0502020204030204" pitchFamily="34" charset="0"/>
                <a:ea typeface="微軟正黑體" panose="020B0604030504040204" pitchFamily="34" charset="-120"/>
                <a:cs typeface="+mn-cs"/>
              </a:rPr>
              <a:t>©2023 Tong </a:t>
            </a:r>
            <a:r>
              <a:rPr kumimoji="0" lang="en-US" altLang="zh-TW" sz="1200" b="0" i="0" u="none" strike="noStrike" kern="1200" cap="none" spc="0" normalizeH="0" baseline="0" noProof="0" dirty="0" err="1">
                <a:ln>
                  <a:noFill/>
                </a:ln>
                <a:solidFill>
                  <a:prstClr val="white"/>
                </a:solidFill>
                <a:effectLst/>
                <a:uLnTx/>
                <a:uFillTx/>
                <a:latin typeface="Calibri" panose="020F0502020204030204" pitchFamily="34" charset="0"/>
                <a:ea typeface="微軟正黑體" panose="020B0604030504040204" pitchFamily="34" charset="-120"/>
                <a:cs typeface="+mn-cs"/>
              </a:rPr>
              <a:t>Hsing</a:t>
            </a:r>
            <a:endParaRPr kumimoji="0" lang="zh-TW" altLang="en-US" sz="1200" b="0" i="0" u="none" strike="noStrike" kern="1200" cap="none" spc="0" normalizeH="0" baseline="0" noProof="0" dirty="0">
              <a:ln>
                <a:noFill/>
              </a:ln>
              <a:solidFill>
                <a:prstClr val="white"/>
              </a:solidFill>
              <a:effectLst/>
              <a:uLnTx/>
              <a:uFillTx/>
              <a:latin typeface="Calibri" panose="020F0502020204030204" pitchFamily="34" charset="0"/>
              <a:ea typeface="微軟正黑體" panose="020B0604030504040204" pitchFamily="34" charset="-120"/>
              <a:cs typeface="+mn-cs"/>
            </a:endParaRPr>
          </a:p>
        </p:txBody>
      </p:sp>
      <p:sp>
        <p:nvSpPr>
          <p:cNvPr id="135172" name="Rectangle 4"/>
          <p:cNvSpPr>
            <a:spLocks noGrp="1" noChangeArrowheads="1"/>
          </p:cNvSpPr>
          <p:nvPr>
            <p:ph type="title" idx="4294967295"/>
          </p:nvPr>
        </p:nvSpPr>
        <p:spPr>
          <a:xfrm>
            <a:off x="0" y="152400"/>
            <a:ext cx="7112000" cy="914400"/>
          </a:xfrm>
        </p:spPr>
        <p:txBody>
          <a:bodyPr/>
          <a:lstStyle/>
          <a:p>
            <a:r>
              <a:rPr lang="zh-TW" altLang="en-US">
                <a:ea typeface="新細明體" pitchFamily="18" charset="-120"/>
              </a:rPr>
              <a:t>	</a:t>
            </a:r>
          </a:p>
        </p:txBody>
      </p:sp>
      <p:sp>
        <p:nvSpPr>
          <p:cNvPr id="135173" name="Text Box 5"/>
          <p:cNvSpPr txBox="1">
            <a:spLocks noChangeArrowheads="1"/>
          </p:cNvSpPr>
          <p:nvPr/>
        </p:nvSpPr>
        <p:spPr bwMode="auto">
          <a:xfrm>
            <a:off x="2339975" y="186819"/>
            <a:ext cx="7226300" cy="1323439"/>
          </a:xfrm>
          <a:prstGeom prst="rect">
            <a:avLst/>
          </a:prstGeom>
          <a:noFill/>
          <a:ln w="9525">
            <a:noFill/>
            <a:miter lim="800000"/>
            <a:headEnd/>
            <a:tailEnd/>
          </a:ln>
          <a:effectLst/>
        </p:spPr>
        <p:txBody>
          <a:bodyPr>
            <a:spAutoFit/>
          </a:bodyPr>
          <a:lstStyle/>
          <a:p>
            <a:pPr marL="457200" marR="0" lvl="0" indent="-457200" algn="ctr" defTabSz="457200" rtl="0" eaLnBrk="1" fontAlgn="auto" latinLnBrk="0" hangingPunct="1">
              <a:lnSpc>
                <a:spcPct val="100000"/>
              </a:lnSpc>
              <a:spcBef>
                <a:spcPct val="80000"/>
              </a:spcBef>
              <a:spcAft>
                <a:spcPts val="0"/>
              </a:spcAft>
              <a:buClrTx/>
              <a:buSzTx/>
              <a:buFontTx/>
              <a:buNone/>
              <a:tabLst/>
              <a:defRPr/>
            </a:pPr>
            <a:r>
              <a:rPr kumimoji="0" lang="en-US" altLang="zh-TW" sz="3200" b="0" i="0" u="none" strike="noStrike" kern="1200" cap="none" spc="0" normalizeH="0" baseline="0" noProof="0" dirty="0">
                <a:ln>
                  <a:noFill/>
                </a:ln>
                <a:solidFill>
                  <a:prstClr val="black"/>
                </a:solidFill>
                <a:effectLst>
                  <a:outerShdw blurRad="38100" dist="38100" dir="2700000" algn="tl">
                    <a:srgbClr val="C0C0C0"/>
                  </a:outerShdw>
                </a:effectLst>
                <a:uLnTx/>
                <a:uFillTx/>
                <a:latin typeface="Calibri" panose="020F0502020204030204"/>
                <a:ea typeface="新細明體" pitchFamily="18" charset="-120"/>
                <a:cs typeface="Calibri Light" panose="020F0302020204030204" pitchFamily="34" charset="0"/>
              </a:rPr>
              <a:t>Outlook</a:t>
            </a:r>
          </a:p>
          <a:p>
            <a:pPr marL="457200" marR="0" lvl="0" indent="-457200" algn="ctr" defTabSz="457200" rtl="0" eaLnBrk="1" fontAlgn="auto" latinLnBrk="0" hangingPunct="1">
              <a:lnSpc>
                <a:spcPct val="100000"/>
              </a:lnSpc>
              <a:spcBef>
                <a:spcPct val="50000"/>
              </a:spcBef>
              <a:spcAft>
                <a:spcPts val="0"/>
              </a:spcAft>
              <a:buClrTx/>
              <a:buSzTx/>
              <a:buFontTx/>
              <a:buNone/>
              <a:tabLst/>
              <a:defRPr/>
            </a:pPr>
            <a:endParaRPr kumimoji="0" lang="zh-TW" altLang="en-US" sz="3200" b="0" i="0" u="none" strike="noStrike" kern="1200" cap="none" spc="0" normalizeH="0" baseline="0" noProof="0" dirty="0">
              <a:ln>
                <a:noFill/>
              </a:ln>
              <a:solidFill>
                <a:prstClr val="black"/>
              </a:solidFill>
              <a:effectLst/>
              <a:uLnTx/>
              <a:uFillTx/>
              <a:latin typeface="Calibri" panose="020F0502020204030204"/>
              <a:ea typeface="新細明體" pitchFamily="18" charset="-120"/>
              <a:cs typeface="Calibri Light" panose="020F0302020204030204" pitchFamily="34" charset="0"/>
            </a:endParaRPr>
          </a:p>
        </p:txBody>
      </p:sp>
      <p:sp>
        <p:nvSpPr>
          <p:cNvPr id="135177" name="Text Box 9"/>
          <p:cNvSpPr txBox="1">
            <a:spLocks noChangeArrowheads="1"/>
          </p:cNvSpPr>
          <p:nvPr/>
        </p:nvSpPr>
        <p:spPr bwMode="auto">
          <a:xfrm>
            <a:off x="3730625" y="2014538"/>
            <a:ext cx="184150" cy="457200"/>
          </a:xfrm>
          <a:prstGeom prst="rect">
            <a:avLst/>
          </a:prstGeom>
          <a:noFill/>
          <a:ln w="9525">
            <a:noFill/>
            <a:miter lim="800000"/>
            <a:headEnd/>
            <a:tailEnd/>
          </a:ln>
          <a:effectLst/>
        </p:spPr>
        <p:txBody>
          <a:bodyPr wrap="non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zh-TW" altLang="en-US" sz="1800" b="0" i="0" u="none" strike="noStrike" kern="1200" cap="none" spc="0" normalizeH="0" baseline="0" noProof="0">
              <a:ln>
                <a:noFill/>
              </a:ln>
              <a:solidFill>
                <a:prstClr val="black"/>
              </a:solidFill>
              <a:effectLst/>
              <a:uLnTx/>
              <a:uFillTx/>
              <a:latin typeface="Calibri" panose="020F0502020204030204"/>
              <a:ea typeface="新細明體" pitchFamily="18" charset="-120"/>
              <a:cs typeface="+mn-cs"/>
            </a:endParaRPr>
          </a:p>
        </p:txBody>
      </p:sp>
      <p:sp>
        <p:nvSpPr>
          <p:cNvPr id="3" name="頁尾版面配置區 2">
            <a:extLst>
              <a:ext uri="{FF2B5EF4-FFF2-40B4-BE49-F238E27FC236}">
                <a16:creationId xmlns:a16="http://schemas.microsoft.com/office/drawing/2014/main" id="{01D828D1-601F-7F07-730F-0B4B0E2C4BE1}"/>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a:ln>
                  <a:noFill/>
                </a:ln>
                <a:solidFill>
                  <a:prstClr val="white"/>
                </a:solidFill>
                <a:effectLst/>
                <a:uLnTx/>
                <a:uFillTx/>
                <a:latin typeface="Calibri" panose="020F0502020204030204" pitchFamily="34" charset="0"/>
                <a:ea typeface="微軟正黑體" panose="020B0604030504040204" pitchFamily="34" charset="-120"/>
                <a:cs typeface="+mn-cs"/>
              </a:rPr>
              <a:t>TONG HSING CONFIDENTIAL</a:t>
            </a:r>
            <a:endParaRPr kumimoji="0" lang="zh-TW" altLang="en-US" sz="1200" b="0" i="0" u="none" strike="noStrike" kern="1200" cap="none" spc="0" normalizeH="0" baseline="0" noProof="0" dirty="0">
              <a:ln>
                <a:noFill/>
              </a:ln>
              <a:solidFill>
                <a:prstClr val="white"/>
              </a:solidFill>
              <a:effectLst/>
              <a:uLnTx/>
              <a:uFillTx/>
              <a:latin typeface="Calibri" panose="020F0502020204030204" pitchFamily="34" charset="0"/>
              <a:ea typeface="微軟正黑體" panose="020B0604030504040204" pitchFamily="34" charset="-120"/>
              <a:cs typeface="+mn-cs"/>
            </a:endParaRPr>
          </a:p>
        </p:txBody>
      </p:sp>
      <p:sp>
        <p:nvSpPr>
          <p:cNvPr id="4" name="投影片編號版面配置區 3">
            <a:extLst>
              <a:ext uri="{FF2B5EF4-FFF2-40B4-BE49-F238E27FC236}">
                <a16:creationId xmlns:a16="http://schemas.microsoft.com/office/drawing/2014/main" id="{67E1B085-191B-6B6D-DCF8-74EBB96C4570}"/>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a:ln>
                  <a:noFill/>
                </a:ln>
                <a:solidFill>
                  <a:prstClr val="white"/>
                </a:solidFill>
                <a:effectLst/>
                <a:uLnTx/>
                <a:uFillTx/>
                <a:latin typeface="Calibri" panose="020F0502020204030204" pitchFamily="34" charset="0"/>
                <a:ea typeface="微軟正黑體" panose="020B0604030504040204" pitchFamily="34" charset="-120"/>
                <a:cs typeface="+mn-cs"/>
              </a:rPr>
              <a:t>P</a:t>
            </a:r>
            <a:fld id="{1BB26194-F2CA-4C1B-AA05-19E9019FDD20}" type="slidenum">
              <a:rPr kumimoji="0" lang="zh-TW" altLang="en-US" sz="1200" b="0" i="0" u="none" strike="noStrike" kern="1200" cap="none" spc="0" normalizeH="0" baseline="0" noProof="0" smtClean="0">
                <a:ln>
                  <a:noFill/>
                </a:ln>
                <a:solidFill>
                  <a:prstClr val="white"/>
                </a:solidFill>
                <a:effectLst/>
                <a:uLnTx/>
                <a:uFillTx/>
                <a:latin typeface="Calibri" panose="020F0502020204030204" pitchFamily="34" charset="0"/>
                <a:ea typeface="微軟正黑體" panose="020B0604030504040204" pitchFamily="34" charset="-120"/>
                <a:cs typeface="+mn-cs"/>
              </a:rPr>
              <a:pPr marL="0" marR="0" lvl="0" indent="0" algn="r" defTabSz="914400" rtl="0" eaLnBrk="1" fontAlgn="auto" latinLnBrk="0" hangingPunct="1">
                <a:lnSpc>
                  <a:spcPct val="100000"/>
                </a:lnSpc>
                <a:spcBef>
                  <a:spcPts val="0"/>
                </a:spcBef>
                <a:spcAft>
                  <a:spcPts val="0"/>
                </a:spcAft>
                <a:buClrTx/>
                <a:buSzTx/>
                <a:buFontTx/>
                <a:buNone/>
                <a:tabLst/>
                <a:defRPr/>
              </a:pPr>
              <a:t>19</a:t>
            </a:fld>
            <a:endParaRPr kumimoji="0" lang="zh-TW" altLang="en-US" sz="1200" b="0" i="0" u="none" strike="noStrike" kern="1200" cap="none" spc="0" normalizeH="0" baseline="0" noProof="0" dirty="0">
              <a:ln>
                <a:noFill/>
              </a:ln>
              <a:solidFill>
                <a:prstClr val="white"/>
              </a:solidFill>
              <a:effectLst/>
              <a:uLnTx/>
              <a:uFillTx/>
              <a:latin typeface="Calibri" panose="020F0502020204030204" pitchFamily="34" charset="0"/>
              <a:ea typeface="微軟正黑體" panose="020B0604030504040204" pitchFamily="34" charset="-120"/>
              <a:cs typeface="+mn-cs"/>
            </a:endParaRPr>
          </a:p>
        </p:txBody>
      </p:sp>
      <p:sp>
        <p:nvSpPr>
          <p:cNvPr id="5" name="文字方塊 4">
            <a:extLst>
              <a:ext uri="{FF2B5EF4-FFF2-40B4-BE49-F238E27FC236}">
                <a16:creationId xmlns:a16="http://schemas.microsoft.com/office/drawing/2014/main" id="{058E9ECC-5FA7-00BC-36F1-53E0D3D89F1B}"/>
              </a:ext>
            </a:extLst>
          </p:cNvPr>
          <p:cNvSpPr txBox="1"/>
          <p:nvPr/>
        </p:nvSpPr>
        <p:spPr>
          <a:xfrm>
            <a:off x="1042987" y="2427739"/>
            <a:ext cx="10258425" cy="1569660"/>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altLang="zh-TW" sz="3200" b="0" i="0" u="none" strike="noStrike" kern="1200" cap="none" spc="0" normalizeH="0" baseline="0" noProof="0" dirty="0">
                <a:ln>
                  <a:noFill/>
                </a:ln>
                <a:solidFill>
                  <a:prstClr val="black"/>
                </a:solidFill>
                <a:effectLst/>
                <a:uLnTx/>
                <a:uFillTx/>
                <a:latin typeface="Calibri" panose="020F0502020204030204"/>
                <a:ea typeface="新細明體" panose="02020500000000000000" pitchFamily="18" charset="-120"/>
                <a:cs typeface="+mn-cs"/>
              </a:rPr>
              <a:t>“Driven by all four products</a:t>
            </a:r>
            <a:r>
              <a:rPr kumimoji="0" lang="zh-TW" altLang="en-US" sz="3200" b="0" i="0" u="none" strike="noStrike" kern="1200" cap="none" spc="0" normalizeH="0" baseline="0" noProof="0" dirty="0">
                <a:ln>
                  <a:noFill/>
                </a:ln>
                <a:solidFill>
                  <a:prstClr val="black"/>
                </a:solidFill>
                <a:effectLst/>
                <a:uLnTx/>
                <a:uFillTx/>
                <a:latin typeface="Calibri" panose="020F0502020204030204"/>
                <a:ea typeface="新細明體" panose="02020500000000000000" pitchFamily="18" charset="-120"/>
                <a:cs typeface="+mn-cs"/>
              </a:rPr>
              <a:t> </a:t>
            </a:r>
            <a:r>
              <a:rPr kumimoji="0" lang="en-US" altLang="zh-TW" sz="3200" b="0" i="0" u="none" strike="noStrike" kern="1200" cap="none" spc="0" normalizeH="0" baseline="0" noProof="0" dirty="0">
                <a:ln>
                  <a:noFill/>
                </a:ln>
                <a:solidFill>
                  <a:prstClr val="black"/>
                </a:solidFill>
                <a:effectLst/>
                <a:uLnTx/>
                <a:uFillTx/>
                <a:latin typeface="Calibri" panose="020F0502020204030204"/>
                <a:ea typeface="新細明體" panose="02020500000000000000" pitchFamily="18" charset="-120"/>
                <a:cs typeface="+mn-cs"/>
              </a:rPr>
              <a:t>recovery, with RF demand being the most notable, we anticipate stronger shipments in the fourth quarter.”</a:t>
            </a:r>
          </a:p>
        </p:txBody>
      </p:sp>
    </p:spTree>
    <p:extLst>
      <p:ext uri="{BB962C8B-B14F-4D97-AF65-F5344CB8AC3E}">
        <p14:creationId xmlns:p14="http://schemas.microsoft.com/office/powerpoint/2010/main" val="14104080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5000" name="Rectangle 84999">
            <a:extLst>
              <a:ext uri="{FF2B5EF4-FFF2-40B4-BE49-F238E27FC236}">
                <a16:creationId xmlns:a16="http://schemas.microsoft.com/office/drawing/2014/main" id="{DE1F88EA-5B85-4782-9A95-9C738F48EC1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zh-TW" altLang="en-US"/>
          </a:p>
        </p:txBody>
      </p:sp>
      <p:sp>
        <p:nvSpPr>
          <p:cNvPr id="85002" name="Rectangle 85001">
            <a:extLst>
              <a:ext uri="{FF2B5EF4-FFF2-40B4-BE49-F238E27FC236}">
                <a16:creationId xmlns:a16="http://schemas.microsoft.com/office/drawing/2014/main" id="{E9A9E663-1F8A-406B-B295-B1EF8596D1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zh-TW" altLang="en-US"/>
          </a:p>
        </p:txBody>
      </p:sp>
      <p:cxnSp>
        <p:nvCxnSpPr>
          <p:cNvPr id="85004" name="Straight Connector 85003">
            <a:extLst>
              <a:ext uri="{FF2B5EF4-FFF2-40B4-BE49-F238E27FC236}">
                <a16:creationId xmlns:a16="http://schemas.microsoft.com/office/drawing/2014/main" id="{EC97561C-9294-4114-A5D6-9CF6CF68AC74}"/>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useBgFill="1">
        <p:nvSpPr>
          <p:cNvPr id="85006" name="Rectangle 85005">
            <a:extLst>
              <a:ext uri="{FF2B5EF4-FFF2-40B4-BE49-F238E27FC236}">
                <a16:creationId xmlns:a16="http://schemas.microsoft.com/office/drawing/2014/main" id="{CECF0FC6-D57B-48B6-9036-F4FFD91A4B3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6315" cy="6858000"/>
          </a:xfrm>
          <a:prstGeom prst="rect">
            <a:avLst/>
          </a:prstGeom>
          <a:ln>
            <a:noFill/>
          </a:ln>
        </p:spPr>
        <p:style>
          <a:lnRef idx="2">
            <a:schemeClr val="accent6">
              <a:shade val="50000"/>
            </a:schemeClr>
          </a:lnRef>
          <a:fillRef idx="1001">
            <a:schemeClr val="lt1"/>
          </a:fillRef>
          <a:effectRef idx="0">
            <a:schemeClr val="accent6"/>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84995" name="Rectangle 3"/>
          <p:cNvSpPr>
            <a:spLocks noChangeArrowheads="1"/>
          </p:cNvSpPr>
          <p:nvPr/>
        </p:nvSpPr>
        <p:spPr bwMode="auto">
          <a:xfrm>
            <a:off x="990932" y="286603"/>
            <a:ext cx="6750987" cy="1450757"/>
          </a:xfrm>
          <a:prstGeom prst="rect">
            <a:avLst/>
          </a:prstGeom>
        </p:spPr>
        <p:txBody>
          <a:bodyPr vert="horz" lIns="91440" tIns="45720" rIns="91440" bIns="45720" rtlCol="0" anchor="b">
            <a:normAutofit/>
          </a:bodyPr>
          <a:lstStyle/>
          <a:p>
            <a:pPr marL="0" marR="0" lvl="0" indent="0" algn="l" defTabSz="914400" rtl="0" eaLnBrk="1" fontAlgn="auto" latinLnBrk="0" hangingPunct="1">
              <a:lnSpc>
                <a:spcPct val="85000"/>
              </a:lnSpc>
              <a:spcBef>
                <a:spcPct val="0"/>
              </a:spcBef>
              <a:spcAft>
                <a:spcPts val="600"/>
              </a:spcAft>
              <a:buClrTx/>
              <a:buSzTx/>
              <a:buFontTx/>
              <a:buNone/>
              <a:tabLst/>
              <a:defRPr/>
            </a:pPr>
            <a:r>
              <a:rPr kumimoji="0" lang="en-US" altLang="zh-TW" sz="4800" b="0" i="0" u="sng" strike="noStrike" kern="1200" cap="none" spc="-50" normalizeH="0" baseline="0" noProof="0">
                <a:ln>
                  <a:noFill/>
                </a:ln>
                <a:solidFill>
                  <a:srgbClr val="013E7D"/>
                </a:solidFill>
                <a:effectLst/>
                <a:uLnTx/>
                <a:uFillTx/>
                <a:latin typeface="Calibri Light" panose="020F0302020204030204"/>
                <a:ea typeface="新細明體" panose="02020500000000000000" pitchFamily="18" charset="-120"/>
                <a:cs typeface="+mn-cs"/>
              </a:rPr>
              <a:t>Disclaimer</a:t>
            </a:r>
          </a:p>
        </p:txBody>
      </p:sp>
      <p:sp>
        <p:nvSpPr>
          <p:cNvPr id="84994" name="Text Box 2"/>
          <p:cNvSpPr txBox="1">
            <a:spLocks noChangeArrowheads="1"/>
          </p:cNvSpPr>
          <p:nvPr/>
        </p:nvSpPr>
        <p:spPr bwMode="auto">
          <a:xfrm>
            <a:off x="710320" y="2029509"/>
            <a:ext cx="6697715" cy="3845131"/>
          </a:xfrm>
          <a:prstGeom prst="rect">
            <a:avLst/>
          </a:prstGeom>
        </p:spPr>
        <p:txBody>
          <a:bodyPr vert="horz" lIns="0" tIns="45720" rIns="0" bIns="45720" rtlCol="0">
            <a:noAutofit/>
          </a:bodyPr>
          <a:lstStyle/>
          <a:p>
            <a:pPr marL="457200" marR="0" lvl="0" indent="-457200" algn="l" defTabSz="914400" rtl="0" eaLnBrk="1" fontAlgn="auto" latinLnBrk="0" hangingPunct="1">
              <a:lnSpc>
                <a:spcPct val="90000"/>
              </a:lnSpc>
              <a:spcBef>
                <a:spcPts val="0"/>
              </a:spcBef>
              <a:spcAft>
                <a:spcPts val="600"/>
              </a:spcAft>
              <a:buClr>
                <a:srgbClr val="00B0F0"/>
              </a:buClr>
              <a:buSzTx/>
              <a:buFont typeface="Calibri" panose="020F0502020204030204" pitchFamily="34" charset="0"/>
              <a:buNone/>
              <a:tabLst/>
              <a:defRPr/>
            </a:pPr>
            <a:r>
              <a:rPr kumimoji="0" lang="en-US" altLang="zh-TW" sz="1400" b="1" i="0" u="none" strike="noStrike" kern="1200" cap="none" spc="0" normalizeH="0" baseline="0" noProof="0" dirty="0">
                <a:ln>
                  <a:noFill/>
                </a:ln>
                <a:solidFill>
                  <a:srgbClr val="D9E0E6">
                    <a:lumMod val="10000"/>
                  </a:srgbClr>
                </a:solidFill>
                <a:effectLst/>
                <a:uLnTx/>
                <a:uFillTx/>
                <a:latin typeface="Calibri" panose="020F0502020204030204"/>
                <a:ea typeface="新細明體" panose="02020500000000000000" pitchFamily="18" charset="-120"/>
                <a:cs typeface="+mn-cs"/>
              </a:rPr>
              <a:t>	This presentation contains forward-looking statements. These forward-looking statements are subject to risks, uncertainties and assumptions, some of which are beyond our control. Actual results may differ materially from those expressed or implied by these forward-looking statements. Because of these risks, uncertainties and assumptions, the forward-looking events and circumstances discussed in this presentation might not occur in the way we expect, or at all. You should not place undue reliance on any forward-looking information. </a:t>
            </a:r>
          </a:p>
          <a:p>
            <a:pPr marL="457200" marR="0" lvl="0" indent="-457200" algn="l" defTabSz="914400" rtl="0" eaLnBrk="1" fontAlgn="auto" latinLnBrk="0" hangingPunct="1">
              <a:lnSpc>
                <a:spcPct val="90000"/>
              </a:lnSpc>
              <a:spcBef>
                <a:spcPts val="0"/>
              </a:spcBef>
              <a:spcAft>
                <a:spcPts val="600"/>
              </a:spcAft>
              <a:buClr>
                <a:srgbClr val="00B0F0"/>
              </a:buClr>
              <a:buSzTx/>
              <a:buFont typeface="Calibri" panose="020F0502020204030204" pitchFamily="34" charset="0"/>
              <a:buNone/>
              <a:tabLst/>
              <a:defRPr/>
            </a:pPr>
            <a:endParaRPr kumimoji="0" lang="en-US" altLang="zh-TW" sz="1400" b="1" i="0" u="none" strike="noStrike" kern="1200" cap="none" spc="0" normalizeH="0" baseline="0" noProof="0" dirty="0">
              <a:ln>
                <a:noFill/>
              </a:ln>
              <a:solidFill>
                <a:srgbClr val="D9E0E6">
                  <a:lumMod val="10000"/>
                </a:srgbClr>
              </a:solidFill>
              <a:effectLst/>
              <a:uLnTx/>
              <a:uFillTx/>
              <a:latin typeface="Calibri" panose="020F0502020204030204"/>
              <a:ea typeface="新細明體" panose="02020500000000000000" pitchFamily="18" charset="-120"/>
              <a:cs typeface="+mn-cs"/>
            </a:endParaRPr>
          </a:p>
          <a:p>
            <a:pPr marL="457200" marR="0" lvl="0" indent="-457200" algn="l" defTabSz="914400" rtl="0" eaLnBrk="1" fontAlgn="auto" latinLnBrk="0" hangingPunct="1">
              <a:lnSpc>
                <a:spcPct val="90000"/>
              </a:lnSpc>
              <a:spcBef>
                <a:spcPts val="0"/>
              </a:spcBef>
              <a:spcAft>
                <a:spcPts val="600"/>
              </a:spcAft>
              <a:buClr>
                <a:srgbClr val="00B0F0"/>
              </a:buClr>
              <a:buSzTx/>
              <a:buFont typeface="Calibri" panose="020F0502020204030204" pitchFamily="34" charset="0"/>
              <a:buNone/>
              <a:tabLst/>
              <a:defRPr/>
            </a:pPr>
            <a:r>
              <a:rPr kumimoji="0" lang="en-US" altLang="zh-TW" sz="1400" b="1" i="0" u="none" strike="noStrike" kern="1200" cap="none" spc="0" normalizeH="0" baseline="0" noProof="0" dirty="0">
                <a:ln>
                  <a:noFill/>
                </a:ln>
                <a:solidFill>
                  <a:srgbClr val="D9E0E6">
                    <a:lumMod val="10000"/>
                  </a:srgbClr>
                </a:solidFill>
                <a:effectLst/>
                <a:uLnTx/>
                <a:uFillTx/>
                <a:latin typeface="Calibri" panose="020F0502020204030204"/>
                <a:ea typeface="新細明體" panose="02020500000000000000" pitchFamily="18" charset="-120"/>
                <a:cs typeface="+mn-cs"/>
              </a:rPr>
              <a:t>	In preparing the information herein, Tong </a:t>
            </a:r>
            <a:r>
              <a:rPr kumimoji="0" lang="en-US" altLang="zh-TW" sz="1400" b="1" i="0" u="none" strike="noStrike" kern="1200" cap="none" spc="0" normalizeH="0" baseline="0" noProof="0" dirty="0" err="1">
                <a:ln>
                  <a:noFill/>
                </a:ln>
                <a:solidFill>
                  <a:srgbClr val="D9E0E6">
                    <a:lumMod val="10000"/>
                  </a:srgbClr>
                </a:solidFill>
                <a:effectLst/>
                <a:uLnTx/>
                <a:uFillTx/>
                <a:latin typeface="Calibri" panose="020F0502020204030204"/>
                <a:ea typeface="新細明體" panose="02020500000000000000" pitchFamily="18" charset="-120"/>
                <a:cs typeface="+mn-cs"/>
              </a:rPr>
              <a:t>Hsing</a:t>
            </a:r>
            <a:r>
              <a:rPr kumimoji="0" lang="en-US" altLang="zh-TW" sz="1400" b="1" i="0" u="none" strike="noStrike" kern="1200" cap="none" spc="0" normalizeH="0" baseline="0" noProof="0" dirty="0">
                <a:ln>
                  <a:noFill/>
                </a:ln>
                <a:solidFill>
                  <a:srgbClr val="D9E0E6">
                    <a:lumMod val="10000"/>
                  </a:srgbClr>
                </a:solidFill>
                <a:effectLst/>
                <a:uLnTx/>
                <a:uFillTx/>
                <a:latin typeface="Calibri" panose="020F0502020204030204"/>
                <a:ea typeface="新細明體" panose="02020500000000000000" pitchFamily="18" charset="-120"/>
                <a:cs typeface="+mn-cs"/>
              </a:rPr>
              <a:t> have relied upon and assumed, without independent verification, the accuracy and completeness of all information available from public sources or which was provided to Tong </a:t>
            </a:r>
            <a:r>
              <a:rPr kumimoji="0" lang="en-US" altLang="zh-TW" sz="1400" b="1" i="0" u="none" strike="noStrike" kern="1200" cap="none" spc="0" normalizeH="0" baseline="0" noProof="0" dirty="0" err="1">
                <a:ln>
                  <a:noFill/>
                </a:ln>
                <a:solidFill>
                  <a:srgbClr val="D9E0E6">
                    <a:lumMod val="10000"/>
                  </a:srgbClr>
                </a:solidFill>
                <a:effectLst/>
                <a:uLnTx/>
                <a:uFillTx/>
                <a:latin typeface="Calibri" panose="020F0502020204030204"/>
                <a:ea typeface="新細明體" panose="02020500000000000000" pitchFamily="18" charset="-120"/>
                <a:cs typeface="+mn-cs"/>
              </a:rPr>
              <a:t>Hsing</a:t>
            </a:r>
            <a:r>
              <a:rPr kumimoji="0" lang="en-US" altLang="zh-TW" sz="1400" b="1" i="0" u="none" strike="noStrike" kern="1200" cap="none" spc="0" normalizeH="0" baseline="0" noProof="0" dirty="0">
                <a:ln>
                  <a:noFill/>
                </a:ln>
                <a:solidFill>
                  <a:srgbClr val="D9E0E6">
                    <a:lumMod val="10000"/>
                  </a:srgbClr>
                </a:solidFill>
                <a:effectLst/>
                <a:uLnTx/>
                <a:uFillTx/>
                <a:latin typeface="Calibri" panose="020F0502020204030204"/>
                <a:ea typeface="新細明體" panose="02020500000000000000" pitchFamily="18" charset="-120"/>
                <a:cs typeface="+mn-cs"/>
              </a:rPr>
              <a:t> or which was otherwise reviewed by Tong </a:t>
            </a:r>
            <a:r>
              <a:rPr kumimoji="0" lang="en-US" altLang="zh-TW" sz="1400" b="1" i="0" u="none" strike="noStrike" kern="1200" cap="none" spc="0" normalizeH="0" baseline="0" noProof="0" dirty="0" err="1">
                <a:ln>
                  <a:noFill/>
                </a:ln>
                <a:solidFill>
                  <a:srgbClr val="D9E0E6">
                    <a:lumMod val="10000"/>
                  </a:srgbClr>
                </a:solidFill>
                <a:effectLst/>
                <a:uLnTx/>
                <a:uFillTx/>
                <a:latin typeface="Calibri" panose="020F0502020204030204"/>
                <a:ea typeface="新細明體" panose="02020500000000000000" pitchFamily="18" charset="-120"/>
                <a:cs typeface="+mn-cs"/>
              </a:rPr>
              <a:t>Hsing</a:t>
            </a:r>
            <a:r>
              <a:rPr kumimoji="0" lang="en-US" altLang="zh-TW" sz="1400" b="1" i="0" u="none" strike="noStrike" kern="1200" cap="none" spc="0" normalizeH="0" baseline="0" noProof="0" dirty="0">
                <a:ln>
                  <a:noFill/>
                </a:ln>
                <a:solidFill>
                  <a:srgbClr val="D9E0E6">
                    <a:lumMod val="10000"/>
                  </a:srgbClr>
                </a:solidFill>
                <a:effectLst/>
                <a:uLnTx/>
                <a:uFillTx/>
                <a:latin typeface="Calibri" panose="020F0502020204030204"/>
                <a:ea typeface="新細明體" panose="02020500000000000000" pitchFamily="18" charset="-120"/>
                <a:cs typeface="+mn-cs"/>
              </a:rPr>
              <a:t>. Neither Tong </a:t>
            </a:r>
            <a:r>
              <a:rPr kumimoji="0" lang="en-US" altLang="zh-TW" sz="1400" b="1" i="0" u="none" strike="noStrike" kern="1200" cap="none" spc="0" normalizeH="0" baseline="0" noProof="0" dirty="0" err="1">
                <a:ln>
                  <a:noFill/>
                </a:ln>
                <a:solidFill>
                  <a:srgbClr val="D9E0E6">
                    <a:lumMod val="10000"/>
                  </a:srgbClr>
                </a:solidFill>
                <a:effectLst/>
                <a:uLnTx/>
                <a:uFillTx/>
                <a:latin typeface="Calibri" panose="020F0502020204030204"/>
                <a:ea typeface="新細明體" panose="02020500000000000000" pitchFamily="18" charset="-120"/>
                <a:cs typeface="+mn-cs"/>
              </a:rPr>
              <a:t>Hsing</a:t>
            </a:r>
            <a:r>
              <a:rPr kumimoji="0" lang="en-US" altLang="zh-TW" sz="1400" b="1" i="0" u="none" strike="noStrike" kern="1200" cap="none" spc="0" normalizeH="0" baseline="0" noProof="0" dirty="0">
                <a:ln>
                  <a:noFill/>
                </a:ln>
                <a:solidFill>
                  <a:srgbClr val="D9E0E6">
                    <a:lumMod val="10000"/>
                  </a:srgbClr>
                </a:solidFill>
                <a:effectLst/>
                <a:uLnTx/>
                <a:uFillTx/>
                <a:latin typeface="Calibri" panose="020F0502020204030204"/>
                <a:ea typeface="新細明體" panose="02020500000000000000" pitchFamily="18" charset="-120"/>
                <a:cs typeface="+mn-cs"/>
              </a:rPr>
              <a:t> nor its advisors have made any representation or warranty as to the accuracy or completeness of such information and nor do they assume any undertaking to supplement such information as further information becomes available or in light of changing circumstances. None of Tong </a:t>
            </a:r>
            <a:r>
              <a:rPr kumimoji="0" lang="en-US" altLang="zh-TW" sz="1400" b="1" i="0" u="none" strike="noStrike" kern="1200" cap="none" spc="0" normalizeH="0" baseline="0" noProof="0" dirty="0" err="1">
                <a:ln>
                  <a:noFill/>
                </a:ln>
                <a:solidFill>
                  <a:srgbClr val="D9E0E6">
                    <a:lumMod val="10000"/>
                  </a:srgbClr>
                </a:solidFill>
                <a:effectLst/>
                <a:uLnTx/>
                <a:uFillTx/>
                <a:latin typeface="Calibri" panose="020F0502020204030204"/>
                <a:ea typeface="新細明體" panose="02020500000000000000" pitchFamily="18" charset="-120"/>
                <a:cs typeface="+mn-cs"/>
              </a:rPr>
              <a:t>Hsing</a:t>
            </a:r>
            <a:r>
              <a:rPr kumimoji="0" lang="en-US" altLang="zh-TW" sz="1400" b="1" i="0" u="none" strike="noStrike" kern="1200" cap="none" spc="0" normalizeH="0" baseline="0" noProof="0" dirty="0">
                <a:ln>
                  <a:noFill/>
                </a:ln>
                <a:solidFill>
                  <a:srgbClr val="D9E0E6">
                    <a:lumMod val="10000"/>
                  </a:srgbClr>
                </a:solidFill>
                <a:effectLst/>
                <a:uLnTx/>
                <a:uFillTx/>
                <a:latin typeface="Calibri" panose="020F0502020204030204"/>
                <a:ea typeface="新細明體" panose="02020500000000000000" pitchFamily="18" charset="-120"/>
                <a:cs typeface="+mn-cs"/>
              </a:rPr>
              <a:t>, nor any of their respective affiliates, advisers or representatives shall have any liability whatsoever(in negligence or otherwise) for any loss howsoever arising from any use of this presentation or its contents or otherwise arising in connection with this presentation. Neither this presentation nor any of its contents may be reproduced to a third party without the prior written consent of Tong </a:t>
            </a:r>
            <a:r>
              <a:rPr kumimoji="0" lang="en-US" altLang="zh-TW" sz="1400" b="1" i="0" u="none" strike="noStrike" kern="1200" cap="none" spc="0" normalizeH="0" baseline="0" noProof="0" dirty="0" err="1">
                <a:ln>
                  <a:noFill/>
                </a:ln>
                <a:solidFill>
                  <a:srgbClr val="D9E0E6">
                    <a:lumMod val="10000"/>
                  </a:srgbClr>
                </a:solidFill>
                <a:effectLst/>
                <a:uLnTx/>
                <a:uFillTx/>
                <a:latin typeface="Calibri" panose="020F0502020204030204"/>
                <a:ea typeface="新細明體" panose="02020500000000000000" pitchFamily="18" charset="-120"/>
                <a:cs typeface="+mn-cs"/>
              </a:rPr>
              <a:t>Hsing</a:t>
            </a:r>
            <a:r>
              <a:rPr kumimoji="0" lang="en-US" altLang="zh-TW" sz="1400" b="1" i="0" u="none" strike="noStrike" kern="1200" cap="none" spc="0" normalizeH="0" baseline="0" noProof="0" dirty="0">
                <a:ln>
                  <a:noFill/>
                </a:ln>
                <a:solidFill>
                  <a:srgbClr val="D9E0E6">
                    <a:lumMod val="10000"/>
                  </a:srgbClr>
                </a:solidFill>
                <a:effectLst/>
                <a:uLnTx/>
                <a:uFillTx/>
                <a:latin typeface="Calibri" panose="020F0502020204030204"/>
                <a:ea typeface="新細明體" panose="02020500000000000000" pitchFamily="18" charset="-120"/>
                <a:cs typeface="+mn-cs"/>
              </a:rPr>
              <a:t>. </a:t>
            </a:r>
          </a:p>
        </p:txBody>
      </p:sp>
      <p:sp>
        <p:nvSpPr>
          <p:cNvPr id="85008" name="Rectangle 85007">
            <a:extLst>
              <a:ext uri="{FF2B5EF4-FFF2-40B4-BE49-F238E27FC236}">
                <a16:creationId xmlns:a16="http://schemas.microsoft.com/office/drawing/2014/main" id="{717A211C-5863-4303-AC3D-AEBFDF6D6A4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144150"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zh-TW" altLang="en-US"/>
          </a:p>
        </p:txBody>
      </p:sp>
      <p:sp>
        <p:nvSpPr>
          <p:cNvPr id="85010" name="Rectangle 85009">
            <a:extLst>
              <a:ext uri="{FF2B5EF4-FFF2-40B4-BE49-F238E27FC236}">
                <a16:creationId xmlns:a16="http://schemas.microsoft.com/office/drawing/2014/main" id="{087519CD-2FFF-42E3-BB0C-FEAA828BA5D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132823"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zh-TW" altLang="en-US"/>
          </a:p>
        </p:txBody>
      </p:sp>
      <p:sp>
        <p:nvSpPr>
          <p:cNvPr id="3" name="投影片編號版面配置區 2">
            <a:extLst>
              <a:ext uri="{FF2B5EF4-FFF2-40B4-BE49-F238E27FC236}">
                <a16:creationId xmlns:a16="http://schemas.microsoft.com/office/drawing/2014/main" id="{EFCF4ABF-09DF-A2F0-5647-193E8C89344C}"/>
              </a:ext>
            </a:extLst>
          </p:cNvPr>
          <p:cNvSpPr>
            <a:spLocks noGrp="1"/>
          </p:cNvSpPr>
          <p:nvPr>
            <p:ph type="sldNum" sz="quarter" idx="12"/>
          </p:nvPr>
        </p:nvSpPr>
        <p:spPr>
          <a:xfrm>
            <a:off x="9900458" y="6459785"/>
            <a:ext cx="1312025" cy="365125"/>
          </a:xfrm>
        </p:spPr>
        <p:txBody>
          <a:bodyPr vert="horz" lIns="91440" tIns="45720" rIns="91440" bIns="45720" rtlCol="0" anchor="ctr">
            <a:normAutofit/>
          </a:bodyPr>
          <a:lstStyle/>
          <a:p>
            <a:pPr marL="0" marR="0" lvl="0" indent="0" algn="r" defTabSz="457200" rtl="0" eaLnBrk="1" fontAlgn="auto" latinLnBrk="0" hangingPunct="1">
              <a:lnSpc>
                <a:spcPct val="100000"/>
              </a:lnSpc>
              <a:spcBef>
                <a:spcPts val="0"/>
              </a:spcBef>
              <a:spcAft>
                <a:spcPts val="600"/>
              </a:spcAft>
              <a:buClrTx/>
              <a:buSzTx/>
              <a:buFontTx/>
              <a:buNone/>
              <a:tabLst/>
              <a:defRPr/>
            </a:pPr>
            <a:fld id="{6159F89F-55C1-444F-ACC8-C1BE3CDE8A11}" type="slidenum">
              <a:rPr kumimoji="0" lang="en-US" altLang="zh-TW" sz="1050" b="0" i="0" u="none" strike="noStrike" kern="1200" cap="none" spc="0" normalizeH="0" baseline="0" noProof="0" smtClean="0">
                <a:ln>
                  <a:noFill/>
                </a:ln>
                <a:solidFill>
                  <a:srgbClr val="FFFFFF"/>
                </a:solidFill>
                <a:effectLst/>
                <a:uLnTx/>
                <a:uFillTx/>
                <a:latin typeface="Calibri" panose="020F0502020204030204"/>
                <a:ea typeface="新細明體" panose="02020500000000000000" pitchFamily="18" charset="-120"/>
                <a:cs typeface="+mn-cs"/>
              </a:rPr>
              <a:pPr marL="0" marR="0" lvl="0" indent="0" algn="r" defTabSz="457200" rtl="0" eaLnBrk="1" fontAlgn="auto" latinLnBrk="0" hangingPunct="1">
                <a:lnSpc>
                  <a:spcPct val="100000"/>
                </a:lnSpc>
                <a:spcBef>
                  <a:spcPts val="0"/>
                </a:spcBef>
                <a:spcAft>
                  <a:spcPts val="600"/>
                </a:spcAft>
                <a:buClrTx/>
                <a:buSzTx/>
                <a:buFontTx/>
                <a:buNone/>
                <a:tabLst/>
                <a:defRPr/>
              </a:pPr>
              <a:t>2</a:t>
            </a:fld>
            <a:endParaRPr kumimoji="0" lang="en-US" altLang="zh-TW" sz="1050" b="0" i="0" u="none" strike="noStrike" kern="1200" cap="none" spc="0" normalizeH="0" baseline="0" noProof="0">
              <a:ln>
                <a:noFill/>
              </a:ln>
              <a:solidFill>
                <a:srgbClr val="FFFFFF"/>
              </a:solidFill>
              <a:effectLst/>
              <a:uLnTx/>
              <a:uFillTx/>
              <a:latin typeface="Calibri" panose="020F0502020204030204"/>
              <a:ea typeface="新細明體" panose="02020500000000000000" pitchFamily="18" charset="-120"/>
              <a:cs typeface="+mn-cs"/>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日期版面配置區 14">
            <a:extLst>
              <a:ext uri="{FF2B5EF4-FFF2-40B4-BE49-F238E27FC236}">
                <a16:creationId xmlns:a16="http://schemas.microsoft.com/office/drawing/2014/main" id="{00C49925-4755-9AF2-F588-457AF619E9AC}"/>
              </a:ext>
            </a:extLst>
          </p:cNvPr>
          <p:cNvSpPr txBox="1">
            <a:spLocks/>
          </p:cNvSpPr>
          <p:nvPr/>
        </p:nvSpPr>
        <p:spPr>
          <a:xfrm>
            <a:off x="138492" y="6485185"/>
            <a:ext cx="2472271"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rPr>
              <a:t>©2023 Tong </a:t>
            </a:r>
            <a:r>
              <a:rPr kumimoji="0" lang="en-US" altLang="zh-TW" sz="1200" b="0" i="0" u="none" strike="noStrike" kern="1200" cap="none" spc="0" normalizeH="0" baseline="0" noProof="0" dirty="0" err="1">
                <a:ln>
                  <a:noFill/>
                </a:ln>
                <a:solidFill>
                  <a:prstClr val="white"/>
                </a:solidFill>
                <a:effectLst/>
                <a:uLnTx/>
                <a:uFillTx/>
                <a:latin typeface="Calibri" panose="020F0502020204030204"/>
                <a:ea typeface="新細明體" panose="02020500000000000000" pitchFamily="18" charset="-120"/>
                <a:cs typeface="+mn-cs"/>
              </a:rPr>
              <a:t>Hsing</a:t>
            </a:r>
            <a:endPar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endParaRPr>
          </a:p>
        </p:txBody>
      </p:sp>
      <p:sp>
        <p:nvSpPr>
          <p:cNvPr id="4" name="頁尾版面配置區 15">
            <a:extLst>
              <a:ext uri="{FF2B5EF4-FFF2-40B4-BE49-F238E27FC236}">
                <a16:creationId xmlns:a16="http://schemas.microsoft.com/office/drawing/2014/main" id="{2AC242E3-157F-2B64-79D6-9114B1BFDDCF}"/>
              </a:ext>
            </a:extLst>
          </p:cNvPr>
          <p:cNvSpPr txBox="1">
            <a:spLocks/>
          </p:cNvSpPr>
          <p:nvPr/>
        </p:nvSpPr>
        <p:spPr>
          <a:xfrm>
            <a:off x="3686185" y="6485185"/>
            <a:ext cx="4822804"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rPr>
              <a:t>TONG HSING PROPERTY</a:t>
            </a:r>
          </a:p>
        </p:txBody>
      </p:sp>
      <p:sp>
        <p:nvSpPr>
          <p:cNvPr id="5" name="投影片編號版面配置區 16">
            <a:extLst>
              <a:ext uri="{FF2B5EF4-FFF2-40B4-BE49-F238E27FC236}">
                <a16:creationId xmlns:a16="http://schemas.microsoft.com/office/drawing/2014/main" id="{73A3C9D4-EA0C-E1F4-4FFC-44EC15F3D674}"/>
              </a:ext>
            </a:extLst>
          </p:cNvPr>
          <p:cNvSpPr txBox="1">
            <a:spLocks/>
          </p:cNvSpPr>
          <p:nvPr/>
        </p:nvSpPr>
        <p:spPr>
          <a:xfrm>
            <a:off x="10776758" y="6485185"/>
            <a:ext cx="1312025"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r" defTabSz="4572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rPr>
              <a:t>P</a:t>
            </a:r>
            <a:fld id="{02F5EDF9-E018-422D-89A0-3D0B9D287D10}" type="slidenum">
              <a:rPr kumimoji="0" lang="zh-TW" altLang="en-US" sz="1200" b="0" i="0" u="none" strike="noStrike" kern="1200" cap="none" spc="0" normalizeH="0" baseline="0" noProof="0" smtClean="0">
                <a:ln>
                  <a:noFill/>
                </a:ln>
                <a:solidFill>
                  <a:prstClr val="white"/>
                </a:solidFill>
                <a:effectLst/>
                <a:uLnTx/>
                <a:uFillTx/>
                <a:latin typeface="Calibri" panose="020F0502020204030204"/>
                <a:ea typeface="新細明體" panose="02020500000000000000" pitchFamily="18" charset="-120"/>
                <a:cs typeface="+mn-cs"/>
              </a:rPr>
              <a:pPr marL="0" marR="0" lvl="0" indent="0" algn="r" defTabSz="457200" rtl="0" eaLnBrk="1" fontAlgn="auto" latinLnBrk="0" hangingPunct="1">
                <a:lnSpc>
                  <a:spcPct val="100000"/>
                </a:lnSpc>
                <a:spcBef>
                  <a:spcPts val="0"/>
                </a:spcBef>
                <a:spcAft>
                  <a:spcPts val="0"/>
                </a:spcAft>
                <a:buClrTx/>
                <a:buSzTx/>
                <a:buFontTx/>
                <a:buNone/>
                <a:tabLst/>
                <a:defRPr/>
              </a:pPr>
              <a:t>20</a:t>
            </a:fld>
            <a:endPar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endParaRPr>
          </a:p>
        </p:txBody>
      </p:sp>
      <p:sp>
        <p:nvSpPr>
          <p:cNvPr id="6" name="Rectangle 11">
            <a:extLst>
              <a:ext uri="{FF2B5EF4-FFF2-40B4-BE49-F238E27FC236}">
                <a16:creationId xmlns:a16="http://schemas.microsoft.com/office/drawing/2014/main" id="{79B863AB-F355-29A0-E110-99349CB773DB}"/>
              </a:ext>
            </a:extLst>
          </p:cNvPr>
          <p:cNvSpPr>
            <a:spLocks noChangeArrowheads="1"/>
          </p:cNvSpPr>
          <p:nvPr/>
        </p:nvSpPr>
        <p:spPr bwMode="auto">
          <a:xfrm>
            <a:off x="1548399" y="890892"/>
            <a:ext cx="8702938" cy="784830"/>
          </a:xfrm>
          <a:prstGeom prst="rect">
            <a:avLst/>
          </a:prstGeom>
          <a:noFill/>
          <a:ln w="9525">
            <a:noFill/>
            <a:miter lim="800000"/>
            <a:headEnd/>
            <a:tailEnd/>
          </a:ln>
          <a:effectLst/>
        </p:spPr>
        <p:txBody>
          <a:bodyPr wrap="square">
            <a:spAutoFit/>
          </a:bodyPr>
          <a:lstStyle/>
          <a:p>
            <a:pPr marL="0" marR="0" lvl="0" indent="0" algn="ctr" defTabSz="457200" rtl="0" eaLnBrk="1" fontAlgn="auto" latinLnBrk="0" hangingPunct="1">
              <a:lnSpc>
                <a:spcPct val="100000"/>
              </a:lnSpc>
              <a:spcBef>
                <a:spcPct val="25000"/>
              </a:spcBef>
              <a:spcAft>
                <a:spcPts val="0"/>
              </a:spcAft>
              <a:buClrTx/>
              <a:buSzTx/>
              <a:buFontTx/>
              <a:buNone/>
              <a:tabLst/>
              <a:defRPr/>
            </a:pPr>
            <a:r>
              <a:rPr kumimoji="0" lang="en-US" altLang="zh-TW" sz="4500" b="0" i="0" u="sng" strike="noStrike" kern="1200" cap="none" spc="-50" normalizeH="0" baseline="0" noProof="0" dirty="0">
                <a:ln>
                  <a:noFill/>
                </a:ln>
                <a:solidFill>
                  <a:srgbClr val="003F7C"/>
                </a:solidFill>
                <a:effectLst/>
                <a:uLnTx/>
                <a:uFillTx/>
                <a:latin typeface="Calibri" panose="020F0502020204030204"/>
                <a:ea typeface="新細明體" panose="02020500000000000000" pitchFamily="18" charset="-120"/>
                <a:cs typeface="+mn-cs"/>
              </a:rPr>
              <a:t>Thank you for Listening!</a:t>
            </a:r>
          </a:p>
        </p:txBody>
      </p:sp>
      <p:sp>
        <p:nvSpPr>
          <p:cNvPr id="7" name="矩形 6">
            <a:extLst>
              <a:ext uri="{FF2B5EF4-FFF2-40B4-BE49-F238E27FC236}">
                <a16:creationId xmlns:a16="http://schemas.microsoft.com/office/drawing/2014/main" id="{015855D1-5234-C996-ACFF-42967F632B75}"/>
              </a:ext>
            </a:extLst>
          </p:cNvPr>
          <p:cNvSpPr/>
          <p:nvPr/>
        </p:nvSpPr>
        <p:spPr>
          <a:xfrm>
            <a:off x="1307329" y="2061771"/>
            <a:ext cx="9363075" cy="330041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zh-TW" altLang="en-US" sz="1800" b="0" i="0" u="none" strike="noStrike" kern="1200" cap="none" spc="0" normalizeH="0" baseline="0" noProof="0">
              <a:ln>
                <a:noFill/>
              </a:ln>
              <a:solidFill>
                <a:prstClr val="white"/>
              </a:solidFill>
              <a:effectLst/>
              <a:uLnTx/>
              <a:uFillTx/>
              <a:latin typeface="Calibri" panose="020F0502020204030204"/>
              <a:ea typeface="新細明體" panose="02020500000000000000" pitchFamily="18" charset="-120"/>
              <a:cs typeface="+mn-cs"/>
            </a:endParaRPr>
          </a:p>
        </p:txBody>
      </p:sp>
      <p:grpSp>
        <p:nvGrpSpPr>
          <p:cNvPr id="8" name="群組 7">
            <a:extLst>
              <a:ext uri="{FF2B5EF4-FFF2-40B4-BE49-F238E27FC236}">
                <a16:creationId xmlns:a16="http://schemas.microsoft.com/office/drawing/2014/main" id="{8194648A-4486-9B6F-EBDA-87F6A5A2F2CC}"/>
              </a:ext>
            </a:extLst>
          </p:cNvPr>
          <p:cNvGrpSpPr/>
          <p:nvPr/>
        </p:nvGrpSpPr>
        <p:grpSpPr>
          <a:xfrm>
            <a:off x="2430146" y="2386972"/>
            <a:ext cx="7117440" cy="2393357"/>
            <a:chOff x="3018577" y="1664401"/>
            <a:chExt cx="6835466" cy="2390867"/>
          </a:xfrm>
        </p:grpSpPr>
        <p:pic>
          <p:nvPicPr>
            <p:cNvPr id="9" name="圖片 8">
              <a:extLst>
                <a:ext uri="{FF2B5EF4-FFF2-40B4-BE49-F238E27FC236}">
                  <a16:creationId xmlns:a16="http://schemas.microsoft.com/office/drawing/2014/main" id="{39CE2FC3-8C93-8E29-9B1D-8EFB07864B4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018577" y="1784350"/>
              <a:ext cx="1333500" cy="1047750"/>
            </a:xfrm>
            <a:prstGeom prst="rect">
              <a:avLst/>
            </a:prstGeom>
          </p:spPr>
        </p:pic>
        <p:pic>
          <p:nvPicPr>
            <p:cNvPr id="10" name="圖片 9">
              <a:extLst>
                <a:ext uri="{FF2B5EF4-FFF2-40B4-BE49-F238E27FC236}">
                  <a16:creationId xmlns:a16="http://schemas.microsoft.com/office/drawing/2014/main" id="{FFE54FA7-7DF7-D6EA-3133-05CED33210E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671188" y="1664401"/>
              <a:ext cx="1556759" cy="1223168"/>
            </a:xfrm>
            <a:prstGeom prst="rect">
              <a:avLst/>
            </a:prstGeom>
          </p:spPr>
        </p:pic>
        <p:pic>
          <p:nvPicPr>
            <p:cNvPr id="11" name="圖片 10">
              <a:extLst>
                <a:ext uri="{FF2B5EF4-FFF2-40B4-BE49-F238E27FC236}">
                  <a16:creationId xmlns:a16="http://schemas.microsoft.com/office/drawing/2014/main" id="{A0301995-2889-11B1-F93B-2465E5A3C46C}"/>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566052" y="2761875"/>
              <a:ext cx="1556759" cy="1223168"/>
            </a:xfrm>
            <a:prstGeom prst="rect">
              <a:avLst/>
            </a:prstGeom>
          </p:spPr>
        </p:pic>
        <p:pic>
          <p:nvPicPr>
            <p:cNvPr id="12" name="圖片 11">
              <a:extLst>
                <a:ext uri="{FF2B5EF4-FFF2-40B4-BE49-F238E27FC236}">
                  <a16:creationId xmlns:a16="http://schemas.microsoft.com/office/drawing/2014/main" id="{E2F120FF-8FF7-AE4D-9B8D-E5524C270CB3}"/>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8297284" y="1696641"/>
              <a:ext cx="1556759" cy="1223168"/>
            </a:xfrm>
            <a:prstGeom prst="rect">
              <a:avLst/>
            </a:prstGeom>
          </p:spPr>
        </p:pic>
        <p:pic>
          <p:nvPicPr>
            <p:cNvPr id="13" name="圖片 12">
              <a:extLst>
                <a:ext uri="{FF2B5EF4-FFF2-40B4-BE49-F238E27FC236}">
                  <a16:creationId xmlns:a16="http://schemas.microsoft.com/office/drawing/2014/main" id="{110055FF-BECD-48A9-6E7A-0E0667AE6896}"/>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6290179" y="2832100"/>
              <a:ext cx="1556759" cy="1223168"/>
            </a:xfrm>
            <a:prstGeom prst="rect">
              <a:avLst/>
            </a:prstGeom>
          </p:spPr>
        </p:pic>
        <p:pic>
          <p:nvPicPr>
            <p:cNvPr id="14" name="圖片 13">
              <a:extLst>
                <a:ext uri="{FF2B5EF4-FFF2-40B4-BE49-F238E27FC236}">
                  <a16:creationId xmlns:a16="http://schemas.microsoft.com/office/drawing/2014/main" id="{20061980-DD1C-697C-FE37-92602C07CA4A}"/>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5007078" y="2816459"/>
              <a:ext cx="1477312" cy="1160745"/>
            </a:xfrm>
            <a:prstGeom prst="rect">
              <a:avLst/>
            </a:prstGeom>
          </p:spPr>
        </p:pic>
        <p:pic>
          <p:nvPicPr>
            <p:cNvPr id="15" name="圖片 14">
              <a:extLst>
                <a:ext uri="{FF2B5EF4-FFF2-40B4-BE49-F238E27FC236}">
                  <a16:creationId xmlns:a16="http://schemas.microsoft.com/office/drawing/2014/main" id="{55A81CA4-9321-BBB2-5FBA-85217EA9647F}"/>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7670792" y="2844918"/>
              <a:ext cx="1404872" cy="1103828"/>
            </a:xfrm>
            <a:prstGeom prst="rect">
              <a:avLst/>
            </a:prstGeom>
          </p:spPr>
        </p:pic>
        <p:pic>
          <p:nvPicPr>
            <p:cNvPr id="16" name="圖片 15">
              <a:extLst>
                <a:ext uri="{FF2B5EF4-FFF2-40B4-BE49-F238E27FC236}">
                  <a16:creationId xmlns:a16="http://schemas.microsoft.com/office/drawing/2014/main" id="{E3140810-0CAC-F80B-5B36-F8E21E437F77}"/>
                </a:ext>
              </a:extLst>
            </p:cNvPr>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4357696" y="1719444"/>
              <a:ext cx="1404872" cy="1103828"/>
            </a:xfrm>
            <a:prstGeom prst="rect">
              <a:avLst/>
            </a:prstGeom>
          </p:spPr>
        </p:pic>
        <p:pic>
          <p:nvPicPr>
            <p:cNvPr id="17" name="圖片 16">
              <a:extLst>
                <a:ext uri="{FF2B5EF4-FFF2-40B4-BE49-F238E27FC236}">
                  <a16:creationId xmlns:a16="http://schemas.microsoft.com/office/drawing/2014/main" id="{C08807F7-0763-0848-E567-4C0660E1167B}"/>
                </a:ext>
              </a:extLst>
            </p:cNvPr>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7154182" y="1780565"/>
              <a:ext cx="1237021" cy="971945"/>
            </a:xfrm>
            <a:prstGeom prst="rect">
              <a:avLst/>
            </a:prstGeom>
          </p:spPr>
        </p:pic>
      </p:grpSp>
      <p:sp>
        <p:nvSpPr>
          <p:cNvPr id="18" name="文字方塊 17">
            <a:extLst>
              <a:ext uri="{FF2B5EF4-FFF2-40B4-BE49-F238E27FC236}">
                <a16:creationId xmlns:a16="http://schemas.microsoft.com/office/drawing/2014/main" id="{46CF5CAF-7432-977D-4864-AD6A00F06DD7}"/>
              </a:ext>
            </a:extLst>
          </p:cNvPr>
          <p:cNvSpPr txBox="1"/>
          <p:nvPr/>
        </p:nvSpPr>
        <p:spPr>
          <a:xfrm>
            <a:off x="1295794" y="4859607"/>
            <a:ext cx="9357919" cy="492443"/>
          </a:xfrm>
          <a:prstGeom prst="rect">
            <a:avLst/>
          </a:prstGeom>
          <a:noFill/>
        </p:spPr>
        <p:txBody>
          <a:bodyPr wrap="square">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altLang="zh-TW" sz="2600" b="0" i="1" u="none" strike="noStrike" kern="1200" cap="none" spc="0" normalizeH="0" baseline="0" noProof="0" dirty="0">
                <a:ln>
                  <a:noFill/>
                </a:ln>
                <a:solidFill>
                  <a:srgbClr val="003F7C"/>
                </a:solidFill>
                <a:effectLst/>
                <a:uLnTx/>
                <a:uFillTx/>
                <a:latin typeface="Bookman Old Style" panose="02050604050505020204" pitchFamily="18" charset="0"/>
                <a:ea typeface="新細明體" panose="02020500000000000000" pitchFamily="18" charset="-120"/>
                <a:cs typeface="+mn-cs"/>
              </a:rPr>
              <a:t>Reality / Integrity / Customer First </a:t>
            </a:r>
            <a:endParaRPr kumimoji="0" lang="zh-TW" altLang="en-US" sz="2600" b="0" i="1" u="none" strike="noStrike" kern="1200" cap="none" spc="0" normalizeH="0" baseline="0" noProof="0" dirty="0">
              <a:ln>
                <a:noFill/>
              </a:ln>
              <a:solidFill>
                <a:srgbClr val="003F7C"/>
              </a:solidFill>
              <a:effectLst/>
              <a:uLnTx/>
              <a:uFillTx/>
              <a:latin typeface="Bookman Old Style" panose="02050604050505020204" pitchFamily="18" charset="0"/>
              <a:ea typeface="新細明體" panose="02020500000000000000" pitchFamily="18" charset="-120"/>
              <a:cs typeface="+mn-cs"/>
            </a:endParaRPr>
          </a:p>
        </p:txBody>
      </p:sp>
      <p:sp>
        <p:nvSpPr>
          <p:cNvPr id="19" name="文字方塊 18">
            <a:extLst>
              <a:ext uri="{FF2B5EF4-FFF2-40B4-BE49-F238E27FC236}">
                <a16:creationId xmlns:a16="http://schemas.microsoft.com/office/drawing/2014/main" id="{26BBEE90-5D8A-1D1C-2588-1A3AED71D2CA}"/>
              </a:ext>
            </a:extLst>
          </p:cNvPr>
          <p:cNvSpPr txBox="1"/>
          <p:nvPr/>
        </p:nvSpPr>
        <p:spPr>
          <a:xfrm>
            <a:off x="3893301" y="5729784"/>
            <a:ext cx="4469044" cy="400110"/>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zh-TW" sz="2000" b="0" i="0" u="none" strike="noStrike" kern="1200" cap="none" spc="0" normalizeH="0" baseline="0" noProof="0" dirty="0">
                <a:ln>
                  <a:noFill/>
                </a:ln>
                <a:solidFill>
                  <a:srgbClr val="003F7C"/>
                </a:solidFill>
                <a:effectLst/>
                <a:uLnTx/>
                <a:uFillTx/>
                <a:latin typeface="Calibri" panose="020F0502020204030204"/>
                <a:ea typeface="新細明體" panose="02020500000000000000" pitchFamily="18" charset="-120"/>
                <a:cs typeface="+mn-cs"/>
              </a:rPr>
              <a:t>Please Visit Us @ https://www.theil.com </a:t>
            </a:r>
            <a:endParaRPr kumimoji="0" lang="zh-TW" altLang="en-US" sz="2000" b="0" i="0" u="none" strike="noStrike" kern="1200" cap="none" spc="0" normalizeH="0" baseline="0" noProof="0" dirty="0">
              <a:ln>
                <a:noFill/>
              </a:ln>
              <a:solidFill>
                <a:srgbClr val="003F7C"/>
              </a:solidFill>
              <a:effectLst/>
              <a:uLnTx/>
              <a:uFillTx/>
              <a:latin typeface="Calibri" panose="020F0502020204030204"/>
              <a:ea typeface="新細明體" panose="02020500000000000000" pitchFamily="18" charset="-120"/>
              <a:cs typeface="+mn-cs"/>
            </a:endParaRPr>
          </a:p>
        </p:txBody>
      </p:sp>
    </p:spTree>
    <p:extLst>
      <p:ext uri="{BB962C8B-B14F-4D97-AF65-F5344CB8AC3E}">
        <p14:creationId xmlns:p14="http://schemas.microsoft.com/office/powerpoint/2010/main" val="14084624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標題 2">
            <a:extLst>
              <a:ext uri="{FF2B5EF4-FFF2-40B4-BE49-F238E27FC236}">
                <a16:creationId xmlns:a16="http://schemas.microsoft.com/office/drawing/2014/main" id="{4FF56693-3C8D-9F30-D25F-77BA290B552D}"/>
              </a:ext>
            </a:extLst>
          </p:cNvPr>
          <p:cNvSpPr txBox="1">
            <a:spLocks/>
          </p:cNvSpPr>
          <p:nvPr/>
        </p:nvSpPr>
        <p:spPr>
          <a:xfrm>
            <a:off x="1202055" y="522237"/>
            <a:ext cx="10058400" cy="1215123"/>
          </a:xfrm>
          <a:prstGeom prst="rect">
            <a:avLst/>
          </a:prstGeom>
        </p:spPr>
        <p:txBody>
          <a:bodyPr vert="horz" lIns="91440" tIns="45720" rIns="91440" bIns="45720" rtlCol="0" anchor="b">
            <a:normAutofit/>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marL="0" marR="0" lvl="0" indent="0" algn="l" defTabSz="914400" rtl="0" eaLnBrk="1" fontAlgn="auto" latinLnBrk="0" hangingPunct="1">
              <a:lnSpc>
                <a:spcPct val="85000"/>
              </a:lnSpc>
              <a:spcBef>
                <a:spcPct val="0"/>
              </a:spcBef>
              <a:spcAft>
                <a:spcPts val="0"/>
              </a:spcAft>
              <a:buClrTx/>
              <a:buSzTx/>
              <a:buFontTx/>
              <a:buNone/>
              <a:tabLst/>
              <a:defRPr/>
            </a:pPr>
            <a:r>
              <a:rPr kumimoji="0" lang="en-US" altLang="zh-TW" sz="4500" b="0" i="0" u="none" strike="noStrike" kern="1200" cap="none" spc="-50" normalizeH="0" baseline="0" noProof="0" dirty="0">
                <a:ln>
                  <a:noFill/>
                </a:ln>
                <a:solidFill>
                  <a:srgbClr val="003F7C"/>
                </a:solidFill>
                <a:effectLst/>
                <a:uLnTx/>
                <a:uFillTx/>
                <a:latin typeface="Calibri" panose="020F0502020204030204"/>
                <a:ea typeface="新細明體" panose="02020500000000000000" pitchFamily="18" charset="-120"/>
                <a:cs typeface="+mj-cs"/>
              </a:rPr>
              <a:t>Table of Contents </a:t>
            </a:r>
            <a:endParaRPr kumimoji="0" lang="zh-TW" altLang="en-US" sz="4500" b="0" i="0" u="none" strike="noStrike" kern="1200" cap="none" spc="-50" normalizeH="0" baseline="0" noProof="0" dirty="0">
              <a:ln>
                <a:noFill/>
              </a:ln>
              <a:solidFill>
                <a:srgbClr val="003F7C"/>
              </a:solidFill>
              <a:effectLst/>
              <a:uLnTx/>
              <a:uFillTx/>
              <a:latin typeface="Calibri" panose="020F0502020204030204"/>
              <a:ea typeface="新細明體" panose="02020500000000000000" pitchFamily="18" charset="-120"/>
              <a:cs typeface="+mj-cs"/>
            </a:endParaRPr>
          </a:p>
        </p:txBody>
      </p:sp>
      <p:sp>
        <p:nvSpPr>
          <p:cNvPr id="12" name="Text Box 5">
            <a:extLst>
              <a:ext uri="{FF2B5EF4-FFF2-40B4-BE49-F238E27FC236}">
                <a16:creationId xmlns:a16="http://schemas.microsoft.com/office/drawing/2014/main" id="{2589788A-C520-551C-41B3-46D2548905E9}"/>
              </a:ext>
            </a:extLst>
          </p:cNvPr>
          <p:cNvSpPr txBox="1">
            <a:spLocks noChangeArrowheads="1"/>
          </p:cNvSpPr>
          <p:nvPr/>
        </p:nvSpPr>
        <p:spPr bwMode="auto">
          <a:xfrm>
            <a:off x="3155950" y="2798763"/>
            <a:ext cx="4953000" cy="2357568"/>
          </a:xfrm>
          <a:prstGeom prst="rect">
            <a:avLst/>
          </a:prstGeom>
          <a:noFill/>
          <a:ln w="9525">
            <a:noFill/>
            <a:miter lim="800000"/>
            <a:headEnd/>
            <a:tailEnd/>
          </a:ln>
          <a:effectLst/>
        </p:spPr>
        <p:txBody>
          <a:bodyPr>
            <a:spAutoFit/>
          </a:bodyPr>
          <a:lstStyle/>
          <a:p>
            <a:pPr marL="457200" indent="-457200">
              <a:spcBef>
                <a:spcPct val="80000"/>
              </a:spcBef>
              <a:buFontTx/>
              <a:buAutoNum type="arabicPeriod"/>
            </a:pPr>
            <a:r>
              <a:rPr lang="en-US" altLang="zh-TW" sz="3200" u="sng" dirty="0">
                <a:solidFill>
                  <a:srgbClr val="013E7D"/>
                </a:solidFill>
                <a:latin typeface="Calibri" panose="020F0502020204030204"/>
                <a:ea typeface="新細明體" pitchFamily="18" charset="-120"/>
                <a:cs typeface="Calibri Light" panose="020F0302020204030204" pitchFamily="34" charset="0"/>
              </a:rPr>
              <a:t>Financial Update</a:t>
            </a:r>
          </a:p>
          <a:p>
            <a:pPr marL="457200" marR="0" lvl="0" indent="-457200" algn="l" defTabSz="457200" rtl="0" eaLnBrk="1" fontAlgn="auto" latinLnBrk="0" hangingPunct="1">
              <a:lnSpc>
                <a:spcPct val="100000"/>
              </a:lnSpc>
              <a:spcBef>
                <a:spcPct val="80000"/>
              </a:spcBef>
              <a:spcAft>
                <a:spcPts val="0"/>
              </a:spcAft>
              <a:buClrTx/>
              <a:buSzTx/>
              <a:buFontTx/>
              <a:buAutoNum type="arabicPeriod"/>
              <a:tabLst/>
              <a:defRPr/>
            </a:pPr>
            <a:r>
              <a:rPr lang="en-US" altLang="zh-TW" sz="3200" dirty="0">
                <a:solidFill>
                  <a:srgbClr val="C0C0C0"/>
                </a:solidFill>
                <a:latin typeface="Calibri" panose="020F0502020204030204"/>
                <a:ea typeface="新細明體" pitchFamily="18" charset="-120"/>
                <a:cs typeface="Calibri Light" panose="020F0302020204030204" pitchFamily="34" charset="0"/>
              </a:rPr>
              <a:t>Business Update</a:t>
            </a:r>
          </a:p>
          <a:p>
            <a:pPr marL="457200" marR="0" lvl="0" indent="-457200" algn="l" defTabSz="457200" rtl="0" eaLnBrk="1" fontAlgn="auto" latinLnBrk="0" hangingPunct="1">
              <a:lnSpc>
                <a:spcPct val="100000"/>
              </a:lnSpc>
              <a:spcBef>
                <a:spcPct val="80000"/>
              </a:spcBef>
              <a:spcAft>
                <a:spcPts val="0"/>
              </a:spcAft>
              <a:buClrTx/>
              <a:buSzTx/>
              <a:buFontTx/>
              <a:buAutoNum type="arabicPeriod"/>
              <a:tabLst/>
              <a:defRPr/>
            </a:pPr>
            <a:r>
              <a:rPr kumimoji="0" lang="en-US" altLang="zh-TW" sz="3200" b="0" i="0" u="none" strike="noStrike" kern="1200" cap="none" spc="0" normalizeH="0" baseline="0" noProof="0" dirty="0">
                <a:ln>
                  <a:noFill/>
                </a:ln>
                <a:solidFill>
                  <a:srgbClr val="C0C0C0"/>
                </a:solidFill>
                <a:effectLst/>
                <a:uLnTx/>
                <a:uFillTx/>
                <a:latin typeface="Calibri" panose="020F0502020204030204"/>
                <a:ea typeface="新細明體" pitchFamily="18" charset="-120"/>
                <a:cs typeface="Calibri Light" panose="020F0302020204030204" pitchFamily="34" charset="0"/>
              </a:rPr>
              <a:t>Message Take Out </a:t>
            </a:r>
          </a:p>
        </p:txBody>
      </p:sp>
      <p:sp>
        <p:nvSpPr>
          <p:cNvPr id="2" name="日期版面配置區 14">
            <a:extLst>
              <a:ext uri="{FF2B5EF4-FFF2-40B4-BE49-F238E27FC236}">
                <a16:creationId xmlns:a16="http://schemas.microsoft.com/office/drawing/2014/main" id="{6246D6E9-B30C-AEAE-1CD4-85ED536F9ABC}"/>
              </a:ext>
            </a:extLst>
          </p:cNvPr>
          <p:cNvSpPr txBox="1">
            <a:spLocks/>
          </p:cNvSpPr>
          <p:nvPr/>
        </p:nvSpPr>
        <p:spPr>
          <a:xfrm>
            <a:off x="138492" y="6485185"/>
            <a:ext cx="2472271"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rPr>
              <a:t>©2023 Tong </a:t>
            </a:r>
            <a:r>
              <a:rPr kumimoji="0" lang="en-US" altLang="zh-TW" sz="1200" b="0" i="0" u="none" strike="noStrike" kern="1200" cap="none" spc="0" normalizeH="0" baseline="0" noProof="0" dirty="0" err="1">
                <a:ln>
                  <a:noFill/>
                </a:ln>
                <a:solidFill>
                  <a:prstClr val="white"/>
                </a:solidFill>
                <a:effectLst/>
                <a:uLnTx/>
                <a:uFillTx/>
                <a:latin typeface="Calibri" panose="020F0502020204030204"/>
                <a:ea typeface="新細明體" panose="02020500000000000000" pitchFamily="18" charset="-120"/>
                <a:cs typeface="+mn-cs"/>
              </a:rPr>
              <a:t>Hsing</a:t>
            </a:r>
            <a:endPar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endParaRPr>
          </a:p>
        </p:txBody>
      </p:sp>
      <p:sp>
        <p:nvSpPr>
          <p:cNvPr id="3" name="頁尾版面配置區 15">
            <a:extLst>
              <a:ext uri="{FF2B5EF4-FFF2-40B4-BE49-F238E27FC236}">
                <a16:creationId xmlns:a16="http://schemas.microsoft.com/office/drawing/2014/main" id="{A4FF426D-A43B-CB1C-1996-6B7E04B4B86C}"/>
              </a:ext>
            </a:extLst>
          </p:cNvPr>
          <p:cNvSpPr txBox="1">
            <a:spLocks/>
          </p:cNvSpPr>
          <p:nvPr/>
        </p:nvSpPr>
        <p:spPr>
          <a:xfrm>
            <a:off x="3686185" y="6485185"/>
            <a:ext cx="4822804"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rPr>
              <a:t>TONG HSING PROPERTY</a:t>
            </a:r>
          </a:p>
        </p:txBody>
      </p:sp>
    </p:spTree>
    <p:extLst>
      <p:ext uri="{BB962C8B-B14F-4D97-AF65-F5344CB8AC3E}">
        <p14:creationId xmlns:p14="http://schemas.microsoft.com/office/powerpoint/2010/main" val="33682615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標題 2">
            <a:extLst>
              <a:ext uri="{FF2B5EF4-FFF2-40B4-BE49-F238E27FC236}">
                <a16:creationId xmlns:a16="http://schemas.microsoft.com/office/drawing/2014/main" id="{D3489306-1DF7-7FCD-D09F-74537C73D83C}"/>
              </a:ext>
            </a:extLst>
          </p:cNvPr>
          <p:cNvSpPr txBox="1">
            <a:spLocks noGrp="1"/>
          </p:cNvSpPr>
          <p:nvPr>
            <p:ph type="title"/>
          </p:nvPr>
        </p:nvSpPr>
        <p:spPr>
          <a:xfrm>
            <a:off x="766763" y="108234"/>
            <a:ext cx="9818687" cy="712787"/>
          </a:xfrm>
          <a:prstGeom prst="rect">
            <a:avLst/>
          </a:prstGeom>
          <a:noFill/>
        </p:spPr>
        <p:txBody>
          <a:bodyPr>
            <a:normAutofit fontScale="90000"/>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algn="ctr"/>
            <a:br>
              <a:rPr lang="en-US" altLang="zh-TW" sz="4500" dirty="0">
                <a:solidFill>
                  <a:srgbClr val="003F7C"/>
                </a:solidFill>
              </a:rPr>
            </a:br>
            <a:endParaRPr lang="zh-TW" altLang="en-US" sz="4500" dirty="0">
              <a:solidFill>
                <a:srgbClr val="003F7C"/>
              </a:solidFill>
            </a:endParaRPr>
          </a:p>
        </p:txBody>
      </p:sp>
      <p:sp>
        <p:nvSpPr>
          <p:cNvPr id="11" name="頁尾版面配置區 15">
            <a:extLst>
              <a:ext uri="{FF2B5EF4-FFF2-40B4-BE49-F238E27FC236}">
                <a16:creationId xmlns:a16="http://schemas.microsoft.com/office/drawing/2014/main" id="{04A91E11-225E-1972-5410-FB3216FFC98D}"/>
              </a:ext>
            </a:extLst>
          </p:cNvPr>
          <p:cNvSpPr txBox="1">
            <a:spLocks/>
          </p:cNvSpPr>
          <p:nvPr/>
        </p:nvSpPr>
        <p:spPr>
          <a:xfrm>
            <a:off x="3686185" y="6485185"/>
            <a:ext cx="4822804"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rPr>
              <a:t>TONG HSING PROPERTY</a:t>
            </a:r>
          </a:p>
        </p:txBody>
      </p:sp>
      <p:sp>
        <p:nvSpPr>
          <p:cNvPr id="12" name="投影片編號版面配置區 16">
            <a:extLst>
              <a:ext uri="{FF2B5EF4-FFF2-40B4-BE49-F238E27FC236}">
                <a16:creationId xmlns:a16="http://schemas.microsoft.com/office/drawing/2014/main" id="{06A6CAF9-8796-92D7-CE50-191364B155CD}"/>
              </a:ext>
            </a:extLst>
          </p:cNvPr>
          <p:cNvSpPr txBox="1">
            <a:spLocks/>
          </p:cNvSpPr>
          <p:nvPr/>
        </p:nvSpPr>
        <p:spPr>
          <a:xfrm>
            <a:off x="10776758" y="6485185"/>
            <a:ext cx="1312025"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r" defTabSz="4572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rPr>
              <a:t>P</a:t>
            </a:r>
            <a:fld id="{02F5EDF9-E018-422D-89A0-3D0B9D287D10}" type="slidenum">
              <a:rPr kumimoji="0" lang="zh-TW" altLang="en-US" sz="1200" b="0" i="0" u="none" strike="noStrike" kern="1200" cap="none" spc="0" normalizeH="0" baseline="0" noProof="0" smtClean="0">
                <a:ln>
                  <a:noFill/>
                </a:ln>
                <a:solidFill>
                  <a:prstClr val="white"/>
                </a:solidFill>
                <a:effectLst/>
                <a:uLnTx/>
                <a:uFillTx/>
                <a:latin typeface="Calibri" panose="020F0502020204030204"/>
                <a:ea typeface="新細明體" panose="02020500000000000000" pitchFamily="18" charset="-120"/>
                <a:cs typeface="+mn-cs"/>
              </a:rPr>
              <a:pPr marL="0" marR="0" lvl="0" indent="0" algn="r" defTabSz="457200" rtl="0" eaLnBrk="1" fontAlgn="auto" latinLnBrk="0" hangingPunct="1">
                <a:lnSpc>
                  <a:spcPct val="100000"/>
                </a:lnSpc>
                <a:spcBef>
                  <a:spcPts val="0"/>
                </a:spcBef>
                <a:spcAft>
                  <a:spcPts val="0"/>
                </a:spcAft>
                <a:buClrTx/>
                <a:buSzTx/>
                <a:buFontTx/>
                <a:buNone/>
                <a:tabLst/>
                <a:defRPr/>
              </a:pPr>
              <a:t>4</a:t>
            </a:fld>
            <a:endPar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endParaRPr>
          </a:p>
        </p:txBody>
      </p:sp>
      <p:sp>
        <p:nvSpPr>
          <p:cNvPr id="4" name="文字方塊 3">
            <a:extLst>
              <a:ext uri="{FF2B5EF4-FFF2-40B4-BE49-F238E27FC236}">
                <a16:creationId xmlns:a16="http://schemas.microsoft.com/office/drawing/2014/main" id="{064AB29B-586C-C721-728C-2F4AA5311C1D}"/>
              </a:ext>
            </a:extLst>
          </p:cNvPr>
          <p:cNvSpPr txBox="1"/>
          <p:nvPr/>
        </p:nvSpPr>
        <p:spPr>
          <a:xfrm>
            <a:off x="766763" y="72212"/>
            <a:ext cx="10496550" cy="784830"/>
          </a:xfrm>
          <a:prstGeom prst="rect">
            <a:avLst/>
          </a:prstGeom>
          <a:noFill/>
        </p:spPr>
        <p:txBody>
          <a:bodyPr wrap="squar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zh-TW" sz="4500" b="0" i="0" u="none" strike="noStrike" kern="1200" cap="none" spc="-50" normalizeH="0" baseline="0" noProof="0" dirty="0">
                <a:ln>
                  <a:noFill/>
                </a:ln>
                <a:solidFill>
                  <a:srgbClr val="003F7C"/>
                </a:solidFill>
                <a:effectLst/>
                <a:uLnTx/>
                <a:uFillTx/>
                <a:latin typeface="Calibri" panose="020F0502020204030204"/>
                <a:ea typeface="新細明體" panose="02020500000000000000" pitchFamily="18" charset="-120"/>
                <a:cs typeface="+mn-cs"/>
              </a:rPr>
              <a:t>3Q 23 Income Statement Q/Q Comparison</a:t>
            </a:r>
            <a:endParaRPr kumimoji="0" lang="zh-TW" altLang="en-US" sz="4500" b="0" i="0" u="none" strike="noStrike" kern="1200" cap="none" spc="-50" normalizeH="0" baseline="0" noProof="0" dirty="0">
              <a:ln>
                <a:noFill/>
              </a:ln>
              <a:solidFill>
                <a:srgbClr val="003F7C"/>
              </a:solidFill>
              <a:effectLst/>
              <a:uLnTx/>
              <a:uFillTx/>
              <a:latin typeface="Calibri" panose="020F0502020204030204"/>
              <a:ea typeface="新細明體" panose="02020500000000000000" pitchFamily="18" charset="-120"/>
              <a:cs typeface="+mn-cs"/>
            </a:endParaRPr>
          </a:p>
        </p:txBody>
      </p:sp>
      <p:sp>
        <p:nvSpPr>
          <p:cNvPr id="2" name="日期版面配置區 1">
            <a:extLst>
              <a:ext uri="{FF2B5EF4-FFF2-40B4-BE49-F238E27FC236}">
                <a16:creationId xmlns:a16="http://schemas.microsoft.com/office/drawing/2014/main" id="{313F30A8-25C6-C9AD-2C06-8BB3BC3F9281}"/>
              </a:ext>
            </a:extLst>
          </p:cNvPr>
          <p:cNvSpPr>
            <a:spLocks noGrp="1"/>
          </p:cNvSpPr>
          <p:nvPr>
            <p:ph type="dt" sz="half" idx="10"/>
          </p:nvPr>
        </p:nvSpPr>
        <p:spPr>
          <a:xfrm>
            <a:off x="205809" y="6494065"/>
            <a:ext cx="2743200" cy="365125"/>
          </a:xfr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prstClr val="white"/>
                </a:solidFill>
                <a:effectLst/>
                <a:uLnTx/>
                <a:uFillTx/>
                <a:latin typeface="Calibri" panose="020F0502020204030204" pitchFamily="34" charset="0"/>
                <a:ea typeface="微軟正黑體" panose="020B0604030504040204" pitchFamily="34" charset="-120"/>
                <a:cs typeface="+mn-cs"/>
              </a:rPr>
              <a:t>©2023 Tong </a:t>
            </a:r>
            <a:r>
              <a:rPr kumimoji="0" lang="en-US" altLang="zh-TW" sz="1200" b="0" i="0" u="none" strike="noStrike" kern="1200" cap="none" spc="0" normalizeH="0" baseline="0" noProof="0" dirty="0" err="1">
                <a:ln>
                  <a:noFill/>
                </a:ln>
                <a:solidFill>
                  <a:prstClr val="white"/>
                </a:solidFill>
                <a:effectLst/>
                <a:uLnTx/>
                <a:uFillTx/>
                <a:latin typeface="Calibri" panose="020F0502020204030204" pitchFamily="34" charset="0"/>
                <a:ea typeface="微軟正黑體" panose="020B0604030504040204" pitchFamily="34" charset="-120"/>
                <a:cs typeface="+mn-cs"/>
              </a:rPr>
              <a:t>Hsing</a:t>
            </a:r>
            <a:endParaRPr kumimoji="0" lang="zh-TW" altLang="en-US" sz="1200" b="0" i="0" u="none" strike="noStrike" kern="1200" cap="none" spc="0" normalizeH="0" baseline="0" noProof="0" dirty="0">
              <a:ln>
                <a:noFill/>
              </a:ln>
              <a:solidFill>
                <a:prstClr val="white"/>
              </a:solidFill>
              <a:effectLst/>
              <a:uLnTx/>
              <a:uFillTx/>
              <a:latin typeface="Calibri" panose="020F0502020204030204" pitchFamily="34" charset="0"/>
              <a:ea typeface="微軟正黑體" panose="020B0604030504040204" pitchFamily="34" charset="-120"/>
              <a:cs typeface="+mn-cs"/>
            </a:endParaRPr>
          </a:p>
        </p:txBody>
      </p:sp>
      <p:sp>
        <p:nvSpPr>
          <p:cNvPr id="3" name="Text Box 8">
            <a:extLst>
              <a:ext uri="{FF2B5EF4-FFF2-40B4-BE49-F238E27FC236}">
                <a16:creationId xmlns:a16="http://schemas.microsoft.com/office/drawing/2014/main" id="{43A08EFD-8DBE-7D6F-D8FE-595837CFA603}"/>
              </a:ext>
            </a:extLst>
          </p:cNvPr>
          <p:cNvSpPr txBox="1">
            <a:spLocks noChangeArrowheads="1"/>
          </p:cNvSpPr>
          <p:nvPr/>
        </p:nvSpPr>
        <p:spPr bwMode="auto">
          <a:xfrm>
            <a:off x="138492" y="5811938"/>
            <a:ext cx="6056312" cy="307777"/>
          </a:xfrm>
          <a:prstGeom prst="rect">
            <a:avLst/>
          </a:prstGeom>
          <a:noFill/>
          <a:ln w="9525">
            <a:noFill/>
            <a:miter lim="800000"/>
            <a:headEnd/>
            <a:tailEnd/>
          </a:ln>
          <a:effectLst/>
        </p:spPr>
        <p:txBody>
          <a:bodyPr wrap="square">
            <a:spAutoFit/>
          </a:bodyPr>
          <a:lstStyle/>
          <a:p>
            <a:pPr marL="0" marR="0" lvl="0" indent="0" algn="l" defTabSz="457200" rtl="0" eaLnBrk="1" fontAlgn="auto" latinLnBrk="0" hangingPunct="1">
              <a:lnSpc>
                <a:spcPct val="100000"/>
              </a:lnSpc>
              <a:spcBef>
                <a:spcPct val="50000"/>
              </a:spcBef>
              <a:spcAft>
                <a:spcPts val="0"/>
              </a:spcAft>
              <a:buClrTx/>
              <a:buSzTx/>
              <a:buFontTx/>
              <a:buNone/>
              <a:tabLst/>
              <a:defRPr/>
            </a:pPr>
            <a:r>
              <a:rPr kumimoji="0" lang="en-US" altLang="zh-TW" sz="1400" b="1" i="0" u="none" strike="noStrike" kern="1200" cap="none" spc="0" normalizeH="0" baseline="0" noProof="0" dirty="0">
                <a:ln>
                  <a:noFill/>
                </a:ln>
                <a:solidFill>
                  <a:srgbClr val="C0504D"/>
                </a:solidFill>
                <a:effectLst/>
                <a:uLnTx/>
                <a:uFillTx/>
                <a:latin typeface="Arial" charset="0"/>
                <a:ea typeface="新細明體" charset="-120"/>
                <a:cs typeface="+mn-cs"/>
              </a:rPr>
              <a:t>*2023 Q3 Weighted Average Outstanding Shares : 209.058Million</a:t>
            </a:r>
          </a:p>
        </p:txBody>
      </p:sp>
      <p:sp>
        <p:nvSpPr>
          <p:cNvPr id="7" name="Text Box 8">
            <a:extLst>
              <a:ext uri="{FF2B5EF4-FFF2-40B4-BE49-F238E27FC236}">
                <a16:creationId xmlns:a16="http://schemas.microsoft.com/office/drawing/2014/main" id="{9E19654B-69E2-5F96-7D58-E251B6E3B3FE}"/>
              </a:ext>
            </a:extLst>
          </p:cNvPr>
          <p:cNvSpPr txBox="1">
            <a:spLocks noChangeArrowheads="1"/>
          </p:cNvSpPr>
          <p:nvPr/>
        </p:nvSpPr>
        <p:spPr bwMode="auto">
          <a:xfrm>
            <a:off x="138492" y="6080322"/>
            <a:ext cx="6056312" cy="307777"/>
          </a:xfrm>
          <a:prstGeom prst="rect">
            <a:avLst/>
          </a:prstGeom>
          <a:noFill/>
          <a:ln w="9525">
            <a:noFill/>
            <a:miter lim="800000"/>
            <a:headEnd/>
            <a:tailEnd/>
          </a:ln>
          <a:effectLst/>
        </p:spPr>
        <p:txBody>
          <a:bodyPr wrap="square">
            <a:spAutoFit/>
          </a:bodyPr>
          <a:lstStyle/>
          <a:p>
            <a:pPr marL="0" marR="0" lvl="0" indent="0" algn="l" defTabSz="457200" rtl="0" eaLnBrk="1" fontAlgn="auto" latinLnBrk="0" hangingPunct="1">
              <a:lnSpc>
                <a:spcPct val="100000"/>
              </a:lnSpc>
              <a:spcBef>
                <a:spcPct val="50000"/>
              </a:spcBef>
              <a:spcAft>
                <a:spcPts val="0"/>
              </a:spcAft>
              <a:buClrTx/>
              <a:buSzTx/>
              <a:buFontTx/>
              <a:buNone/>
              <a:tabLst/>
              <a:defRPr/>
            </a:pPr>
            <a:r>
              <a:rPr kumimoji="0" lang="en-US" altLang="zh-TW" sz="1400" b="1" i="0" u="none" strike="noStrike" kern="1200" cap="none" spc="0" normalizeH="0" baseline="0" noProof="0" dirty="0">
                <a:ln>
                  <a:noFill/>
                </a:ln>
                <a:solidFill>
                  <a:srgbClr val="C0504D"/>
                </a:solidFill>
                <a:effectLst/>
                <a:uLnTx/>
                <a:uFillTx/>
                <a:latin typeface="Arial" charset="0"/>
                <a:ea typeface="新細明體" charset="-120"/>
                <a:cs typeface="+mn-cs"/>
              </a:rPr>
              <a:t>*2023 Q2 Weighted Average Outstanding Shares : 209.058Million</a:t>
            </a:r>
          </a:p>
        </p:txBody>
      </p:sp>
      <p:grpSp>
        <p:nvGrpSpPr>
          <p:cNvPr id="21" name="群組 20">
            <a:extLst>
              <a:ext uri="{FF2B5EF4-FFF2-40B4-BE49-F238E27FC236}">
                <a16:creationId xmlns:a16="http://schemas.microsoft.com/office/drawing/2014/main" id="{B2181BBE-704E-6B3D-38B2-8F4D65550D1A}"/>
              </a:ext>
            </a:extLst>
          </p:cNvPr>
          <p:cNvGrpSpPr/>
          <p:nvPr/>
        </p:nvGrpSpPr>
        <p:grpSpPr>
          <a:xfrm>
            <a:off x="8010525" y="4464704"/>
            <a:ext cx="3743325" cy="1923395"/>
            <a:chOff x="8010525" y="4438650"/>
            <a:chExt cx="3743325" cy="1980545"/>
          </a:xfrm>
        </p:grpSpPr>
        <p:sp>
          <p:nvSpPr>
            <p:cNvPr id="8" name="橢圓 7">
              <a:extLst>
                <a:ext uri="{FF2B5EF4-FFF2-40B4-BE49-F238E27FC236}">
                  <a16:creationId xmlns:a16="http://schemas.microsoft.com/office/drawing/2014/main" id="{0559F44E-6559-AD21-964A-05F03B89514A}"/>
                </a:ext>
              </a:extLst>
            </p:cNvPr>
            <p:cNvSpPr/>
            <p:nvPr/>
          </p:nvSpPr>
          <p:spPr>
            <a:xfrm>
              <a:off x="8508989" y="4438650"/>
              <a:ext cx="711211" cy="257175"/>
            </a:xfrm>
            <a:prstGeom prst="ellipse">
              <a:avLst/>
            </a:prstGeom>
            <a:noFill/>
            <a:ln w="1905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TW" altLang="en-US" sz="1800" b="0" i="0" u="none" strike="noStrike" kern="1200" cap="none" spc="0" normalizeH="0" baseline="0" noProof="0">
                <a:ln>
                  <a:noFill/>
                </a:ln>
                <a:solidFill>
                  <a:prstClr val="white"/>
                </a:solidFill>
                <a:effectLst/>
                <a:uLnTx/>
                <a:uFillTx/>
                <a:latin typeface="Calibri" panose="020F0502020204030204"/>
                <a:ea typeface="新細明體" panose="02020500000000000000" pitchFamily="18" charset="-120"/>
                <a:cs typeface="+mn-cs"/>
              </a:endParaRPr>
            </a:p>
          </p:txBody>
        </p:sp>
        <p:sp>
          <p:nvSpPr>
            <p:cNvPr id="10" name="橢圓 9">
              <a:extLst>
                <a:ext uri="{FF2B5EF4-FFF2-40B4-BE49-F238E27FC236}">
                  <a16:creationId xmlns:a16="http://schemas.microsoft.com/office/drawing/2014/main" id="{3FC0C429-1C3D-4400-9649-937AB7C1DD75}"/>
                </a:ext>
              </a:extLst>
            </p:cNvPr>
            <p:cNvSpPr/>
            <p:nvPr/>
          </p:nvSpPr>
          <p:spPr>
            <a:xfrm>
              <a:off x="8508989" y="5428905"/>
              <a:ext cx="711211" cy="257175"/>
            </a:xfrm>
            <a:prstGeom prst="ellipse">
              <a:avLst/>
            </a:prstGeom>
            <a:noFill/>
            <a:ln w="1905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TW" altLang="en-US" sz="1800" b="0" i="0" u="none" strike="noStrike" kern="1200" cap="none" spc="0" normalizeH="0" baseline="0" noProof="0">
                <a:ln>
                  <a:noFill/>
                </a:ln>
                <a:solidFill>
                  <a:prstClr val="white"/>
                </a:solidFill>
                <a:effectLst/>
                <a:uLnTx/>
                <a:uFillTx/>
                <a:latin typeface="Calibri" panose="020F0502020204030204"/>
                <a:ea typeface="新細明體" panose="02020500000000000000" pitchFamily="18" charset="-120"/>
                <a:cs typeface="+mn-cs"/>
              </a:endParaRPr>
            </a:p>
          </p:txBody>
        </p:sp>
        <p:cxnSp>
          <p:nvCxnSpPr>
            <p:cNvPr id="14" name="接點: 肘形 13">
              <a:extLst>
                <a:ext uri="{FF2B5EF4-FFF2-40B4-BE49-F238E27FC236}">
                  <a16:creationId xmlns:a16="http://schemas.microsoft.com/office/drawing/2014/main" id="{5CDDFB49-8535-CC10-6E44-001D30CA3039}"/>
                </a:ext>
              </a:extLst>
            </p:cNvPr>
            <p:cNvCxnSpPr>
              <a:cxnSpLocks/>
              <a:stCxn id="8" idx="6"/>
            </p:cNvCxnSpPr>
            <p:nvPr/>
          </p:nvCxnSpPr>
          <p:spPr>
            <a:xfrm>
              <a:off x="9220200" y="4567238"/>
              <a:ext cx="152400" cy="1328737"/>
            </a:xfrm>
            <a:prstGeom prst="bentConnector2">
              <a:avLst/>
            </a:prstGeom>
            <a:ln w="1905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18" name="直線接點 17">
              <a:extLst>
                <a:ext uri="{FF2B5EF4-FFF2-40B4-BE49-F238E27FC236}">
                  <a16:creationId xmlns:a16="http://schemas.microsoft.com/office/drawing/2014/main" id="{490A8B83-9AA2-73DD-868A-00D4A7161F58}"/>
                </a:ext>
              </a:extLst>
            </p:cNvPr>
            <p:cNvCxnSpPr>
              <a:stCxn id="10" idx="6"/>
            </p:cNvCxnSpPr>
            <p:nvPr/>
          </p:nvCxnSpPr>
          <p:spPr>
            <a:xfrm flipV="1">
              <a:off x="9220200" y="5557492"/>
              <a:ext cx="152400" cy="1"/>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sp>
          <p:nvSpPr>
            <p:cNvPr id="20" name="文字方塊 19">
              <a:extLst>
                <a:ext uri="{FF2B5EF4-FFF2-40B4-BE49-F238E27FC236}">
                  <a16:creationId xmlns:a16="http://schemas.microsoft.com/office/drawing/2014/main" id="{F946468D-B679-418E-3CE9-AA0CA9D77990}"/>
                </a:ext>
              </a:extLst>
            </p:cNvPr>
            <p:cNvSpPr txBox="1"/>
            <p:nvPr/>
          </p:nvSpPr>
          <p:spPr>
            <a:xfrm>
              <a:off x="8010525" y="5895975"/>
              <a:ext cx="3743325" cy="523220"/>
            </a:xfrm>
            <a:prstGeom prst="rect">
              <a:avLst/>
            </a:prstGeom>
            <a:noFill/>
            <a:ln w="19050">
              <a:solidFill>
                <a:srgbClr val="FF0000"/>
              </a:solid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TW" sz="1400" b="0" i="0" u="none" strike="noStrike" kern="1200" cap="none" spc="0" normalizeH="0" baseline="0" noProof="0" dirty="0">
                  <a:ln>
                    <a:noFill/>
                  </a:ln>
                  <a:solidFill>
                    <a:prstClr val="black"/>
                  </a:solidFill>
                  <a:effectLst/>
                  <a:uLnTx/>
                  <a:uFillTx/>
                  <a:latin typeface="Calibri" panose="020F0502020204030204"/>
                  <a:ea typeface="新細明體" panose="02020500000000000000" pitchFamily="18" charset="-120"/>
                  <a:cs typeface="+mn-cs"/>
                </a:rPr>
                <a:t>Due to the dividend payout diluting outstanding shares, an adjustment is needed.</a:t>
              </a:r>
              <a:endParaRPr kumimoji="0" lang="zh-TW" altLang="en-US" sz="1400" b="0" i="0" u="none" strike="noStrike" kern="1200" cap="none" spc="0" normalizeH="0" baseline="0" noProof="0" dirty="0">
                <a:ln>
                  <a:noFill/>
                </a:ln>
                <a:solidFill>
                  <a:prstClr val="black"/>
                </a:solidFill>
                <a:effectLst/>
                <a:uLnTx/>
                <a:uFillTx/>
                <a:latin typeface="Calibri" panose="020F0502020204030204"/>
                <a:ea typeface="新細明體" panose="02020500000000000000" pitchFamily="18" charset="-120"/>
                <a:cs typeface="+mn-cs"/>
              </a:endParaRPr>
            </a:p>
          </p:txBody>
        </p:sp>
      </p:grpSp>
      <p:grpSp>
        <p:nvGrpSpPr>
          <p:cNvPr id="5" name="Group 4">
            <a:extLst>
              <a:ext uri="{FF2B5EF4-FFF2-40B4-BE49-F238E27FC236}">
                <a16:creationId xmlns:a16="http://schemas.microsoft.com/office/drawing/2014/main" id="{25A4AF8B-6EE0-87C2-E3ED-207A21867F92}"/>
              </a:ext>
            </a:extLst>
          </p:cNvPr>
          <p:cNvGrpSpPr>
            <a:grpSpLocks noChangeAspect="1"/>
          </p:cNvGrpSpPr>
          <p:nvPr/>
        </p:nvGrpSpPr>
        <p:grpSpPr bwMode="auto">
          <a:xfrm>
            <a:off x="295275" y="849586"/>
            <a:ext cx="11601450" cy="4924425"/>
            <a:chOff x="198" y="559"/>
            <a:chExt cx="7308" cy="3102"/>
          </a:xfrm>
        </p:grpSpPr>
        <p:sp>
          <p:nvSpPr>
            <p:cNvPr id="6" name="AutoShape 3">
              <a:extLst>
                <a:ext uri="{FF2B5EF4-FFF2-40B4-BE49-F238E27FC236}">
                  <a16:creationId xmlns:a16="http://schemas.microsoft.com/office/drawing/2014/main" id="{74758A1E-CD17-72E6-A8FC-573C8C1265D4}"/>
                </a:ext>
              </a:extLst>
            </p:cNvPr>
            <p:cNvSpPr>
              <a:spLocks noChangeAspect="1" noChangeArrowheads="1" noTextEdit="1"/>
            </p:cNvSpPr>
            <p:nvPr/>
          </p:nvSpPr>
          <p:spPr bwMode="auto">
            <a:xfrm>
              <a:off x="198" y="559"/>
              <a:ext cx="7308" cy="3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zh-TW" altLang="en-US" sz="1800" b="0" i="0" u="none" strike="noStrike" kern="1200" cap="none" spc="0" normalizeH="0" baseline="0" noProof="0">
                <a:ln>
                  <a:noFill/>
                </a:ln>
                <a:solidFill>
                  <a:prstClr val="black"/>
                </a:solidFill>
                <a:effectLst/>
                <a:uLnTx/>
                <a:uFillTx/>
                <a:latin typeface="Calibri" panose="020F0502020204030204"/>
                <a:ea typeface="新細明體" panose="02020500000000000000" pitchFamily="18" charset="-120"/>
                <a:cs typeface="+mn-cs"/>
              </a:endParaRPr>
            </a:p>
          </p:txBody>
        </p:sp>
        <p:sp>
          <p:nvSpPr>
            <p:cNvPr id="13" name="Line 5">
              <a:extLst>
                <a:ext uri="{FF2B5EF4-FFF2-40B4-BE49-F238E27FC236}">
                  <a16:creationId xmlns:a16="http://schemas.microsoft.com/office/drawing/2014/main" id="{EB026C99-04C6-64A0-D07E-D08120480E1C}"/>
                </a:ext>
              </a:extLst>
            </p:cNvPr>
            <p:cNvSpPr>
              <a:spLocks noChangeShapeType="1"/>
            </p:cNvSpPr>
            <p:nvPr/>
          </p:nvSpPr>
          <p:spPr bwMode="auto">
            <a:xfrm>
              <a:off x="2843" y="1972"/>
              <a:ext cx="71" cy="0"/>
            </a:xfrm>
            <a:prstGeom prst="line">
              <a:avLst/>
            </a:prstGeom>
            <a:noFill/>
            <a:ln w="0">
              <a:solidFill>
                <a:srgbClr val="008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zh-TW" altLang="en-US" sz="1800" b="0" i="0" u="none" strike="noStrike" kern="1200" cap="none" spc="0" normalizeH="0" baseline="0" noProof="0">
                <a:ln>
                  <a:noFill/>
                </a:ln>
                <a:solidFill>
                  <a:prstClr val="black"/>
                </a:solidFill>
                <a:effectLst/>
                <a:uLnTx/>
                <a:uFillTx/>
                <a:latin typeface="Calibri" panose="020F0502020204030204"/>
                <a:ea typeface="新細明體" panose="02020500000000000000" pitchFamily="18" charset="-120"/>
                <a:cs typeface="+mn-cs"/>
              </a:endParaRPr>
            </a:p>
          </p:txBody>
        </p:sp>
        <p:sp>
          <p:nvSpPr>
            <p:cNvPr id="15" name="Rectangle 6">
              <a:extLst>
                <a:ext uri="{FF2B5EF4-FFF2-40B4-BE49-F238E27FC236}">
                  <a16:creationId xmlns:a16="http://schemas.microsoft.com/office/drawing/2014/main" id="{F69B5904-6832-42D7-1DF8-DAEBEE5C21AC}"/>
                </a:ext>
              </a:extLst>
            </p:cNvPr>
            <p:cNvSpPr>
              <a:spLocks noChangeArrowheads="1"/>
            </p:cNvSpPr>
            <p:nvPr/>
          </p:nvSpPr>
          <p:spPr bwMode="auto">
            <a:xfrm>
              <a:off x="2843" y="1972"/>
              <a:ext cx="71" cy="8"/>
            </a:xfrm>
            <a:prstGeom prst="rect">
              <a:avLst/>
            </a:prstGeom>
            <a:solidFill>
              <a:srgbClr val="008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zh-TW" altLang="en-US" sz="1800" b="0" i="0" u="none" strike="noStrike" kern="1200" cap="none" spc="0" normalizeH="0" baseline="0" noProof="0">
                <a:ln>
                  <a:noFill/>
                </a:ln>
                <a:solidFill>
                  <a:prstClr val="black"/>
                </a:solidFill>
                <a:effectLst/>
                <a:uLnTx/>
                <a:uFillTx/>
                <a:latin typeface="Calibri" panose="020F0502020204030204"/>
                <a:ea typeface="新細明體" panose="02020500000000000000" pitchFamily="18" charset="-120"/>
                <a:cs typeface="+mn-cs"/>
              </a:endParaRPr>
            </a:p>
          </p:txBody>
        </p:sp>
        <p:sp>
          <p:nvSpPr>
            <p:cNvPr id="16" name="Line 7">
              <a:extLst>
                <a:ext uri="{FF2B5EF4-FFF2-40B4-BE49-F238E27FC236}">
                  <a16:creationId xmlns:a16="http://schemas.microsoft.com/office/drawing/2014/main" id="{3EAA0B3D-49B0-A0BD-3E9E-844DD89744BE}"/>
                </a:ext>
              </a:extLst>
            </p:cNvPr>
            <p:cNvSpPr>
              <a:spLocks noChangeShapeType="1"/>
            </p:cNvSpPr>
            <p:nvPr/>
          </p:nvSpPr>
          <p:spPr bwMode="auto">
            <a:xfrm>
              <a:off x="2843" y="1980"/>
              <a:ext cx="63" cy="0"/>
            </a:xfrm>
            <a:prstGeom prst="line">
              <a:avLst/>
            </a:prstGeom>
            <a:noFill/>
            <a:ln w="0">
              <a:solidFill>
                <a:srgbClr val="008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zh-TW" altLang="en-US" sz="1800" b="0" i="0" u="none" strike="noStrike" kern="1200" cap="none" spc="0" normalizeH="0" baseline="0" noProof="0">
                <a:ln>
                  <a:noFill/>
                </a:ln>
                <a:solidFill>
                  <a:prstClr val="black"/>
                </a:solidFill>
                <a:effectLst/>
                <a:uLnTx/>
                <a:uFillTx/>
                <a:latin typeface="Calibri" panose="020F0502020204030204"/>
                <a:ea typeface="新細明體" panose="02020500000000000000" pitchFamily="18" charset="-120"/>
                <a:cs typeface="+mn-cs"/>
              </a:endParaRPr>
            </a:p>
          </p:txBody>
        </p:sp>
        <p:sp>
          <p:nvSpPr>
            <p:cNvPr id="17" name="Rectangle 8">
              <a:extLst>
                <a:ext uri="{FF2B5EF4-FFF2-40B4-BE49-F238E27FC236}">
                  <a16:creationId xmlns:a16="http://schemas.microsoft.com/office/drawing/2014/main" id="{4EDBFD23-6547-CC88-264C-44F7E6E4EEFA}"/>
                </a:ext>
              </a:extLst>
            </p:cNvPr>
            <p:cNvSpPr>
              <a:spLocks noChangeArrowheads="1"/>
            </p:cNvSpPr>
            <p:nvPr/>
          </p:nvSpPr>
          <p:spPr bwMode="auto">
            <a:xfrm>
              <a:off x="2843" y="1980"/>
              <a:ext cx="63" cy="7"/>
            </a:xfrm>
            <a:prstGeom prst="rect">
              <a:avLst/>
            </a:prstGeom>
            <a:solidFill>
              <a:srgbClr val="008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zh-TW" altLang="en-US" sz="1800" b="0" i="0" u="none" strike="noStrike" kern="1200" cap="none" spc="0" normalizeH="0" baseline="0" noProof="0">
                <a:ln>
                  <a:noFill/>
                </a:ln>
                <a:solidFill>
                  <a:prstClr val="black"/>
                </a:solidFill>
                <a:effectLst/>
                <a:uLnTx/>
                <a:uFillTx/>
                <a:latin typeface="Calibri" panose="020F0502020204030204"/>
                <a:ea typeface="新細明體" panose="02020500000000000000" pitchFamily="18" charset="-120"/>
                <a:cs typeface="+mn-cs"/>
              </a:endParaRPr>
            </a:p>
          </p:txBody>
        </p:sp>
        <p:sp>
          <p:nvSpPr>
            <p:cNvPr id="19" name="Line 9">
              <a:extLst>
                <a:ext uri="{FF2B5EF4-FFF2-40B4-BE49-F238E27FC236}">
                  <a16:creationId xmlns:a16="http://schemas.microsoft.com/office/drawing/2014/main" id="{2A4F4550-3168-4977-209E-29705BF76A01}"/>
                </a:ext>
              </a:extLst>
            </p:cNvPr>
            <p:cNvSpPr>
              <a:spLocks noChangeShapeType="1"/>
            </p:cNvSpPr>
            <p:nvPr/>
          </p:nvSpPr>
          <p:spPr bwMode="auto">
            <a:xfrm>
              <a:off x="2843" y="1987"/>
              <a:ext cx="55" cy="0"/>
            </a:xfrm>
            <a:prstGeom prst="line">
              <a:avLst/>
            </a:prstGeom>
            <a:noFill/>
            <a:ln w="0">
              <a:solidFill>
                <a:srgbClr val="008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zh-TW" altLang="en-US" sz="1800" b="0" i="0" u="none" strike="noStrike" kern="1200" cap="none" spc="0" normalizeH="0" baseline="0" noProof="0">
                <a:ln>
                  <a:noFill/>
                </a:ln>
                <a:solidFill>
                  <a:prstClr val="black"/>
                </a:solidFill>
                <a:effectLst/>
                <a:uLnTx/>
                <a:uFillTx/>
                <a:latin typeface="Calibri" panose="020F0502020204030204"/>
                <a:ea typeface="新細明體" panose="02020500000000000000" pitchFamily="18" charset="-120"/>
                <a:cs typeface="+mn-cs"/>
              </a:endParaRPr>
            </a:p>
          </p:txBody>
        </p:sp>
        <p:sp>
          <p:nvSpPr>
            <p:cNvPr id="23" name="Rectangle 10">
              <a:extLst>
                <a:ext uri="{FF2B5EF4-FFF2-40B4-BE49-F238E27FC236}">
                  <a16:creationId xmlns:a16="http://schemas.microsoft.com/office/drawing/2014/main" id="{C8315D16-7DB3-2B45-482D-97BE4B73A133}"/>
                </a:ext>
              </a:extLst>
            </p:cNvPr>
            <p:cNvSpPr>
              <a:spLocks noChangeArrowheads="1"/>
            </p:cNvSpPr>
            <p:nvPr/>
          </p:nvSpPr>
          <p:spPr bwMode="auto">
            <a:xfrm>
              <a:off x="2843" y="1987"/>
              <a:ext cx="55" cy="8"/>
            </a:xfrm>
            <a:prstGeom prst="rect">
              <a:avLst/>
            </a:prstGeom>
            <a:solidFill>
              <a:srgbClr val="008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zh-TW" altLang="en-US" sz="1800" b="0" i="0" u="none" strike="noStrike" kern="1200" cap="none" spc="0" normalizeH="0" baseline="0" noProof="0">
                <a:ln>
                  <a:noFill/>
                </a:ln>
                <a:solidFill>
                  <a:prstClr val="black"/>
                </a:solidFill>
                <a:effectLst/>
                <a:uLnTx/>
                <a:uFillTx/>
                <a:latin typeface="Calibri" panose="020F0502020204030204"/>
                <a:ea typeface="新細明體" panose="02020500000000000000" pitchFamily="18" charset="-120"/>
                <a:cs typeface="+mn-cs"/>
              </a:endParaRPr>
            </a:p>
          </p:txBody>
        </p:sp>
        <p:sp>
          <p:nvSpPr>
            <p:cNvPr id="24" name="Line 11">
              <a:extLst>
                <a:ext uri="{FF2B5EF4-FFF2-40B4-BE49-F238E27FC236}">
                  <a16:creationId xmlns:a16="http://schemas.microsoft.com/office/drawing/2014/main" id="{E7638CC5-CEC2-1B58-0D03-507DEBD46B64}"/>
                </a:ext>
              </a:extLst>
            </p:cNvPr>
            <p:cNvSpPr>
              <a:spLocks noChangeShapeType="1"/>
            </p:cNvSpPr>
            <p:nvPr/>
          </p:nvSpPr>
          <p:spPr bwMode="auto">
            <a:xfrm>
              <a:off x="2843" y="1995"/>
              <a:ext cx="47" cy="0"/>
            </a:xfrm>
            <a:prstGeom prst="line">
              <a:avLst/>
            </a:prstGeom>
            <a:noFill/>
            <a:ln w="0">
              <a:solidFill>
                <a:srgbClr val="008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zh-TW" altLang="en-US" sz="1800" b="0" i="0" u="none" strike="noStrike" kern="1200" cap="none" spc="0" normalizeH="0" baseline="0" noProof="0">
                <a:ln>
                  <a:noFill/>
                </a:ln>
                <a:solidFill>
                  <a:prstClr val="black"/>
                </a:solidFill>
                <a:effectLst/>
                <a:uLnTx/>
                <a:uFillTx/>
                <a:latin typeface="Calibri" panose="020F0502020204030204"/>
                <a:ea typeface="新細明體" panose="02020500000000000000" pitchFamily="18" charset="-120"/>
                <a:cs typeface="+mn-cs"/>
              </a:endParaRPr>
            </a:p>
          </p:txBody>
        </p:sp>
        <p:sp>
          <p:nvSpPr>
            <p:cNvPr id="25" name="Rectangle 12">
              <a:extLst>
                <a:ext uri="{FF2B5EF4-FFF2-40B4-BE49-F238E27FC236}">
                  <a16:creationId xmlns:a16="http://schemas.microsoft.com/office/drawing/2014/main" id="{D344CB0B-13A7-D637-5F6E-CBAF4D21EB74}"/>
                </a:ext>
              </a:extLst>
            </p:cNvPr>
            <p:cNvSpPr>
              <a:spLocks noChangeArrowheads="1"/>
            </p:cNvSpPr>
            <p:nvPr/>
          </p:nvSpPr>
          <p:spPr bwMode="auto">
            <a:xfrm>
              <a:off x="2843" y="1995"/>
              <a:ext cx="47" cy="8"/>
            </a:xfrm>
            <a:prstGeom prst="rect">
              <a:avLst/>
            </a:prstGeom>
            <a:solidFill>
              <a:srgbClr val="008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zh-TW" altLang="en-US" sz="1800" b="0" i="0" u="none" strike="noStrike" kern="1200" cap="none" spc="0" normalizeH="0" baseline="0" noProof="0">
                <a:ln>
                  <a:noFill/>
                </a:ln>
                <a:solidFill>
                  <a:prstClr val="black"/>
                </a:solidFill>
                <a:effectLst/>
                <a:uLnTx/>
                <a:uFillTx/>
                <a:latin typeface="Calibri" panose="020F0502020204030204"/>
                <a:ea typeface="新細明體" panose="02020500000000000000" pitchFamily="18" charset="-120"/>
                <a:cs typeface="+mn-cs"/>
              </a:endParaRPr>
            </a:p>
          </p:txBody>
        </p:sp>
        <p:sp>
          <p:nvSpPr>
            <p:cNvPr id="26" name="Line 13">
              <a:extLst>
                <a:ext uri="{FF2B5EF4-FFF2-40B4-BE49-F238E27FC236}">
                  <a16:creationId xmlns:a16="http://schemas.microsoft.com/office/drawing/2014/main" id="{8E5680D2-95B7-C391-4D49-9C5F8ED1A641}"/>
                </a:ext>
              </a:extLst>
            </p:cNvPr>
            <p:cNvSpPr>
              <a:spLocks noChangeShapeType="1"/>
            </p:cNvSpPr>
            <p:nvPr/>
          </p:nvSpPr>
          <p:spPr bwMode="auto">
            <a:xfrm>
              <a:off x="2843" y="2003"/>
              <a:ext cx="40" cy="0"/>
            </a:xfrm>
            <a:prstGeom prst="line">
              <a:avLst/>
            </a:prstGeom>
            <a:noFill/>
            <a:ln w="0">
              <a:solidFill>
                <a:srgbClr val="008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zh-TW" altLang="en-US" sz="1800" b="0" i="0" u="none" strike="noStrike" kern="1200" cap="none" spc="0" normalizeH="0" baseline="0" noProof="0">
                <a:ln>
                  <a:noFill/>
                </a:ln>
                <a:solidFill>
                  <a:prstClr val="black"/>
                </a:solidFill>
                <a:effectLst/>
                <a:uLnTx/>
                <a:uFillTx/>
                <a:latin typeface="Calibri" panose="020F0502020204030204"/>
                <a:ea typeface="新細明體" panose="02020500000000000000" pitchFamily="18" charset="-120"/>
                <a:cs typeface="+mn-cs"/>
              </a:endParaRPr>
            </a:p>
          </p:txBody>
        </p:sp>
        <p:sp>
          <p:nvSpPr>
            <p:cNvPr id="27" name="Rectangle 14">
              <a:extLst>
                <a:ext uri="{FF2B5EF4-FFF2-40B4-BE49-F238E27FC236}">
                  <a16:creationId xmlns:a16="http://schemas.microsoft.com/office/drawing/2014/main" id="{28E9538D-69C5-3CA4-5247-059BF7A303AC}"/>
                </a:ext>
              </a:extLst>
            </p:cNvPr>
            <p:cNvSpPr>
              <a:spLocks noChangeArrowheads="1"/>
            </p:cNvSpPr>
            <p:nvPr/>
          </p:nvSpPr>
          <p:spPr bwMode="auto">
            <a:xfrm>
              <a:off x="2843" y="2003"/>
              <a:ext cx="40" cy="7"/>
            </a:xfrm>
            <a:prstGeom prst="rect">
              <a:avLst/>
            </a:prstGeom>
            <a:solidFill>
              <a:srgbClr val="008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zh-TW" altLang="en-US" sz="1800" b="0" i="0" u="none" strike="noStrike" kern="1200" cap="none" spc="0" normalizeH="0" baseline="0" noProof="0">
                <a:ln>
                  <a:noFill/>
                </a:ln>
                <a:solidFill>
                  <a:prstClr val="black"/>
                </a:solidFill>
                <a:effectLst/>
                <a:uLnTx/>
                <a:uFillTx/>
                <a:latin typeface="Calibri" panose="020F0502020204030204"/>
                <a:ea typeface="新細明體" panose="02020500000000000000" pitchFamily="18" charset="-120"/>
                <a:cs typeface="+mn-cs"/>
              </a:endParaRPr>
            </a:p>
          </p:txBody>
        </p:sp>
        <p:sp>
          <p:nvSpPr>
            <p:cNvPr id="28" name="Line 15">
              <a:extLst>
                <a:ext uri="{FF2B5EF4-FFF2-40B4-BE49-F238E27FC236}">
                  <a16:creationId xmlns:a16="http://schemas.microsoft.com/office/drawing/2014/main" id="{CF664254-5F29-501B-A454-13C260C6EC1D}"/>
                </a:ext>
              </a:extLst>
            </p:cNvPr>
            <p:cNvSpPr>
              <a:spLocks noChangeShapeType="1"/>
            </p:cNvSpPr>
            <p:nvPr/>
          </p:nvSpPr>
          <p:spPr bwMode="auto">
            <a:xfrm>
              <a:off x="2843" y="2010"/>
              <a:ext cx="32" cy="0"/>
            </a:xfrm>
            <a:prstGeom prst="line">
              <a:avLst/>
            </a:prstGeom>
            <a:noFill/>
            <a:ln w="0">
              <a:solidFill>
                <a:srgbClr val="008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zh-TW" altLang="en-US" sz="1800" b="0" i="0" u="none" strike="noStrike" kern="1200" cap="none" spc="0" normalizeH="0" baseline="0" noProof="0">
                <a:ln>
                  <a:noFill/>
                </a:ln>
                <a:solidFill>
                  <a:prstClr val="black"/>
                </a:solidFill>
                <a:effectLst/>
                <a:uLnTx/>
                <a:uFillTx/>
                <a:latin typeface="Calibri" panose="020F0502020204030204"/>
                <a:ea typeface="新細明體" panose="02020500000000000000" pitchFamily="18" charset="-120"/>
                <a:cs typeface="+mn-cs"/>
              </a:endParaRPr>
            </a:p>
          </p:txBody>
        </p:sp>
        <p:sp>
          <p:nvSpPr>
            <p:cNvPr id="29" name="Rectangle 16">
              <a:extLst>
                <a:ext uri="{FF2B5EF4-FFF2-40B4-BE49-F238E27FC236}">
                  <a16:creationId xmlns:a16="http://schemas.microsoft.com/office/drawing/2014/main" id="{D3F40326-8465-7535-2DE0-8C53A2F0D958}"/>
                </a:ext>
              </a:extLst>
            </p:cNvPr>
            <p:cNvSpPr>
              <a:spLocks noChangeArrowheads="1"/>
            </p:cNvSpPr>
            <p:nvPr/>
          </p:nvSpPr>
          <p:spPr bwMode="auto">
            <a:xfrm>
              <a:off x="2843" y="2010"/>
              <a:ext cx="32" cy="8"/>
            </a:xfrm>
            <a:prstGeom prst="rect">
              <a:avLst/>
            </a:prstGeom>
            <a:solidFill>
              <a:srgbClr val="008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zh-TW" altLang="en-US" sz="1800" b="0" i="0" u="none" strike="noStrike" kern="1200" cap="none" spc="0" normalizeH="0" baseline="0" noProof="0">
                <a:ln>
                  <a:noFill/>
                </a:ln>
                <a:solidFill>
                  <a:prstClr val="black"/>
                </a:solidFill>
                <a:effectLst/>
                <a:uLnTx/>
                <a:uFillTx/>
                <a:latin typeface="Calibri" panose="020F0502020204030204"/>
                <a:ea typeface="新細明體" panose="02020500000000000000" pitchFamily="18" charset="-120"/>
                <a:cs typeface="+mn-cs"/>
              </a:endParaRPr>
            </a:p>
          </p:txBody>
        </p:sp>
        <p:sp>
          <p:nvSpPr>
            <p:cNvPr id="30" name="Line 17">
              <a:extLst>
                <a:ext uri="{FF2B5EF4-FFF2-40B4-BE49-F238E27FC236}">
                  <a16:creationId xmlns:a16="http://schemas.microsoft.com/office/drawing/2014/main" id="{CD3330A2-2813-D2BF-72F5-D2012960DA98}"/>
                </a:ext>
              </a:extLst>
            </p:cNvPr>
            <p:cNvSpPr>
              <a:spLocks noChangeShapeType="1"/>
            </p:cNvSpPr>
            <p:nvPr/>
          </p:nvSpPr>
          <p:spPr bwMode="auto">
            <a:xfrm>
              <a:off x="2843" y="2018"/>
              <a:ext cx="24" cy="0"/>
            </a:xfrm>
            <a:prstGeom prst="line">
              <a:avLst/>
            </a:prstGeom>
            <a:noFill/>
            <a:ln w="0">
              <a:solidFill>
                <a:srgbClr val="008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zh-TW" altLang="en-US" sz="1800" b="0" i="0" u="none" strike="noStrike" kern="1200" cap="none" spc="0" normalizeH="0" baseline="0" noProof="0">
                <a:ln>
                  <a:noFill/>
                </a:ln>
                <a:solidFill>
                  <a:prstClr val="black"/>
                </a:solidFill>
                <a:effectLst/>
                <a:uLnTx/>
                <a:uFillTx/>
                <a:latin typeface="Calibri" panose="020F0502020204030204"/>
                <a:ea typeface="新細明體" panose="02020500000000000000" pitchFamily="18" charset="-120"/>
                <a:cs typeface="+mn-cs"/>
              </a:endParaRPr>
            </a:p>
          </p:txBody>
        </p:sp>
        <p:sp>
          <p:nvSpPr>
            <p:cNvPr id="31" name="Rectangle 18">
              <a:extLst>
                <a:ext uri="{FF2B5EF4-FFF2-40B4-BE49-F238E27FC236}">
                  <a16:creationId xmlns:a16="http://schemas.microsoft.com/office/drawing/2014/main" id="{23698634-CF0B-D312-607C-DDA339E3A756}"/>
                </a:ext>
              </a:extLst>
            </p:cNvPr>
            <p:cNvSpPr>
              <a:spLocks noChangeArrowheads="1"/>
            </p:cNvSpPr>
            <p:nvPr/>
          </p:nvSpPr>
          <p:spPr bwMode="auto">
            <a:xfrm>
              <a:off x="2843" y="2018"/>
              <a:ext cx="24" cy="8"/>
            </a:xfrm>
            <a:prstGeom prst="rect">
              <a:avLst/>
            </a:prstGeom>
            <a:solidFill>
              <a:srgbClr val="008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zh-TW" altLang="en-US" sz="1800" b="0" i="0" u="none" strike="noStrike" kern="1200" cap="none" spc="0" normalizeH="0" baseline="0" noProof="0">
                <a:ln>
                  <a:noFill/>
                </a:ln>
                <a:solidFill>
                  <a:prstClr val="black"/>
                </a:solidFill>
                <a:effectLst/>
                <a:uLnTx/>
                <a:uFillTx/>
                <a:latin typeface="Calibri" panose="020F0502020204030204"/>
                <a:ea typeface="新細明體" panose="02020500000000000000" pitchFamily="18" charset="-120"/>
                <a:cs typeface="+mn-cs"/>
              </a:endParaRPr>
            </a:p>
          </p:txBody>
        </p:sp>
        <p:sp>
          <p:nvSpPr>
            <p:cNvPr id="32" name="Line 19">
              <a:extLst>
                <a:ext uri="{FF2B5EF4-FFF2-40B4-BE49-F238E27FC236}">
                  <a16:creationId xmlns:a16="http://schemas.microsoft.com/office/drawing/2014/main" id="{F867E931-6D9A-7BD5-47E9-2F0D026DDA1F}"/>
                </a:ext>
              </a:extLst>
            </p:cNvPr>
            <p:cNvSpPr>
              <a:spLocks noChangeShapeType="1"/>
            </p:cNvSpPr>
            <p:nvPr/>
          </p:nvSpPr>
          <p:spPr bwMode="auto">
            <a:xfrm>
              <a:off x="2843" y="2026"/>
              <a:ext cx="16" cy="0"/>
            </a:xfrm>
            <a:prstGeom prst="line">
              <a:avLst/>
            </a:prstGeom>
            <a:noFill/>
            <a:ln w="0">
              <a:solidFill>
                <a:srgbClr val="008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zh-TW" altLang="en-US" sz="1800" b="0" i="0" u="none" strike="noStrike" kern="1200" cap="none" spc="0" normalizeH="0" baseline="0" noProof="0">
                <a:ln>
                  <a:noFill/>
                </a:ln>
                <a:solidFill>
                  <a:prstClr val="black"/>
                </a:solidFill>
                <a:effectLst/>
                <a:uLnTx/>
                <a:uFillTx/>
                <a:latin typeface="Calibri" panose="020F0502020204030204"/>
                <a:ea typeface="新細明體" panose="02020500000000000000" pitchFamily="18" charset="-120"/>
                <a:cs typeface="+mn-cs"/>
              </a:endParaRPr>
            </a:p>
          </p:txBody>
        </p:sp>
        <p:sp>
          <p:nvSpPr>
            <p:cNvPr id="33" name="Rectangle 20">
              <a:extLst>
                <a:ext uri="{FF2B5EF4-FFF2-40B4-BE49-F238E27FC236}">
                  <a16:creationId xmlns:a16="http://schemas.microsoft.com/office/drawing/2014/main" id="{FED76488-AC32-39A1-8721-D4E37324A752}"/>
                </a:ext>
              </a:extLst>
            </p:cNvPr>
            <p:cNvSpPr>
              <a:spLocks noChangeArrowheads="1"/>
            </p:cNvSpPr>
            <p:nvPr/>
          </p:nvSpPr>
          <p:spPr bwMode="auto">
            <a:xfrm>
              <a:off x="2843" y="2026"/>
              <a:ext cx="16" cy="7"/>
            </a:xfrm>
            <a:prstGeom prst="rect">
              <a:avLst/>
            </a:prstGeom>
            <a:solidFill>
              <a:srgbClr val="008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zh-TW" altLang="en-US" sz="1800" b="0" i="0" u="none" strike="noStrike" kern="1200" cap="none" spc="0" normalizeH="0" baseline="0" noProof="0">
                <a:ln>
                  <a:noFill/>
                </a:ln>
                <a:solidFill>
                  <a:prstClr val="black"/>
                </a:solidFill>
                <a:effectLst/>
                <a:uLnTx/>
                <a:uFillTx/>
                <a:latin typeface="Calibri" panose="020F0502020204030204"/>
                <a:ea typeface="新細明體" panose="02020500000000000000" pitchFamily="18" charset="-120"/>
                <a:cs typeface="+mn-cs"/>
              </a:endParaRPr>
            </a:p>
          </p:txBody>
        </p:sp>
        <p:sp>
          <p:nvSpPr>
            <p:cNvPr id="34" name="Line 21">
              <a:extLst>
                <a:ext uri="{FF2B5EF4-FFF2-40B4-BE49-F238E27FC236}">
                  <a16:creationId xmlns:a16="http://schemas.microsoft.com/office/drawing/2014/main" id="{4C333A01-0DC4-DF4D-85A4-BE41F9C14444}"/>
                </a:ext>
              </a:extLst>
            </p:cNvPr>
            <p:cNvSpPr>
              <a:spLocks noChangeShapeType="1"/>
            </p:cNvSpPr>
            <p:nvPr/>
          </p:nvSpPr>
          <p:spPr bwMode="auto">
            <a:xfrm>
              <a:off x="2843" y="2033"/>
              <a:ext cx="8" cy="0"/>
            </a:xfrm>
            <a:prstGeom prst="line">
              <a:avLst/>
            </a:prstGeom>
            <a:noFill/>
            <a:ln w="0">
              <a:solidFill>
                <a:srgbClr val="008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zh-TW" altLang="en-US" sz="1800" b="0" i="0" u="none" strike="noStrike" kern="1200" cap="none" spc="0" normalizeH="0" baseline="0" noProof="0">
                <a:ln>
                  <a:noFill/>
                </a:ln>
                <a:solidFill>
                  <a:prstClr val="black"/>
                </a:solidFill>
                <a:effectLst/>
                <a:uLnTx/>
                <a:uFillTx/>
                <a:latin typeface="Calibri" panose="020F0502020204030204"/>
                <a:ea typeface="新細明體" panose="02020500000000000000" pitchFamily="18" charset="-120"/>
                <a:cs typeface="+mn-cs"/>
              </a:endParaRPr>
            </a:p>
          </p:txBody>
        </p:sp>
        <p:sp>
          <p:nvSpPr>
            <p:cNvPr id="35" name="Rectangle 22">
              <a:extLst>
                <a:ext uri="{FF2B5EF4-FFF2-40B4-BE49-F238E27FC236}">
                  <a16:creationId xmlns:a16="http://schemas.microsoft.com/office/drawing/2014/main" id="{0DA47017-20E5-AA74-34BD-97B4F782A606}"/>
                </a:ext>
              </a:extLst>
            </p:cNvPr>
            <p:cNvSpPr>
              <a:spLocks noChangeArrowheads="1"/>
            </p:cNvSpPr>
            <p:nvPr/>
          </p:nvSpPr>
          <p:spPr bwMode="auto">
            <a:xfrm>
              <a:off x="2843" y="2033"/>
              <a:ext cx="8" cy="8"/>
            </a:xfrm>
            <a:prstGeom prst="rect">
              <a:avLst/>
            </a:prstGeom>
            <a:solidFill>
              <a:srgbClr val="008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zh-TW" altLang="en-US" sz="1800" b="0" i="0" u="none" strike="noStrike" kern="1200" cap="none" spc="0" normalizeH="0" baseline="0" noProof="0">
                <a:ln>
                  <a:noFill/>
                </a:ln>
                <a:solidFill>
                  <a:prstClr val="black"/>
                </a:solidFill>
                <a:effectLst/>
                <a:uLnTx/>
                <a:uFillTx/>
                <a:latin typeface="Calibri" panose="020F0502020204030204"/>
                <a:ea typeface="新細明體" panose="02020500000000000000" pitchFamily="18" charset="-120"/>
                <a:cs typeface="+mn-cs"/>
              </a:endParaRPr>
            </a:p>
          </p:txBody>
        </p:sp>
        <p:sp>
          <p:nvSpPr>
            <p:cNvPr id="36" name="Line 23">
              <a:extLst>
                <a:ext uri="{FF2B5EF4-FFF2-40B4-BE49-F238E27FC236}">
                  <a16:creationId xmlns:a16="http://schemas.microsoft.com/office/drawing/2014/main" id="{87674AB7-7B67-EA67-391E-1D650D528EB6}"/>
                </a:ext>
              </a:extLst>
            </p:cNvPr>
            <p:cNvSpPr>
              <a:spLocks noChangeShapeType="1"/>
            </p:cNvSpPr>
            <p:nvPr/>
          </p:nvSpPr>
          <p:spPr bwMode="auto">
            <a:xfrm>
              <a:off x="4759" y="1972"/>
              <a:ext cx="70" cy="0"/>
            </a:xfrm>
            <a:prstGeom prst="line">
              <a:avLst/>
            </a:prstGeom>
            <a:noFill/>
            <a:ln w="0">
              <a:solidFill>
                <a:srgbClr val="008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zh-TW" altLang="en-US" sz="1800" b="0" i="0" u="none" strike="noStrike" kern="1200" cap="none" spc="0" normalizeH="0" baseline="0" noProof="0">
                <a:ln>
                  <a:noFill/>
                </a:ln>
                <a:solidFill>
                  <a:prstClr val="black"/>
                </a:solidFill>
                <a:effectLst/>
                <a:uLnTx/>
                <a:uFillTx/>
                <a:latin typeface="Calibri" panose="020F0502020204030204"/>
                <a:ea typeface="新細明體" panose="02020500000000000000" pitchFamily="18" charset="-120"/>
                <a:cs typeface="+mn-cs"/>
              </a:endParaRPr>
            </a:p>
          </p:txBody>
        </p:sp>
        <p:sp>
          <p:nvSpPr>
            <p:cNvPr id="37" name="Rectangle 24">
              <a:extLst>
                <a:ext uri="{FF2B5EF4-FFF2-40B4-BE49-F238E27FC236}">
                  <a16:creationId xmlns:a16="http://schemas.microsoft.com/office/drawing/2014/main" id="{4266E79A-B7BE-0DD6-6A6E-90AE72F562DF}"/>
                </a:ext>
              </a:extLst>
            </p:cNvPr>
            <p:cNvSpPr>
              <a:spLocks noChangeArrowheads="1"/>
            </p:cNvSpPr>
            <p:nvPr/>
          </p:nvSpPr>
          <p:spPr bwMode="auto">
            <a:xfrm>
              <a:off x="4759" y="1972"/>
              <a:ext cx="70" cy="8"/>
            </a:xfrm>
            <a:prstGeom prst="rect">
              <a:avLst/>
            </a:prstGeom>
            <a:solidFill>
              <a:srgbClr val="008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zh-TW" altLang="en-US" sz="1800" b="0" i="0" u="none" strike="noStrike" kern="1200" cap="none" spc="0" normalizeH="0" baseline="0" noProof="0">
                <a:ln>
                  <a:noFill/>
                </a:ln>
                <a:solidFill>
                  <a:prstClr val="black"/>
                </a:solidFill>
                <a:effectLst/>
                <a:uLnTx/>
                <a:uFillTx/>
                <a:latin typeface="Calibri" panose="020F0502020204030204"/>
                <a:ea typeface="新細明體" panose="02020500000000000000" pitchFamily="18" charset="-120"/>
                <a:cs typeface="+mn-cs"/>
              </a:endParaRPr>
            </a:p>
          </p:txBody>
        </p:sp>
        <p:sp>
          <p:nvSpPr>
            <p:cNvPr id="38" name="Line 25">
              <a:extLst>
                <a:ext uri="{FF2B5EF4-FFF2-40B4-BE49-F238E27FC236}">
                  <a16:creationId xmlns:a16="http://schemas.microsoft.com/office/drawing/2014/main" id="{27BC34AC-D680-EF40-2975-74D1C6A53E8B}"/>
                </a:ext>
              </a:extLst>
            </p:cNvPr>
            <p:cNvSpPr>
              <a:spLocks noChangeShapeType="1"/>
            </p:cNvSpPr>
            <p:nvPr/>
          </p:nvSpPr>
          <p:spPr bwMode="auto">
            <a:xfrm>
              <a:off x="4759" y="1980"/>
              <a:ext cx="62" cy="0"/>
            </a:xfrm>
            <a:prstGeom prst="line">
              <a:avLst/>
            </a:prstGeom>
            <a:noFill/>
            <a:ln w="0">
              <a:solidFill>
                <a:srgbClr val="008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zh-TW" altLang="en-US" sz="1800" b="0" i="0" u="none" strike="noStrike" kern="1200" cap="none" spc="0" normalizeH="0" baseline="0" noProof="0">
                <a:ln>
                  <a:noFill/>
                </a:ln>
                <a:solidFill>
                  <a:prstClr val="black"/>
                </a:solidFill>
                <a:effectLst/>
                <a:uLnTx/>
                <a:uFillTx/>
                <a:latin typeface="Calibri" panose="020F0502020204030204"/>
                <a:ea typeface="新細明體" panose="02020500000000000000" pitchFamily="18" charset="-120"/>
                <a:cs typeface="+mn-cs"/>
              </a:endParaRPr>
            </a:p>
          </p:txBody>
        </p:sp>
        <p:sp>
          <p:nvSpPr>
            <p:cNvPr id="39" name="Rectangle 26">
              <a:extLst>
                <a:ext uri="{FF2B5EF4-FFF2-40B4-BE49-F238E27FC236}">
                  <a16:creationId xmlns:a16="http://schemas.microsoft.com/office/drawing/2014/main" id="{AA0BC00E-92C1-B581-5BD7-502F3820CE7D}"/>
                </a:ext>
              </a:extLst>
            </p:cNvPr>
            <p:cNvSpPr>
              <a:spLocks noChangeArrowheads="1"/>
            </p:cNvSpPr>
            <p:nvPr/>
          </p:nvSpPr>
          <p:spPr bwMode="auto">
            <a:xfrm>
              <a:off x="4759" y="1980"/>
              <a:ext cx="62" cy="7"/>
            </a:xfrm>
            <a:prstGeom prst="rect">
              <a:avLst/>
            </a:prstGeom>
            <a:solidFill>
              <a:srgbClr val="008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zh-TW" altLang="en-US" sz="1800" b="0" i="0" u="none" strike="noStrike" kern="1200" cap="none" spc="0" normalizeH="0" baseline="0" noProof="0">
                <a:ln>
                  <a:noFill/>
                </a:ln>
                <a:solidFill>
                  <a:prstClr val="black"/>
                </a:solidFill>
                <a:effectLst/>
                <a:uLnTx/>
                <a:uFillTx/>
                <a:latin typeface="Calibri" panose="020F0502020204030204"/>
                <a:ea typeface="新細明體" panose="02020500000000000000" pitchFamily="18" charset="-120"/>
                <a:cs typeface="+mn-cs"/>
              </a:endParaRPr>
            </a:p>
          </p:txBody>
        </p:sp>
        <p:sp>
          <p:nvSpPr>
            <p:cNvPr id="40" name="Line 27">
              <a:extLst>
                <a:ext uri="{FF2B5EF4-FFF2-40B4-BE49-F238E27FC236}">
                  <a16:creationId xmlns:a16="http://schemas.microsoft.com/office/drawing/2014/main" id="{2C1836FD-EBAD-F63C-28A7-91B4643CB533}"/>
                </a:ext>
              </a:extLst>
            </p:cNvPr>
            <p:cNvSpPr>
              <a:spLocks noChangeShapeType="1"/>
            </p:cNvSpPr>
            <p:nvPr/>
          </p:nvSpPr>
          <p:spPr bwMode="auto">
            <a:xfrm>
              <a:off x="4759" y="1987"/>
              <a:ext cx="55" cy="0"/>
            </a:xfrm>
            <a:prstGeom prst="line">
              <a:avLst/>
            </a:prstGeom>
            <a:noFill/>
            <a:ln w="0">
              <a:solidFill>
                <a:srgbClr val="008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zh-TW" altLang="en-US" sz="1800" b="0" i="0" u="none" strike="noStrike" kern="1200" cap="none" spc="0" normalizeH="0" baseline="0" noProof="0">
                <a:ln>
                  <a:noFill/>
                </a:ln>
                <a:solidFill>
                  <a:prstClr val="black"/>
                </a:solidFill>
                <a:effectLst/>
                <a:uLnTx/>
                <a:uFillTx/>
                <a:latin typeface="Calibri" panose="020F0502020204030204"/>
                <a:ea typeface="新細明體" panose="02020500000000000000" pitchFamily="18" charset="-120"/>
                <a:cs typeface="+mn-cs"/>
              </a:endParaRPr>
            </a:p>
          </p:txBody>
        </p:sp>
        <p:sp>
          <p:nvSpPr>
            <p:cNvPr id="41" name="Rectangle 28">
              <a:extLst>
                <a:ext uri="{FF2B5EF4-FFF2-40B4-BE49-F238E27FC236}">
                  <a16:creationId xmlns:a16="http://schemas.microsoft.com/office/drawing/2014/main" id="{3A7B6370-E9D2-7C3F-18A9-7279C0FF9BAB}"/>
                </a:ext>
              </a:extLst>
            </p:cNvPr>
            <p:cNvSpPr>
              <a:spLocks noChangeArrowheads="1"/>
            </p:cNvSpPr>
            <p:nvPr/>
          </p:nvSpPr>
          <p:spPr bwMode="auto">
            <a:xfrm>
              <a:off x="4759" y="1987"/>
              <a:ext cx="55" cy="8"/>
            </a:xfrm>
            <a:prstGeom prst="rect">
              <a:avLst/>
            </a:prstGeom>
            <a:solidFill>
              <a:srgbClr val="008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zh-TW" altLang="en-US" sz="1800" b="0" i="0" u="none" strike="noStrike" kern="1200" cap="none" spc="0" normalizeH="0" baseline="0" noProof="0">
                <a:ln>
                  <a:noFill/>
                </a:ln>
                <a:solidFill>
                  <a:prstClr val="black"/>
                </a:solidFill>
                <a:effectLst/>
                <a:uLnTx/>
                <a:uFillTx/>
                <a:latin typeface="Calibri" panose="020F0502020204030204"/>
                <a:ea typeface="新細明體" panose="02020500000000000000" pitchFamily="18" charset="-120"/>
                <a:cs typeface="+mn-cs"/>
              </a:endParaRPr>
            </a:p>
          </p:txBody>
        </p:sp>
        <p:sp>
          <p:nvSpPr>
            <p:cNvPr id="42" name="Line 29">
              <a:extLst>
                <a:ext uri="{FF2B5EF4-FFF2-40B4-BE49-F238E27FC236}">
                  <a16:creationId xmlns:a16="http://schemas.microsoft.com/office/drawing/2014/main" id="{AE19E8A7-E1C9-165C-1D6A-3E5B681C368A}"/>
                </a:ext>
              </a:extLst>
            </p:cNvPr>
            <p:cNvSpPr>
              <a:spLocks noChangeShapeType="1"/>
            </p:cNvSpPr>
            <p:nvPr/>
          </p:nvSpPr>
          <p:spPr bwMode="auto">
            <a:xfrm>
              <a:off x="4759" y="1995"/>
              <a:ext cx="47" cy="0"/>
            </a:xfrm>
            <a:prstGeom prst="line">
              <a:avLst/>
            </a:prstGeom>
            <a:noFill/>
            <a:ln w="0">
              <a:solidFill>
                <a:srgbClr val="008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zh-TW" altLang="en-US" sz="1800" b="0" i="0" u="none" strike="noStrike" kern="1200" cap="none" spc="0" normalizeH="0" baseline="0" noProof="0">
                <a:ln>
                  <a:noFill/>
                </a:ln>
                <a:solidFill>
                  <a:prstClr val="black"/>
                </a:solidFill>
                <a:effectLst/>
                <a:uLnTx/>
                <a:uFillTx/>
                <a:latin typeface="Calibri" panose="020F0502020204030204"/>
                <a:ea typeface="新細明體" panose="02020500000000000000" pitchFamily="18" charset="-120"/>
                <a:cs typeface="+mn-cs"/>
              </a:endParaRPr>
            </a:p>
          </p:txBody>
        </p:sp>
        <p:sp>
          <p:nvSpPr>
            <p:cNvPr id="43" name="Rectangle 30">
              <a:extLst>
                <a:ext uri="{FF2B5EF4-FFF2-40B4-BE49-F238E27FC236}">
                  <a16:creationId xmlns:a16="http://schemas.microsoft.com/office/drawing/2014/main" id="{A623037E-F615-320F-44AE-FA2690434831}"/>
                </a:ext>
              </a:extLst>
            </p:cNvPr>
            <p:cNvSpPr>
              <a:spLocks noChangeArrowheads="1"/>
            </p:cNvSpPr>
            <p:nvPr/>
          </p:nvSpPr>
          <p:spPr bwMode="auto">
            <a:xfrm>
              <a:off x="4759" y="1995"/>
              <a:ext cx="47" cy="8"/>
            </a:xfrm>
            <a:prstGeom prst="rect">
              <a:avLst/>
            </a:prstGeom>
            <a:solidFill>
              <a:srgbClr val="008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zh-TW" altLang="en-US" sz="1800" b="0" i="0" u="none" strike="noStrike" kern="1200" cap="none" spc="0" normalizeH="0" baseline="0" noProof="0">
                <a:ln>
                  <a:noFill/>
                </a:ln>
                <a:solidFill>
                  <a:prstClr val="black"/>
                </a:solidFill>
                <a:effectLst/>
                <a:uLnTx/>
                <a:uFillTx/>
                <a:latin typeface="Calibri" panose="020F0502020204030204"/>
                <a:ea typeface="新細明體" panose="02020500000000000000" pitchFamily="18" charset="-120"/>
                <a:cs typeface="+mn-cs"/>
              </a:endParaRPr>
            </a:p>
          </p:txBody>
        </p:sp>
        <p:sp>
          <p:nvSpPr>
            <p:cNvPr id="44" name="Line 31">
              <a:extLst>
                <a:ext uri="{FF2B5EF4-FFF2-40B4-BE49-F238E27FC236}">
                  <a16:creationId xmlns:a16="http://schemas.microsoft.com/office/drawing/2014/main" id="{1B341876-B096-66DC-5B3D-BCE9E58FFABB}"/>
                </a:ext>
              </a:extLst>
            </p:cNvPr>
            <p:cNvSpPr>
              <a:spLocks noChangeShapeType="1"/>
            </p:cNvSpPr>
            <p:nvPr/>
          </p:nvSpPr>
          <p:spPr bwMode="auto">
            <a:xfrm>
              <a:off x="4759" y="2003"/>
              <a:ext cx="39" cy="0"/>
            </a:xfrm>
            <a:prstGeom prst="line">
              <a:avLst/>
            </a:prstGeom>
            <a:noFill/>
            <a:ln w="0">
              <a:solidFill>
                <a:srgbClr val="008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zh-TW" altLang="en-US" sz="1800" b="0" i="0" u="none" strike="noStrike" kern="1200" cap="none" spc="0" normalizeH="0" baseline="0" noProof="0">
                <a:ln>
                  <a:noFill/>
                </a:ln>
                <a:solidFill>
                  <a:prstClr val="black"/>
                </a:solidFill>
                <a:effectLst/>
                <a:uLnTx/>
                <a:uFillTx/>
                <a:latin typeface="Calibri" panose="020F0502020204030204"/>
                <a:ea typeface="新細明體" panose="02020500000000000000" pitchFamily="18" charset="-120"/>
                <a:cs typeface="+mn-cs"/>
              </a:endParaRPr>
            </a:p>
          </p:txBody>
        </p:sp>
        <p:sp>
          <p:nvSpPr>
            <p:cNvPr id="45" name="Rectangle 32">
              <a:extLst>
                <a:ext uri="{FF2B5EF4-FFF2-40B4-BE49-F238E27FC236}">
                  <a16:creationId xmlns:a16="http://schemas.microsoft.com/office/drawing/2014/main" id="{F54D54F2-8049-7626-4BAA-3FB32EFD7E19}"/>
                </a:ext>
              </a:extLst>
            </p:cNvPr>
            <p:cNvSpPr>
              <a:spLocks noChangeArrowheads="1"/>
            </p:cNvSpPr>
            <p:nvPr/>
          </p:nvSpPr>
          <p:spPr bwMode="auto">
            <a:xfrm>
              <a:off x="4759" y="2003"/>
              <a:ext cx="39" cy="7"/>
            </a:xfrm>
            <a:prstGeom prst="rect">
              <a:avLst/>
            </a:prstGeom>
            <a:solidFill>
              <a:srgbClr val="008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zh-TW" altLang="en-US" sz="1800" b="0" i="0" u="none" strike="noStrike" kern="1200" cap="none" spc="0" normalizeH="0" baseline="0" noProof="0">
                <a:ln>
                  <a:noFill/>
                </a:ln>
                <a:solidFill>
                  <a:prstClr val="black"/>
                </a:solidFill>
                <a:effectLst/>
                <a:uLnTx/>
                <a:uFillTx/>
                <a:latin typeface="Calibri" panose="020F0502020204030204"/>
                <a:ea typeface="新細明體" panose="02020500000000000000" pitchFamily="18" charset="-120"/>
                <a:cs typeface="+mn-cs"/>
              </a:endParaRPr>
            </a:p>
          </p:txBody>
        </p:sp>
        <p:sp>
          <p:nvSpPr>
            <p:cNvPr id="46" name="Line 33">
              <a:extLst>
                <a:ext uri="{FF2B5EF4-FFF2-40B4-BE49-F238E27FC236}">
                  <a16:creationId xmlns:a16="http://schemas.microsoft.com/office/drawing/2014/main" id="{443EAA02-0302-1796-7D3B-BAC051F68896}"/>
                </a:ext>
              </a:extLst>
            </p:cNvPr>
            <p:cNvSpPr>
              <a:spLocks noChangeShapeType="1"/>
            </p:cNvSpPr>
            <p:nvPr/>
          </p:nvSpPr>
          <p:spPr bwMode="auto">
            <a:xfrm>
              <a:off x="4759" y="2010"/>
              <a:ext cx="31" cy="0"/>
            </a:xfrm>
            <a:prstGeom prst="line">
              <a:avLst/>
            </a:prstGeom>
            <a:noFill/>
            <a:ln w="0">
              <a:solidFill>
                <a:srgbClr val="008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zh-TW" altLang="en-US" sz="1800" b="0" i="0" u="none" strike="noStrike" kern="1200" cap="none" spc="0" normalizeH="0" baseline="0" noProof="0">
                <a:ln>
                  <a:noFill/>
                </a:ln>
                <a:solidFill>
                  <a:prstClr val="black"/>
                </a:solidFill>
                <a:effectLst/>
                <a:uLnTx/>
                <a:uFillTx/>
                <a:latin typeface="Calibri" panose="020F0502020204030204"/>
                <a:ea typeface="新細明體" panose="02020500000000000000" pitchFamily="18" charset="-120"/>
                <a:cs typeface="+mn-cs"/>
              </a:endParaRPr>
            </a:p>
          </p:txBody>
        </p:sp>
        <p:sp>
          <p:nvSpPr>
            <p:cNvPr id="47" name="Rectangle 34">
              <a:extLst>
                <a:ext uri="{FF2B5EF4-FFF2-40B4-BE49-F238E27FC236}">
                  <a16:creationId xmlns:a16="http://schemas.microsoft.com/office/drawing/2014/main" id="{5824C0AE-790E-B02D-3FED-51049CDE8A92}"/>
                </a:ext>
              </a:extLst>
            </p:cNvPr>
            <p:cNvSpPr>
              <a:spLocks noChangeArrowheads="1"/>
            </p:cNvSpPr>
            <p:nvPr/>
          </p:nvSpPr>
          <p:spPr bwMode="auto">
            <a:xfrm>
              <a:off x="4759" y="2010"/>
              <a:ext cx="31" cy="8"/>
            </a:xfrm>
            <a:prstGeom prst="rect">
              <a:avLst/>
            </a:prstGeom>
            <a:solidFill>
              <a:srgbClr val="008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zh-TW" altLang="en-US" sz="1800" b="0" i="0" u="none" strike="noStrike" kern="1200" cap="none" spc="0" normalizeH="0" baseline="0" noProof="0">
                <a:ln>
                  <a:noFill/>
                </a:ln>
                <a:solidFill>
                  <a:prstClr val="black"/>
                </a:solidFill>
                <a:effectLst/>
                <a:uLnTx/>
                <a:uFillTx/>
                <a:latin typeface="Calibri" panose="020F0502020204030204"/>
                <a:ea typeface="新細明體" panose="02020500000000000000" pitchFamily="18" charset="-120"/>
                <a:cs typeface="+mn-cs"/>
              </a:endParaRPr>
            </a:p>
          </p:txBody>
        </p:sp>
        <p:sp>
          <p:nvSpPr>
            <p:cNvPr id="48" name="Line 35">
              <a:extLst>
                <a:ext uri="{FF2B5EF4-FFF2-40B4-BE49-F238E27FC236}">
                  <a16:creationId xmlns:a16="http://schemas.microsoft.com/office/drawing/2014/main" id="{3794501B-245D-0399-2A04-8603CA22F92E}"/>
                </a:ext>
              </a:extLst>
            </p:cNvPr>
            <p:cNvSpPr>
              <a:spLocks noChangeShapeType="1"/>
            </p:cNvSpPr>
            <p:nvPr/>
          </p:nvSpPr>
          <p:spPr bwMode="auto">
            <a:xfrm>
              <a:off x="4759" y="2018"/>
              <a:ext cx="23" cy="0"/>
            </a:xfrm>
            <a:prstGeom prst="line">
              <a:avLst/>
            </a:prstGeom>
            <a:noFill/>
            <a:ln w="0">
              <a:solidFill>
                <a:srgbClr val="008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zh-TW" altLang="en-US" sz="1800" b="0" i="0" u="none" strike="noStrike" kern="1200" cap="none" spc="0" normalizeH="0" baseline="0" noProof="0">
                <a:ln>
                  <a:noFill/>
                </a:ln>
                <a:solidFill>
                  <a:prstClr val="black"/>
                </a:solidFill>
                <a:effectLst/>
                <a:uLnTx/>
                <a:uFillTx/>
                <a:latin typeface="Calibri" panose="020F0502020204030204"/>
                <a:ea typeface="新細明體" panose="02020500000000000000" pitchFamily="18" charset="-120"/>
                <a:cs typeface="+mn-cs"/>
              </a:endParaRPr>
            </a:p>
          </p:txBody>
        </p:sp>
        <p:sp>
          <p:nvSpPr>
            <p:cNvPr id="49" name="Rectangle 36">
              <a:extLst>
                <a:ext uri="{FF2B5EF4-FFF2-40B4-BE49-F238E27FC236}">
                  <a16:creationId xmlns:a16="http://schemas.microsoft.com/office/drawing/2014/main" id="{D30E5190-A752-7294-A048-A53C6E8A1717}"/>
                </a:ext>
              </a:extLst>
            </p:cNvPr>
            <p:cNvSpPr>
              <a:spLocks noChangeArrowheads="1"/>
            </p:cNvSpPr>
            <p:nvPr/>
          </p:nvSpPr>
          <p:spPr bwMode="auto">
            <a:xfrm>
              <a:off x="4759" y="2018"/>
              <a:ext cx="23" cy="8"/>
            </a:xfrm>
            <a:prstGeom prst="rect">
              <a:avLst/>
            </a:prstGeom>
            <a:solidFill>
              <a:srgbClr val="008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zh-TW" altLang="en-US" sz="1800" b="0" i="0" u="none" strike="noStrike" kern="1200" cap="none" spc="0" normalizeH="0" baseline="0" noProof="0">
                <a:ln>
                  <a:noFill/>
                </a:ln>
                <a:solidFill>
                  <a:prstClr val="black"/>
                </a:solidFill>
                <a:effectLst/>
                <a:uLnTx/>
                <a:uFillTx/>
                <a:latin typeface="Calibri" panose="020F0502020204030204"/>
                <a:ea typeface="新細明體" panose="02020500000000000000" pitchFamily="18" charset="-120"/>
                <a:cs typeface="+mn-cs"/>
              </a:endParaRPr>
            </a:p>
          </p:txBody>
        </p:sp>
        <p:sp>
          <p:nvSpPr>
            <p:cNvPr id="50" name="Line 37">
              <a:extLst>
                <a:ext uri="{FF2B5EF4-FFF2-40B4-BE49-F238E27FC236}">
                  <a16:creationId xmlns:a16="http://schemas.microsoft.com/office/drawing/2014/main" id="{DEFACE29-4410-7E96-F2C8-956308306549}"/>
                </a:ext>
              </a:extLst>
            </p:cNvPr>
            <p:cNvSpPr>
              <a:spLocks noChangeShapeType="1"/>
            </p:cNvSpPr>
            <p:nvPr/>
          </p:nvSpPr>
          <p:spPr bwMode="auto">
            <a:xfrm>
              <a:off x="4759" y="2026"/>
              <a:ext cx="15" cy="0"/>
            </a:xfrm>
            <a:prstGeom prst="line">
              <a:avLst/>
            </a:prstGeom>
            <a:noFill/>
            <a:ln w="0">
              <a:solidFill>
                <a:srgbClr val="008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zh-TW" altLang="en-US" sz="1800" b="0" i="0" u="none" strike="noStrike" kern="1200" cap="none" spc="0" normalizeH="0" baseline="0" noProof="0">
                <a:ln>
                  <a:noFill/>
                </a:ln>
                <a:solidFill>
                  <a:prstClr val="black"/>
                </a:solidFill>
                <a:effectLst/>
                <a:uLnTx/>
                <a:uFillTx/>
                <a:latin typeface="Calibri" panose="020F0502020204030204"/>
                <a:ea typeface="新細明體" panose="02020500000000000000" pitchFamily="18" charset="-120"/>
                <a:cs typeface="+mn-cs"/>
              </a:endParaRPr>
            </a:p>
          </p:txBody>
        </p:sp>
        <p:sp>
          <p:nvSpPr>
            <p:cNvPr id="51" name="Rectangle 38">
              <a:extLst>
                <a:ext uri="{FF2B5EF4-FFF2-40B4-BE49-F238E27FC236}">
                  <a16:creationId xmlns:a16="http://schemas.microsoft.com/office/drawing/2014/main" id="{685CB327-61AE-ADD1-1653-CC0BC082531A}"/>
                </a:ext>
              </a:extLst>
            </p:cNvPr>
            <p:cNvSpPr>
              <a:spLocks noChangeArrowheads="1"/>
            </p:cNvSpPr>
            <p:nvPr/>
          </p:nvSpPr>
          <p:spPr bwMode="auto">
            <a:xfrm>
              <a:off x="4759" y="2026"/>
              <a:ext cx="15" cy="7"/>
            </a:xfrm>
            <a:prstGeom prst="rect">
              <a:avLst/>
            </a:prstGeom>
            <a:solidFill>
              <a:srgbClr val="008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zh-TW" altLang="en-US" sz="1800" b="0" i="0" u="none" strike="noStrike" kern="1200" cap="none" spc="0" normalizeH="0" baseline="0" noProof="0">
                <a:ln>
                  <a:noFill/>
                </a:ln>
                <a:solidFill>
                  <a:prstClr val="black"/>
                </a:solidFill>
                <a:effectLst/>
                <a:uLnTx/>
                <a:uFillTx/>
                <a:latin typeface="Calibri" panose="020F0502020204030204"/>
                <a:ea typeface="新細明體" panose="02020500000000000000" pitchFamily="18" charset="-120"/>
                <a:cs typeface="+mn-cs"/>
              </a:endParaRPr>
            </a:p>
          </p:txBody>
        </p:sp>
        <p:sp>
          <p:nvSpPr>
            <p:cNvPr id="52" name="Line 39">
              <a:extLst>
                <a:ext uri="{FF2B5EF4-FFF2-40B4-BE49-F238E27FC236}">
                  <a16:creationId xmlns:a16="http://schemas.microsoft.com/office/drawing/2014/main" id="{84246375-785C-9E1E-8993-9727336ABD52}"/>
                </a:ext>
              </a:extLst>
            </p:cNvPr>
            <p:cNvSpPr>
              <a:spLocks noChangeShapeType="1"/>
            </p:cNvSpPr>
            <p:nvPr/>
          </p:nvSpPr>
          <p:spPr bwMode="auto">
            <a:xfrm>
              <a:off x="4759" y="2033"/>
              <a:ext cx="8" cy="0"/>
            </a:xfrm>
            <a:prstGeom prst="line">
              <a:avLst/>
            </a:prstGeom>
            <a:noFill/>
            <a:ln w="0">
              <a:solidFill>
                <a:srgbClr val="008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zh-TW" altLang="en-US" sz="1800" b="0" i="0" u="none" strike="noStrike" kern="1200" cap="none" spc="0" normalizeH="0" baseline="0" noProof="0">
                <a:ln>
                  <a:noFill/>
                </a:ln>
                <a:solidFill>
                  <a:prstClr val="black"/>
                </a:solidFill>
                <a:effectLst/>
                <a:uLnTx/>
                <a:uFillTx/>
                <a:latin typeface="Calibri" panose="020F0502020204030204"/>
                <a:ea typeface="新細明體" panose="02020500000000000000" pitchFamily="18" charset="-120"/>
                <a:cs typeface="+mn-cs"/>
              </a:endParaRPr>
            </a:p>
          </p:txBody>
        </p:sp>
        <p:sp>
          <p:nvSpPr>
            <p:cNvPr id="53" name="Rectangle 40">
              <a:extLst>
                <a:ext uri="{FF2B5EF4-FFF2-40B4-BE49-F238E27FC236}">
                  <a16:creationId xmlns:a16="http://schemas.microsoft.com/office/drawing/2014/main" id="{E55BAD84-AD6B-0680-137D-DD288C156B9E}"/>
                </a:ext>
              </a:extLst>
            </p:cNvPr>
            <p:cNvSpPr>
              <a:spLocks noChangeArrowheads="1"/>
            </p:cNvSpPr>
            <p:nvPr/>
          </p:nvSpPr>
          <p:spPr bwMode="auto">
            <a:xfrm>
              <a:off x="4759" y="2033"/>
              <a:ext cx="8" cy="8"/>
            </a:xfrm>
            <a:prstGeom prst="rect">
              <a:avLst/>
            </a:prstGeom>
            <a:solidFill>
              <a:srgbClr val="008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zh-TW" altLang="en-US" sz="1800" b="0" i="0" u="none" strike="noStrike" kern="1200" cap="none" spc="0" normalizeH="0" baseline="0" noProof="0">
                <a:ln>
                  <a:noFill/>
                </a:ln>
                <a:solidFill>
                  <a:prstClr val="black"/>
                </a:solidFill>
                <a:effectLst/>
                <a:uLnTx/>
                <a:uFillTx/>
                <a:latin typeface="Calibri" panose="020F0502020204030204"/>
                <a:ea typeface="新細明體" panose="02020500000000000000" pitchFamily="18" charset="-120"/>
                <a:cs typeface="+mn-cs"/>
              </a:endParaRPr>
            </a:p>
          </p:txBody>
        </p:sp>
        <p:sp>
          <p:nvSpPr>
            <p:cNvPr id="54" name="Line 41">
              <a:extLst>
                <a:ext uri="{FF2B5EF4-FFF2-40B4-BE49-F238E27FC236}">
                  <a16:creationId xmlns:a16="http://schemas.microsoft.com/office/drawing/2014/main" id="{BA4D67C4-32EF-5BD7-1915-7EA1B635FC4A}"/>
                </a:ext>
              </a:extLst>
            </p:cNvPr>
            <p:cNvSpPr>
              <a:spLocks noChangeShapeType="1"/>
            </p:cNvSpPr>
            <p:nvPr/>
          </p:nvSpPr>
          <p:spPr bwMode="auto">
            <a:xfrm>
              <a:off x="6650" y="2386"/>
              <a:ext cx="71" cy="0"/>
            </a:xfrm>
            <a:prstGeom prst="line">
              <a:avLst/>
            </a:prstGeom>
            <a:noFill/>
            <a:ln w="0">
              <a:solidFill>
                <a:srgbClr val="008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zh-TW" altLang="en-US" sz="1800" b="0" i="0" u="none" strike="noStrike" kern="1200" cap="none" spc="0" normalizeH="0" baseline="0" noProof="0">
                <a:ln>
                  <a:noFill/>
                </a:ln>
                <a:solidFill>
                  <a:prstClr val="black"/>
                </a:solidFill>
                <a:effectLst/>
                <a:uLnTx/>
                <a:uFillTx/>
                <a:latin typeface="Calibri" panose="020F0502020204030204"/>
                <a:ea typeface="新細明體" panose="02020500000000000000" pitchFamily="18" charset="-120"/>
                <a:cs typeface="+mn-cs"/>
              </a:endParaRPr>
            </a:p>
          </p:txBody>
        </p:sp>
        <p:sp>
          <p:nvSpPr>
            <p:cNvPr id="55" name="Rectangle 42">
              <a:extLst>
                <a:ext uri="{FF2B5EF4-FFF2-40B4-BE49-F238E27FC236}">
                  <a16:creationId xmlns:a16="http://schemas.microsoft.com/office/drawing/2014/main" id="{6D3D3D67-86B3-603F-B1F9-9C68C51A6AA0}"/>
                </a:ext>
              </a:extLst>
            </p:cNvPr>
            <p:cNvSpPr>
              <a:spLocks noChangeArrowheads="1"/>
            </p:cNvSpPr>
            <p:nvPr/>
          </p:nvSpPr>
          <p:spPr bwMode="auto">
            <a:xfrm>
              <a:off x="6650" y="2386"/>
              <a:ext cx="71" cy="8"/>
            </a:xfrm>
            <a:prstGeom prst="rect">
              <a:avLst/>
            </a:prstGeom>
            <a:solidFill>
              <a:srgbClr val="008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zh-TW" altLang="en-US" sz="1800" b="0" i="0" u="none" strike="noStrike" kern="1200" cap="none" spc="0" normalizeH="0" baseline="0" noProof="0">
                <a:ln>
                  <a:noFill/>
                </a:ln>
                <a:solidFill>
                  <a:prstClr val="black"/>
                </a:solidFill>
                <a:effectLst/>
                <a:uLnTx/>
                <a:uFillTx/>
                <a:latin typeface="Calibri" panose="020F0502020204030204"/>
                <a:ea typeface="新細明體" panose="02020500000000000000" pitchFamily="18" charset="-120"/>
                <a:cs typeface="+mn-cs"/>
              </a:endParaRPr>
            </a:p>
          </p:txBody>
        </p:sp>
        <p:sp>
          <p:nvSpPr>
            <p:cNvPr id="56" name="Line 43">
              <a:extLst>
                <a:ext uri="{FF2B5EF4-FFF2-40B4-BE49-F238E27FC236}">
                  <a16:creationId xmlns:a16="http://schemas.microsoft.com/office/drawing/2014/main" id="{272D7D96-E619-0A26-A9DA-019CC69486C5}"/>
                </a:ext>
              </a:extLst>
            </p:cNvPr>
            <p:cNvSpPr>
              <a:spLocks noChangeShapeType="1"/>
            </p:cNvSpPr>
            <p:nvPr/>
          </p:nvSpPr>
          <p:spPr bwMode="auto">
            <a:xfrm>
              <a:off x="6650" y="2394"/>
              <a:ext cx="63" cy="0"/>
            </a:xfrm>
            <a:prstGeom prst="line">
              <a:avLst/>
            </a:prstGeom>
            <a:noFill/>
            <a:ln w="0">
              <a:solidFill>
                <a:srgbClr val="008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zh-TW" altLang="en-US" sz="1800" b="0" i="0" u="none" strike="noStrike" kern="1200" cap="none" spc="0" normalizeH="0" baseline="0" noProof="0">
                <a:ln>
                  <a:noFill/>
                </a:ln>
                <a:solidFill>
                  <a:prstClr val="black"/>
                </a:solidFill>
                <a:effectLst/>
                <a:uLnTx/>
                <a:uFillTx/>
                <a:latin typeface="Calibri" panose="020F0502020204030204"/>
                <a:ea typeface="新細明體" panose="02020500000000000000" pitchFamily="18" charset="-120"/>
                <a:cs typeface="+mn-cs"/>
              </a:endParaRPr>
            </a:p>
          </p:txBody>
        </p:sp>
        <p:sp>
          <p:nvSpPr>
            <p:cNvPr id="57" name="Rectangle 44">
              <a:extLst>
                <a:ext uri="{FF2B5EF4-FFF2-40B4-BE49-F238E27FC236}">
                  <a16:creationId xmlns:a16="http://schemas.microsoft.com/office/drawing/2014/main" id="{0F1EBCCD-B40C-2D6B-E08E-6838965A51E7}"/>
                </a:ext>
              </a:extLst>
            </p:cNvPr>
            <p:cNvSpPr>
              <a:spLocks noChangeArrowheads="1"/>
            </p:cNvSpPr>
            <p:nvPr/>
          </p:nvSpPr>
          <p:spPr bwMode="auto">
            <a:xfrm>
              <a:off x="6650" y="2394"/>
              <a:ext cx="63" cy="8"/>
            </a:xfrm>
            <a:prstGeom prst="rect">
              <a:avLst/>
            </a:prstGeom>
            <a:solidFill>
              <a:srgbClr val="008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zh-TW" altLang="en-US" sz="1800" b="0" i="0" u="none" strike="noStrike" kern="1200" cap="none" spc="0" normalizeH="0" baseline="0" noProof="0">
                <a:ln>
                  <a:noFill/>
                </a:ln>
                <a:solidFill>
                  <a:prstClr val="black"/>
                </a:solidFill>
                <a:effectLst/>
                <a:uLnTx/>
                <a:uFillTx/>
                <a:latin typeface="Calibri" panose="020F0502020204030204"/>
                <a:ea typeface="新細明體" panose="02020500000000000000" pitchFamily="18" charset="-120"/>
                <a:cs typeface="+mn-cs"/>
              </a:endParaRPr>
            </a:p>
          </p:txBody>
        </p:sp>
        <p:sp>
          <p:nvSpPr>
            <p:cNvPr id="58" name="Line 45">
              <a:extLst>
                <a:ext uri="{FF2B5EF4-FFF2-40B4-BE49-F238E27FC236}">
                  <a16:creationId xmlns:a16="http://schemas.microsoft.com/office/drawing/2014/main" id="{A23F36B4-0582-F864-C5CB-86B5CCD4823E}"/>
                </a:ext>
              </a:extLst>
            </p:cNvPr>
            <p:cNvSpPr>
              <a:spLocks noChangeShapeType="1"/>
            </p:cNvSpPr>
            <p:nvPr/>
          </p:nvSpPr>
          <p:spPr bwMode="auto">
            <a:xfrm>
              <a:off x="6650" y="2402"/>
              <a:ext cx="55" cy="0"/>
            </a:xfrm>
            <a:prstGeom prst="line">
              <a:avLst/>
            </a:prstGeom>
            <a:noFill/>
            <a:ln w="0">
              <a:solidFill>
                <a:srgbClr val="008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zh-TW" altLang="en-US" sz="1800" b="0" i="0" u="none" strike="noStrike" kern="1200" cap="none" spc="0" normalizeH="0" baseline="0" noProof="0">
                <a:ln>
                  <a:noFill/>
                </a:ln>
                <a:solidFill>
                  <a:prstClr val="black"/>
                </a:solidFill>
                <a:effectLst/>
                <a:uLnTx/>
                <a:uFillTx/>
                <a:latin typeface="Calibri" panose="020F0502020204030204"/>
                <a:ea typeface="新細明體" panose="02020500000000000000" pitchFamily="18" charset="-120"/>
                <a:cs typeface="+mn-cs"/>
              </a:endParaRPr>
            </a:p>
          </p:txBody>
        </p:sp>
        <p:sp>
          <p:nvSpPr>
            <p:cNvPr id="59" name="Rectangle 46">
              <a:extLst>
                <a:ext uri="{FF2B5EF4-FFF2-40B4-BE49-F238E27FC236}">
                  <a16:creationId xmlns:a16="http://schemas.microsoft.com/office/drawing/2014/main" id="{73FE9F27-911B-B6AE-B618-0192A885956B}"/>
                </a:ext>
              </a:extLst>
            </p:cNvPr>
            <p:cNvSpPr>
              <a:spLocks noChangeArrowheads="1"/>
            </p:cNvSpPr>
            <p:nvPr/>
          </p:nvSpPr>
          <p:spPr bwMode="auto">
            <a:xfrm>
              <a:off x="6650" y="2402"/>
              <a:ext cx="55" cy="7"/>
            </a:xfrm>
            <a:prstGeom prst="rect">
              <a:avLst/>
            </a:prstGeom>
            <a:solidFill>
              <a:srgbClr val="008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zh-TW" altLang="en-US" sz="1800" b="0" i="0" u="none" strike="noStrike" kern="1200" cap="none" spc="0" normalizeH="0" baseline="0" noProof="0">
                <a:ln>
                  <a:noFill/>
                </a:ln>
                <a:solidFill>
                  <a:prstClr val="black"/>
                </a:solidFill>
                <a:effectLst/>
                <a:uLnTx/>
                <a:uFillTx/>
                <a:latin typeface="Calibri" panose="020F0502020204030204"/>
                <a:ea typeface="新細明體" panose="02020500000000000000" pitchFamily="18" charset="-120"/>
                <a:cs typeface="+mn-cs"/>
              </a:endParaRPr>
            </a:p>
          </p:txBody>
        </p:sp>
        <p:sp>
          <p:nvSpPr>
            <p:cNvPr id="60" name="Line 47">
              <a:extLst>
                <a:ext uri="{FF2B5EF4-FFF2-40B4-BE49-F238E27FC236}">
                  <a16:creationId xmlns:a16="http://schemas.microsoft.com/office/drawing/2014/main" id="{D6DD3028-8949-AA54-2DA1-2645291AC16F}"/>
                </a:ext>
              </a:extLst>
            </p:cNvPr>
            <p:cNvSpPr>
              <a:spLocks noChangeShapeType="1"/>
            </p:cNvSpPr>
            <p:nvPr/>
          </p:nvSpPr>
          <p:spPr bwMode="auto">
            <a:xfrm>
              <a:off x="6650" y="2409"/>
              <a:ext cx="48" cy="0"/>
            </a:xfrm>
            <a:prstGeom prst="line">
              <a:avLst/>
            </a:prstGeom>
            <a:noFill/>
            <a:ln w="0">
              <a:solidFill>
                <a:srgbClr val="008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zh-TW" altLang="en-US" sz="1800" b="0" i="0" u="none" strike="noStrike" kern="1200" cap="none" spc="0" normalizeH="0" baseline="0" noProof="0">
                <a:ln>
                  <a:noFill/>
                </a:ln>
                <a:solidFill>
                  <a:prstClr val="black"/>
                </a:solidFill>
                <a:effectLst/>
                <a:uLnTx/>
                <a:uFillTx/>
                <a:latin typeface="Calibri" panose="020F0502020204030204"/>
                <a:ea typeface="新細明體" panose="02020500000000000000" pitchFamily="18" charset="-120"/>
                <a:cs typeface="+mn-cs"/>
              </a:endParaRPr>
            </a:p>
          </p:txBody>
        </p:sp>
        <p:sp>
          <p:nvSpPr>
            <p:cNvPr id="61" name="Rectangle 48">
              <a:extLst>
                <a:ext uri="{FF2B5EF4-FFF2-40B4-BE49-F238E27FC236}">
                  <a16:creationId xmlns:a16="http://schemas.microsoft.com/office/drawing/2014/main" id="{77554716-36E5-CBA4-DC5B-1C9BFAFBC3CE}"/>
                </a:ext>
              </a:extLst>
            </p:cNvPr>
            <p:cNvSpPr>
              <a:spLocks noChangeArrowheads="1"/>
            </p:cNvSpPr>
            <p:nvPr/>
          </p:nvSpPr>
          <p:spPr bwMode="auto">
            <a:xfrm>
              <a:off x="6650" y="2409"/>
              <a:ext cx="48" cy="8"/>
            </a:xfrm>
            <a:prstGeom prst="rect">
              <a:avLst/>
            </a:prstGeom>
            <a:solidFill>
              <a:srgbClr val="008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zh-TW" altLang="en-US" sz="1800" b="0" i="0" u="none" strike="noStrike" kern="1200" cap="none" spc="0" normalizeH="0" baseline="0" noProof="0">
                <a:ln>
                  <a:noFill/>
                </a:ln>
                <a:solidFill>
                  <a:prstClr val="black"/>
                </a:solidFill>
                <a:effectLst/>
                <a:uLnTx/>
                <a:uFillTx/>
                <a:latin typeface="Calibri" panose="020F0502020204030204"/>
                <a:ea typeface="新細明體" panose="02020500000000000000" pitchFamily="18" charset="-120"/>
                <a:cs typeface="+mn-cs"/>
              </a:endParaRPr>
            </a:p>
          </p:txBody>
        </p:sp>
        <p:sp>
          <p:nvSpPr>
            <p:cNvPr id="62" name="Line 49">
              <a:extLst>
                <a:ext uri="{FF2B5EF4-FFF2-40B4-BE49-F238E27FC236}">
                  <a16:creationId xmlns:a16="http://schemas.microsoft.com/office/drawing/2014/main" id="{910F86CC-C7C7-E9E3-292C-70BCD14BB852}"/>
                </a:ext>
              </a:extLst>
            </p:cNvPr>
            <p:cNvSpPr>
              <a:spLocks noChangeShapeType="1"/>
            </p:cNvSpPr>
            <p:nvPr/>
          </p:nvSpPr>
          <p:spPr bwMode="auto">
            <a:xfrm>
              <a:off x="6650" y="2417"/>
              <a:ext cx="40" cy="0"/>
            </a:xfrm>
            <a:prstGeom prst="line">
              <a:avLst/>
            </a:prstGeom>
            <a:noFill/>
            <a:ln w="0">
              <a:solidFill>
                <a:srgbClr val="008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zh-TW" altLang="en-US" sz="1800" b="0" i="0" u="none" strike="noStrike" kern="1200" cap="none" spc="0" normalizeH="0" baseline="0" noProof="0">
                <a:ln>
                  <a:noFill/>
                </a:ln>
                <a:solidFill>
                  <a:prstClr val="black"/>
                </a:solidFill>
                <a:effectLst/>
                <a:uLnTx/>
                <a:uFillTx/>
                <a:latin typeface="Calibri" panose="020F0502020204030204"/>
                <a:ea typeface="新細明體" panose="02020500000000000000" pitchFamily="18" charset="-120"/>
                <a:cs typeface="+mn-cs"/>
              </a:endParaRPr>
            </a:p>
          </p:txBody>
        </p:sp>
        <p:sp>
          <p:nvSpPr>
            <p:cNvPr id="63" name="Rectangle 50">
              <a:extLst>
                <a:ext uri="{FF2B5EF4-FFF2-40B4-BE49-F238E27FC236}">
                  <a16:creationId xmlns:a16="http://schemas.microsoft.com/office/drawing/2014/main" id="{433BB8F0-9E29-0B53-4960-6B59812392B2}"/>
                </a:ext>
              </a:extLst>
            </p:cNvPr>
            <p:cNvSpPr>
              <a:spLocks noChangeArrowheads="1"/>
            </p:cNvSpPr>
            <p:nvPr/>
          </p:nvSpPr>
          <p:spPr bwMode="auto">
            <a:xfrm>
              <a:off x="6650" y="2417"/>
              <a:ext cx="40" cy="8"/>
            </a:xfrm>
            <a:prstGeom prst="rect">
              <a:avLst/>
            </a:prstGeom>
            <a:solidFill>
              <a:srgbClr val="008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zh-TW" altLang="en-US" sz="1800" b="0" i="0" u="none" strike="noStrike" kern="1200" cap="none" spc="0" normalizeH="0" baseline="0" noProof="0">
                <a:ln>
                  <a:noFill/>
                </a:ln>
                <a:solidFill>
                  <a:prstClr val="black"/>
                </a:solidFill>
                <a:effectLst/>
                <a:uLnTx/>
                <a:uFillTx/>
                <a:latin typeface="Calibri" panose="020F0502020204030204"/>
                <a:ea typeface="新細明體" panose="02020500000000000000" pitchFamily="18" charset="-120"/>
                <a:cs typeface="+mn-cs"/>
              </a:endParaRPr>
            </a:p>
          </p:txBody>
        </p:sp>
        <p:sp>
          <p:nvSpPr>
            <p:cNvPr id="64" name="Line 51">
              <a:extLst>
                <a:ext uri="{FF2B5EF4-FFF2-40B4-BE49-F238E27FC236}">
                  <a16:creationId xmlns:a16="http://schemas.microsoft.com/office/drawing/2014/main" id="{28526933-90DA-33A6-68F0-5665D3079E4F}"/>
                </a:ext>
              </a:extLst>
            </p:cNvPr>
            <p:cNvSpPr>
              <a:spLocks noChangeShapeType="1"/>
            </p:cNvSpPr>
            <p:nvPr/>
          </p:nvSpPr>
          <p:spPr bwMode="auto">
            <a:xfrm>
              <a:off x="6650" y="2425"/>
              <a:ext cx="32" cy="0"/>
            </a:xfrm>
            <a:prstGeom prst="line">
              <a:avLst/>
            </a:prstGeom>
            <a:noFill/>
            <a:ln w="0">
              <a:solidFill>
                <a:srgbClr val="008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zh-TW" altLang="en-US" sz="1800" b="0" i="0" u="none" strike="noStrike" kern="1200" cap="none" spc="0" normalizeH="0" baseline="0" noProof="0">
                <a:ln>
                  <a:noFill/>
                </a:ln>
                <a:solidFill>
                  <a:prstClr val="black"/>
                </a:solidFill>
                <a:effectLst/>
                <a:uLnTx/>
                <a:uFillTx/>
                <a:latin typeface="Calibri" panose="020F0502020204030204"/>
                <a:ea typeface="新細明體" panose="02020500000000000000" pitchFamily="18" charset="-120"/>
                <a:cs typeface="+mn-cs"/>
              </a:endParaRPr>
            </a:p>
          </p:txBody>
        </p:sp>
        <p:sp>
          <p:nvSpPr>
            <p:cNvPr id="65" name="Rectangle 52">
              <a:extLst>
                <a:ext uri="{FF2B5EF4-FFF2-40B4-BE49-F238E27FC236}">
                  <a16:creationId xmlns:a16="http://schemas.microsoft.com/office/drawing/2014/main" id="{986B870D-9E29-6EED-A179-C453E2B1213B}"/>
                </a:ext>
              </a:extLst>
            </p:cNvPr>
            <p:cNvSpPr>
              <a:spLocks noChangeArrowheads="1"/>
            </p:cNvSpPr>
            <p:nvPr/>
          </p:nvSpPr>
          <p:spPr bwMode="auto">
            <a:xfrm>
              <a:off x="6650" y="2425"/>
              <a:ext cx="32" cy="8"/>
            </a:xfrm>
            <a:prstGeom prst="rect">
              <a:avLst/>
            </a:prstGeom>
            <a:solidFill>
              <a:srgbClr val="008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zh-TW" altLang="en-US" sz="1800" b="0" i="0" u="none" strike="noStrike" kern="1200" cap="none" spc="0" normalizeH="0" baseline="0" noProof="0">
                <a:ln>
                  <a:noFill/>
                </a:ln>
                <a:solidFill>
                  <a:prstClr val="black"/>
                </a:solidFill>
                <a:effectLst/>
                <a:uLnTx/>
                <a:uFillTx/>
                <a:latin typeface="Calibri" panose="020F0502020204030204"/>
                <a:ea typeface="新細明體" panose="02020500000000000000" pitchFamily="18" charset="-120"/>
                <a:cs typeface="+mn-cs"/>
              </a:endParaRPr>
            </a:p>
          </p:txBody>
        </p:sp>
        <p:sp>
          <p:nvSpPr>
            <p:cNvPr id="66" name="Line 53">
              <a:extLst>
                <a:ext uri="{FF2B5EF4-FFF2-40B4-BE49-F238E27FC236}">
                  <a16:creationId xmlns:a16="http://schemas.microsoft.com/office/drawing/2014/main" id="{726ACF1A-E92A-3C3A-0045-79F4C3A1232A}"/>
                </a:ext>
              </a:extLst>
            </p:cNvPr>
            <p:cNvSpPr>
              <a:spLocks noChangeShapeType="1"/>
            </p:cNvSpPr>
            <p:nvPr/>
          </p:nvSpPr>
          <p:spPr bwMode="auto">
            <a:xfrm>
              <a:off x="6650" y="2433"/>
              <a:ext cx="24" cy="0"/>
            </a:xfrm>
            <a:prstGeom prst="line">
              <a:avLst/>
            </a:prstGeom>
            <a:noFill/>
            <a:ln w="0">
              <a:solidFill>
                <a:srgbClr val="008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zh-TW" altLang="en-US" sz="1800" b="0" i="0" u="none" strike="noStrike" kern="1200" cap="none" spc="0" normalizeH="0" baseline="0" noProof="0">
                <a:ln>
                  <a:noFill/>
                </a:ln>
                <a:solidFill>
                  <a:prstClr val="black"/>
                </a:solidFill>
                <a:effectLst/>
                <a:uLnTx/>
                <a:uFillTx/>
                <a:latin typeface="Calibri" panose="020F0502020204030204"/>
                <a:ea typeface="新細明體" panose="02020500000000000000" pitchFamily="18" charset="-120"/>
                <a:cs typeface="+mn-cs"/>
              </a:endParaRPr>
            </a:p>
          </p:txBody>
        </p:sp>
        <p:sp>
          <p:nvSpPr>
            <p:cNvPr id="67" name="Rectangle 54">
              <a:extLst>
                <a:ext uri="{FF2B5EF4-FFF2-40B4-BE49-F238E27FC236}">
                  <a16:creationId xmlns:a16="http://schemas.microsoft.com/office/drawing/2014/main" id="{6D31DC37-8740-8557-4853-F29655FC225D}"/>
                </a:ext>
              </a:extLst>
            </p:cNvPr>
            <p:cNvSpPr>
              <a:spLocks noChangeArrowheads="1"/>
            </p:cNvSpPr>
            <p:nvPr/>
          </p:nvSpPr>
          <p:spPr bwMode="auto">
            <a:xfrm>
              <a:off x="6650" y="2433"/>
              <a:ext cx="24" cy="7"/>
            </a:xfrm>
            <a:prstGeom prst="rect">
              <a:avLst/>
            </a:prstGeom>
            <a:solidFill>
              <a:srgbClr val="008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zh-TW" altLang="en-US" sz="1800" b="0" i="0" u="none" strike="noStrike" kern="1200" cap="none" spc="0" normalizeH="0" baseline="0" noProof="0">
                <a:ln>
                  <a:noFill/>
                </a:ln>
                <a:solidFill>
                  <a:prstClr val="black"/>
                </a:solidFill>
                <a:effectLst/>
                <a:uLnTx/>
                <a:uFillTx/>
                <a:latin typeface="Calibri" panose="020F0502020204030204"/>
                <a:ea typeface="新細明體" panose="02020500000000000000" pitchFamily="18" charset="-120"/>
                <a:cs typeface="+mn-cs"/>
              </a:endParaRPr>
            </a:p>
          </p:txBody>
        </p:sp>
        <p:sp>
          <p:nvSpPr>
            <p:cNvPr id="68" name="Line 55">
              <a:extLst>
                <a:ext uri="{FF2B5EF4-FFF2-40B4-BE49-F238E27FC236}">
                  <a16:creationId xmlns:a16="http://schemas.microsoft.com/office/drawing/2014/main" id="{B4C4D050-E25E-6705-FD1C-D6B50728AF64}"/>
                </a:ext>
              </a:extLst>
            </p:cNvPr>
            <p:cNvSpPr>
              <a:spLocks noChangeShapeType="1"/>
            </p:cNvSpPr>
            <p:nvPr/>
          </p:nvSpPr>
          <p:spPr bwMode="auto">
            <a:xfrm>
              <a:off x="6650" y="2440"/>
              <a:ext cx="16" cy="0"/>
            </a:xfrm>
            <a:prstGeom prst="line">
              <a:avLst/>
            </a:prstGeom>
            <a:noFill/>
            <a:ln w="0">
              <a:solidFill>
                <a:srgbClr val="008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zh-TW" altLang="en-US" sz="1800" b="0" i="0" u="none" strike="noStrike" kern="1200" cap="none" spc="0" normalizeH="0" baseline="0" noProof="0">
                <a:ln>
                  <a:noFill/>
                </a:ln>
                <a:solidFill>
                  <a:prstClr val="black"/>
                </a:solidFill>
                <a:effectLst/>
                <a:uLnTx/>
                <a:uFillTx/>
                <a:latin typeface="Calibri" panose="020F0502020204030204"/>
                <a:ea typeface="新細明體" panose="02020500000000000000" pitchFamily="18" charset="-120"/>
                <a:cs typeface="+mn-cs"/>
              </a:endParaRPr>
            </a:p>
          </p:txBody>
        </p:sp>
        <p:sp>
          <p:nvSpPr>
            <p:cNvPr id="69" name="Rectangle 56">
              <a:extLst>
                <a:ext uri="{FF2B5EF4-FFF2-40B4-BE49-F238E27FC236}">
                  <a16:creationId xmlns:a16="http://schemas.microsoft.com/office/drawing/2014/main" id="{2301ECD6-9EFD-4090-31EC-D1258F4A9395}"/>
                </a:ext>
              </a:extLst>
            </p:cNvPr>
            <p:cNvSpPr>
              <a:spLocks noChangeArrowheads="1"/>
            </p:cNvSpPr>
            <p:nvPr/>
          </p:nvSpPr>
          <p:spPr bwMode="auto">
            <a:xfrm>
              <a:off x="6650" y="2440"/>
              <a:ext cx="16" cy="8"/>
            </a:xfrm>
            <a:prstGeom prst="rect">
              <a:avLst/>
            </a:prstGeom>
            <a:solidFill>
              <a:srgbClr val="008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zh-TW" altLang="en-US" sz="1800" b="0" i="0" u="none" strike="noStrike" kern="1200" cap="none" spc="0" normalizeH="0" baseline="0" noProof="0">
                <a:ln>
                  <a:noFill/>
                </a:ln>
                <a:solidFill>
                  <a:prstClr val="black"/>
                </a:solidFill>
                <a:effectLst/>
                <a:uLnTx/>
                <a:uFillTx/>
                <a:latin typeface="Calibri" panose="020F0502020204030204"/>
                <a:ea typeface="新細明體" panose="02020500000000000000" pitchFamily="18" charset="-120"/>
                <a:cs typeface="+mn-cs"/>
              </a:endParaRPr>
            </a:p>
          </p:txBody>
        </p:sp>
        <p:sp>
          <p:nvSpPr>
            <p:cNvPr id="70" name="Line 57">
              <a:extLst>
                <a:ext uri="{FF2B5EF4-FFF2-40B4-BE49-F238E27FC236}">
                  <a16:creationId xmlns:a16="http://schemas.microsoft.com/office/drawing/2014/main" id="{E53C8014-3B81-B982-0CC7-7F41149B6D04}"/>
                </a:ext>
              </a:extLst>
            </p:cNvPr>
            <p:cNvSpPr>
              <a:spLocks noChangeShapeType="1"/>
            </p:cNvSpPr>
            <p:nvPr/>
          </p:nvSpPr>
          <p:spPr bwMode="auto">
            <a:xfrm>
              <a:off x="6650" y="2448"/>
              <a:ext cx="8" cy="0"/>
            </a:xfrm>
            <a:prstGeom prst="line">
              <a:avLst/>
            </a:prstGeom>
            <a:noFill/>
            <a:ln w="0">
              <a:solidFill>
                <a:srgbClr val="008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zh-TW" altLang="en-US" sz="1800" b="0" i="0" u="none" strike="noStrike" kern="1200" cap="none" spc="0" normalizeH="0" baseline="0" noProof="0">
                <a:ln>
                  <a:noFill/>
                </a:ln>
                <a:solidFill>
                  <a:prstClr val="black"/>
                </a:solidFill>
                <a:effectLst/>
                <a:uLnTx/>
                <a:uFillTx/>
                <a:latin typeface="Calibri" panose="020F0502020204030204"/>
                <a:ea typeface="新細明體" panose="02020500000000000000" pitchFamily="18" charset="-120"/>
                <a:cs typeface="+mn-cs"/>
              </a:endParaRPr>
            </a:p>
          </p:txBody>
        </p:sp>
        <p:sp>
          <p:nvSpPr>
            <p:cNvPr id="71" name="Rectangle 58">
              <a:extLst>
                <a:ext uri="{FF2B5EF4-FFF2-40B4-BE49-F238E27FC236}">
                  <a16:creationId xmlns:a16="http://schemas.microsoft.com/office/drawing/2014/main" id="{38B88D88-DD11-67F5-7490-ADD6D085E5D3}"/>
                </a:ext>
              </a:extLst>
            </p:cNvPr>
            <p:cNvSpPr>
              <a:spLocks noChangeArrowheads="1"/>
            </p:cNvSpPr>
            <p:nvPr/>
          </p:nvSpPr>
          <p:spPr bwMode="auto">
            <a:xfrm>
              <a:off x="6650" y="2448"/>
              <a:ext cx="8" cy="8"/>
            </a:xfrm>
            <a:prstGeom prst="rect">
              <a:avLst/>
            </a:prstGeom>
            <a:solidFill>
              <a:srgbClr val="008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zh-TW" altLang="en-US" sz="1800" b="0" i="0" u="none" strike="noStrike" kern="1200" cap="none" spc="0" normalizeH="0" baseline="0" noProof="0">
                <a:ln>
                  <a:noFill/>
                </a:ln>
                <a:solidFill>
                  <a:prstClr val="black"/>
                </a:solidFill>
                <a:effectLst/>
                <a:uLnTx/>
                <a:uFillTx/>
                <a:latin typeface="Calibri" panose="020F0502020204030204"/>
                <a:ea typeface="新細明體" panose="02020500000000000000" pitchFamily="18" charset="-120"/>
                <a:cs typeface="+mn-cs"/>
              </a:endParaRPr>
            </a:p>
          </p:txBody>
        </p:sp>
        <p:sp>
          <p:nvSpPr>
            <p:cNvPr id="72" name="Rectangle 59">
              <a:extLst>
                <a:ext uri="{FF2B5EF4-FFF2-40B4-BE49-F238E27FC236}">
                  <a16:creationId xmlns:a16="http://schemas.microsoft.com/office/drawing/2014/main" id="{996434A1-6328-95FE-8DDA-BE4D1A25A98A}"/>
                </a:ext>
              </a:extLst>
            </p:cNvPr>
            <p:cNvSpPr>
              <a:spLocks noChangeArrowheads="1"/>
            </p:cNvSpPr>
            <p:nvPr/>
          </p:nvSpPr>
          <p:spPr bwMode="auto">
            <a:xfrm>
              <a:off x="229" y="812"/>
              <a:ext cx="652" cy="2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zh-TW" altLang="zh-TW" sz="1900" b="1" i="0" u="none" strike="noStrike" kern="1200" cap="none" spc="0" normalizeH="0" baseline="0" noProof="0">
                  <a:ln>
                    <a:noFill/>
                  </a:ln>
                  <a:solidFill>
                    <a:srgbClr val="000000"/>
                  </a:solidFill>
                  <a:effectLst/>
                  <a:uLnTx/>
                  <a:uFillTx/>
                  <a:latin typeface="Century Gothic" panose="020B0502020202020204" pitchFamily="34" charset="0"/>
                  <a:ea typeface="新細明體" panose="02020500000000000000" pitchFamily="18" charset="-120"/>
                  <a:cs typeface="+mn-cs"/>
                </a:rPr>
                <a:t>$NTD/K</a:t>
              </a:r>
              <a:endParaRPr kumimoji="0" lang="zh-TW" altLang="zh-TW" sz="1800" b="0" i="0" u="none" strike="noStrike" kern="1200" cap="none" spc="0" normalizeH="0" baseline="0" noProof="0">
                <a:ln>
                  <a:noFill/>
                </a:ln>
                <a:solidFill>
                  <a:prstClr val="black"/>
                </a:solidFill>
                <a:effectLst/>
                <a:uLnTx/>
                <a:uFillTx/>
                <a:latin typeface="Arial" panose="020B0604020202020204" pitchFamily="34" charset="0"/>
                <a:ea typeface="新細明體" panose="02020500000000000000" pitchFamily="18" charset="-120"/>
                <a:cs typeface="+mn-cs"/>
              </a:endParaRPr>
            </a:p>
          </p:txBody>
        </p:sp>
        <p:sp>
          <p:nvSpPr>
            <p:cNvPr id="73" name="Rectangle 60">
              <a:extLst>
                <a:ext uri="{FF2B5EF4-FFF2-40B4-BE49-F238E27FC236}">
                  <a16:creationId xmlns:a16="http://schemas.microsoft.com/office/drawing/2014/main" id="{E2401EDF-8779-07D3-C14C-14C2F85DAF63}"/>
                </a:ext>
              </a:extLst>
            </p:cNvPr>
            <p:cNvSpPr>
              <a:spLocks noChangeArrowheads="1"/>
            </p:cNvSpPr>
            <p:nvPr/>
          </p:nvSpPr>
          <p:spPr bwMode="auto">
            <a:xfrm>
              <a:off x="3087" y="720"/>
              <a:ext cx="722" cy="2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zh-TW" altLang="zh-TW" sz="1900" b="1" i="0" u="none" strike="noStrike" kern="1200" cap="none" spc="0" normalizeH="0" baseline="0" noProof="0">
                  <a:ln>
                    <a:noFill/>
                  </a:ln>
                  <a:solidFill>
                    <a:srgbClr val="000000"/>
                  </a:solidFill>
                  <a:effectLst/>
                  <a:uLnTx/>
                  <a:uFillTx/>
                  <a:latin typeface="Century Gothic" panose="020B0502020202020204" pitchFamily="34" charset="0"/>
                  <a:ea typeface="新細明體" panose="02020500000000000000" pitchFamily="18" charset="-120"/>
                  <a:cs typeface="+mn-cs"/>
                </a:rPr>
                <a:t>3Q 2023</a:t>
              </a:r>
              <a:endParaRPr kumimoji="0" lang="zh-TW" altLang="zh-TW" sz="1800" b="0" i="0" u="none" strike="noStrike" kern="1200" cap="none" spc="0" normalizeH="0" baseline="0" noProof="0">
                <a:ln>
                  <a:noFill/>
                </a:ln>
                <a:solidFill>
                  <a:prstClr val="black"/>
                </a:solidFill>
                <a:effectLst/>
                <a:uLnTx/>
                <a:uFillTx/>
                <a:latin typeface="Arial" panose="020B0604020202020204" pitchFamily="34" charset="0"/>
                <a:ea typeface="新細明體" panose="02020500000000000000" pitchFamily="18" charset="-120"/>
                <a:cs typeface="+mn-cs"/>
              </a:endParaRPr>
            </a:p>
          </p:txBody>
        </p:sp>
        <p:sp>
          <p:nvSpPr>
            <p:cNvPr id="74" name="Rectangle 61">
              <a:extLst>
                <a:ext uri="{FF2B5EF4-FFF2-40B4-BE49-F238E27FC236}">
                  <a16:creationId xmlns:a16="http://schemas.microsoft.com/office/drawing/2014/main" id="{FA7EBDD4-27A6-25AD-1242-06513B39159E}"/>
                </a:ext>
              </a:extLst>
            </p:cNvPr>
            <p:cNvSpPr>
              <a:spLocks noChangeArrowheads="1"/>
            </p:cNvSpPr>
            <p:nvPr/>
          </p:nvSpPr>
          <p:spPr bwMode="auto">
            <a:xfrm>
              <a:off x="2953" y="912"/>
              <a:ext cx="989" cy="2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zh-TW" altLang="zh-TW" sz="1900" b="1" i="0" u="none" strike="noStrike" kern="1200" cap="none" spc="0" normalizeH="0" baseline="0" noProof="0">
                  <a:ln>
                    <a:noFill/>
                  </a:ln>
                  <a:solidFill>
                    <a:srgbClr val="000000"/>
                  </a:solidFill>
                  <a:effectLst/>
                  <a:uLnTx/>
                  <a:uFillTx/>
                  <a:latin typeface="Century Gothic" panose="020B0502020202020204" pitchFamily="34" charset="0"/>
                  <a:ea typeface="新細明體" panose="02020500000000000000" pitchFamily="18" charset="-120"/>
                  <a:cs typeface="+mn-cs"/>
                </a:rPr>
                <a:t>(Reviewed)</a:t>
              </a:r>
              <a:endParaRPr kumimoji="0" lang="zh-TW" altLang="zh-TW" sz="1800" b="0" i="0" u="none" strike="noStrike" kern="1200" cap="none" spc="0" normalizeH="0" baseline="0" noProof="0">
                <a:ln>
                  <a:noFill/>
                </a:ln>
                <a:solidFill>
                  <a:prstClr val="black"/>
                </a:solidFill>
                <a:effectLst/>
                <a:uLnTx/>
                <a:uFillTx/>
                <a:latin typeface="Arial" panose="020B0604020202020204" pitchFamily="34" charset="0"/>
                <a:ea typeface="新細明體" panose="02020500000000000000" pitchFamily="18" charset="-120"/>
                <a:cs typeface="+mn-cs"/>
              </a:endParaRPr>
            </a:p>
          </p:txBody>
        </p:sp>
        <p:sp>
          <p:nvSpPr>
            <p:cNvPr id="75" name="Rectangle 62">
              <a:extLst>
                <a:ext uri="{FF2B5EF4-FFF2-40B4-BE49-F238E27FC236}">
                  <a16:creationId xmlns:a16="http://schemas.microsoft.com/office/drawing/2014/main" id="{0DD80A30-5D40-5198-429A-8BE1321A88F7}"/>
                </a:ext>
              </a:extLst>
            </p:cNvPr>
            <p:cNvSpPr>
              <a:spLocks noChangeArrowheads="1"/>
            </p:cNvSpPr>
            <p:nvPr/>
          </p:nvSpPr>
          <p:spPr bwMode="auto">
            <a:xfrm>
              <a:off x="4217" y="835"/>
              <a:ext cx="173"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zh-TW" altLang="zh-TW" sz="1900" b="1" i="0" u="none" strike="noStrike" kern="1200" cap="none" spc="0" normalizeH="0" baseline="0" noProof="0">
                  <a:ln>
                    <a:noFill/>
                  </a:ln>
                  <a:solidFill>
                    <a:srgbClr val="000000"/>
                  </a:solidFill>
                  <a:effectLst/>
                  <a:uLnTx/>
                  <a:uFillTx/>
                  <a:latin typeface="細明體" panose="02020509000000000000" pitchFamily="49" charset="-120"/>
                  <a:ea typeface="細明體" panose="02020509000000000000" pitchFamily="49" charset="-120"/>
                  <a:cs typeface="+mn-cs"/>
                </a:rPr>
                <a:t>％</a:t>
              </a:r>
              <a:endParaRPr kumimoji="0" lang="zh-TW" altLang="zh-TW" sz="1800" b="0" i="0" u="none" strike="noStrike" kern="1200" cap="none" spc="0" normalizeH="0" baseline="0" noProof="0">
                <a:ln>
                  <a:noFill/>
                </a:ln>
                <a:solidFill>
                  <a:prstClr val="black"/>
                </a:solidFill>
                <a:effectLst/>
                <a:uLnTx/>
                <a:uFillTx/>
                <a:latin typeface="Arial" panose="020B0604020202020204" pitchFamily="34" charset="0"/>
                <a:ea typeface="新細明體" panose="02020500000000000000" pitchFamily="18" charset="-120"/>
                <a:cs typeface="+mn-cs"/>
              </a:endParaRPr>
            </a:p>
          </p:txBody>
        </p:sp>
        <p:sp>
          <p:nvSpPr>
            <p:cNvPr id="76" name="Rectangle 63">
              <a:extLst>
                <a:ext uri="{FF2B5EF4-FFF2-40B4-BE49-F238E27FC236}">
                  <a16:creationId xmlns:a16="http://schemas.microsoft.com/office/drawing/2014/main" id="{1B349D2B-27EA-878B-10E4-72AF22A2F49E}"/>
                </a:ext>
              </a:extLst>
            </p:cNvPr>
            <p:cNvSpPr>
              <a:spLocks noChangeArrowheads="1"/>
            </p:cNvSpPr>
            <p:nvPr/>
          </p:nvSpPr>
          <p:spPr bwMode="auto">
            <a:xfrm>
              <a:off x="4986" y="720"/>
              <a:ext cx="722" cy="2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zh-TW" altLang="zh-TW" sz="1900" b="1" i="0" u="none" strike="noStrike" kern="1200" cap="none" spc="0" normalizeH="0" baseline="0" noProof="0">
                  <a:ln>
                    <a:noFill/>
                  </a:ln>
                  <a:solidFill>
                    <a:srgbClr val="000000"/>
                  </a:solidFill>
                  <a:effectLst/>
                  <a:uLnTx/>
                  <a:uFillTx/>
                  <a:latin typeface="Century Gothic" panose="020B0502020202020204" pitchFamily="34" charset="0"/>
                  <a:ea typeface="新細明體" panose="02020500000000000000" pitchFamily="18" charset="-120"/>
                  <a:cs typeface="+mn-cs"/>
                </a:rPr>
                <a:t>2Q 2023</a:t>
              </a:r>
              <a:endParaRPr kumimoji="0" lang="zh-TW" altLang="zh-TW" sz="1800" b="0" i="0" u="none" strike="noStrike" kern="1200" cap="none" spc="0" normalizeH="0" baseline="0" noProof="0">
                <a:ln>
                  <a:noFill/>
                </a:ln>
                <a:solidFill>
                  <a:prstClr val="black"/>
                </a:solidFill>
                <a:effectLst/>
                <a:uLnTx/>
                <a:uFillTx/>
                <a:latin typeface="Arial" panose="020B0604020202020204" pitchFamily="34" charset="0"/>
                <a:ea typeface="新細明體" panose="02020500000000000000" pitchFamily="18" charset="-120"/>
                <a:cs typeface="+mn-cs"/>
              </a:endParaRPr>
            </a:p>
          </p:txBody>
        </p:sp>
        <p:sp>
          <p:nvSpPr>
            <p:cNvPr id="77" name="Rectangle 64">
              <a:extLst>
                <a:ext uri="{FF2B5EF4-FFF2-40B4-BE49-F238E27FC236}">
                  <a16:creationId xmlns:a16="http://schemas.microsoft.com/office/drawing/2014/main" id="{8E5CD306-2D81-5803-51D4-474563C0889F}"/>
                </a:ext>
              </a:extLst>
            </p:cNvPr>
            <p:cNvSpPr>
              <a:spLocks noChangeArrowheads="1"/>
            </p:cNvSpPr>
            <p:nvPr/>
          </p:nvSpPr>
          <p:spPr bwMode="auto">
            <a:xfrm>
              <a:off x="4853" y="912"/>
              <a:ext cx="989" cy="2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zh-TW" altLang="zh-TW" sz="1900" b="1" i="0" u="none" strike="noStrike" kern="1200" cap="none" spc="0" normalizeH="0" baseline="0" noProof="0">
                  <a:ln>
                    <a:noFill/>
                  </a:ln>
                  <a:solidFill>
                    <a:srgbClr val="000000"/>
                  </a:solidFill>
                  <a:effectLst/>
                  <a:uLnTx/>
                  <a:uFillTx/>
                  <a:latin typeface="Century Gothic" panose="020B0502020202020204" pitchFamily="34" charset="0"/>
                  <a:ea typeface="新細明體" panose="02020500000000000000" pitchFamily="18" charset="-120"/>
                  <a:cs typeface="+mn-cs"/>
                </a:rPr>
                <a:t>(Reviewed)</a:t>
              </a:r>
              <a:endParaRPr kumimoji="0" lang="zh-TW" altLang="zh-TW" sz="1800" b="0" i="0" u="none" strike="noStrike" kern="1200" cap="none" spc="0" normalizeH="0" baseline="0" noProof="0">
                <a:ln>
                  <a:noFill/>
                </a:ln>
                <a:solidFill>
                  <a:prstClr val="black"/>
                </a:solidFill>
                <a:effectLst/>
                <a:uLnTx/>
                <a:uFillTx/>
                <a:latin typeface="Arial" panose="020B0604020202020204" pitchFamily="34" charset="0"/>
                <a:ea typeface="新細明體" panose="02020500000000000000" pitchFamily="18" charset="-120"/>
                <a:cs typeface="+mn-cs"/>
              </a:endParaRPr>
            </a:p>
          </p:txBody>
        </p:sp>
        <p:sp>
          <p:nvSpPr>
            <p:cNvPr id="78" name="Rectangle 65">
              <a:extLst>
                <a:ext uri="{FF2B5EF4-FFF2-40B4-BE49-F238E27FC236}">
                  <a16:creationId xmlns:a16="http://schemas.microsoft.com/office/drawing/2014/main" id="{6E13CD4A-F287-ECB0-449C-97049BDCA64D}"/>
                </a:ext>
              </a:extLst>
            </p:cNvPr>
            <p:cNvSpPr>
              <a:spLocks noChangeArrowheads="1"/>
            </p:cNvSpPr>
            <p:nvPr/>
          </p:nvSpPr>
          <p:spPr bwMode="auto">
            <a:xfrm>
              <a:off x="6109" y="835"/>
              <a:ext cx="173"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zh-TW" altLang="zh-TW" sz="1900" b="1" i="0" u="none" strike="noStrike" kern="1200" cap="none" spc="0" normalizeH="0" baseline="0" noProof="0">
                  <a:ln>
                    <a:noFill/>
                  </a:ln>
                  <a:solidFill>
                    <a:srgbClr val="000000"/>
                  </a:solidFill>
                  <a:effectLst/>
                  <a:uLnTx/>
                  <a:uFillTx/>
                  <a:latin typeface="細明體" panose="02020509000000000000" pitchFamily="49" charset="-120"/>
                  <a:ea typeface="細明體" panose="02020509000000000000" pitchFamily="49" charset="-120"/>
                  <a:cs typeface="+mn-cs"/>
                </a:rPr>
                <a:t>％</a:t>
              </a:r>
              <a:endParaRPr kumimoji="0" lang="zh-TW" altLang="zh-TW" sz="1800" b="0" i="0" u="none" strike="noStrike" kern="1200" cap="none" spc="0" normalizeH="0" baseline="0" noProof="0">
                <a:ln>
                  <a:noFill/>
                </a:ln>
                <a:solidFill>
                  <a:prstClr val="black"/>
                </a:solidFill>
                <a:effectLst/>
                <a:uLnTx/>
                <a:uFillTx/>
                <a:latin typeface="Arial" panose="020B0604020202020204" pitchFamily="34" charset="0"/>
                <a:ea typeface="新細明體" panose="02020500000000000000" pitchFamily="18" charset="-120"/>
                <a:cs typeface="+mn-cs"/>
              </a:endParaRPr>
            </a:p>
          </p:txBody>
        </p:sp>
        <p:sp>
          <p:nvSpPr>
            <p:cNvPr id="79" name="Rectangle 66">
              <a:extLst>
                <a:ext uri="{FF2B5EF4-FFF2-40B4-BE49-F238E27FC236}">
                  <a16:creationId xmlns:a16="http://schemas.microsoft.com/office/drawing/2014/main" id="{49889D76-4966-139C-2E9C-4C2355E411B4}"/>
                </a:ext>
              </a:extLst>
            </p:cNvPr>
            <p:cNvSpPr>
              <a:spLocks noChangeArrowheads="1"/>
            </p:cNvSpPr>
            <p:nvPr/>
          </p:nvSpPr>
          <p:spPr bwMode="auto">
            <a:xfrm>
              <a:off x="6823" y="812"/>
              <a:ext cx="604" cy="2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zh-TW" altLang="zh-TW" sz="1900" b="1" i="0" u="none" strike="noStrike" kern="1200" cap="none" spc="0" normalizeH="0" baseline="0" noProof="0">
                  <a:ln>
                    <a:noFill/>
                  </a:ln>
                  <a:solidFill>
                    <a:srgbClr val="000000"/>
                  </a:solidFill>
                  <a:effectLst/>
                  <a:uLnTx/>
                  <a:uFillTx/>
                  <a:latin typeface="Century Gothic" panose="020B0502020202020204" pitchFamily="34" charset="0"/>
                  <a:ea typeface="新細明體" panose="02020500000000000000" pitchFamily="18" charset="-120"/>
                  <a:cs typeface="+mn-cs"/>
                </a:rPr>
                <a:t>Chg %</a:t>
              </a:r>
              <a:endParaRPr kumimoji="0" lang="zh-TW" altLang="zh-TW" sz="1800" b="0" i="0" u="none" strike="noStrike" kern="1200" cap="none" spc="0" normalizeH="0" baseline="0" noProof="0">
                <a:ln>
                  <a:noFill/>
                </a:ln>
                <a:solidFill>
                  <a:prstClr val="black"/>
                </a:solidFill>
                <a:effectLst/>
                <a:uLnTx/>
                <a:uFillTx/>
                <a:latin typeface="Arial" panose="020B0604020202020204" pitchFamily="34" charset="0"/>
                <a:ea typeface="新細明體" panose="02020500000000000000" pitchFamily="18" charset="-120"/>
                <a:cs typeface="+mn-cs"/>
              </a:endParaRPr>
            </a:p>
          </p:txBody>
        </p:sp>
        <p:sp>
          <p:nvSpPr>
            <p:cNvPr id="80" name="Rectangle 67">
              <a:extLst>
                <a:ext uri="{FF2B5EF4-FFF2-40B4-BE49-F238E27FC236}">
                  <a16:creationId xmlns:a16="http://schemas.microsoft.com/office/drawing/2014/main" id="{B90D0218-EB02-F4FB-4C29-F9E897CB844D}"/>
                </a:ext>
              </a:extLst>
            </p:cNvPr>
            <p:cNvSpPr>
              <a:spLocks noChangeArrowheads="1"/>
            </p:cNvSpPr>
            <p:nvPr/>
          </p:nvSpPr>
          <p:spPr bwMode="auto">
            <a:xfrm>
              <a:off x="229" y="1342"/>
              <a:ext cx="1099" cy="2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zh-TW" altLang="zh-TW" sz="1900" b="1" i="0" u="none" strike="noStrike" kern="1200" cap="none" spc="0" normalizeH="0" baseline="0" noProof="0">
                  <a:ln>
                    <a:noFill/>
                  </a:ln>
                  <a:solidFill>
                    <a:srgbClr val="000000"/>
                  </a:solidFill>
                  <a:effectLst/>
                  <a:uLnTx/>
                  <a:uFillTx/>
                  <a:latin typeface="Century Gothic" panose="020B0502020202020204" pitchFamily="34" charset="0"/>
                  <a:ea typeface="新細明體" panose="02020500000000000000" pitchFamily="18" charset="-120"/>
                  <a:cs typeface="+mn-cs"/>
                </a:rPr>
                <a:t>Net Revenue</a:t>
              </a:r>
              <a:endParaRPr kumimoji="0" lang="zh-TW" altLang="zh-TW" sz="1800" b="0" i="0" u="none" strike="noStrike" kern="1200" cap="none" spc="0" normalizeH="0" baseline="0" noProof="0">
                <a:ln>
                  <a:noFill/>
                </a:ln>
                <a:solidFill>
                  <a:prstClr val="black"/>
                </a:solidFill>
                <a:effectLst/>
                <a:uLnTx/>
                <a:uFillTx/>
                <a:latin typeface="Arial" panose="020B0604020202020204" pitchFamily="34" charset="0"/>
                <a:ea typeface="新細明體" panose="02020500000000000000" pitchFamily="18" charset="-120"/>
                <a:cs typeface="+mn-cs"/>
              </a:endParaRPr>
            </a:p>
          </p:txBody>
        </p:sp>
        <p:sp>
          <p:nvSpPr>
            <p:cNvPr id="81" name="Rectangle 68">
              <a:extLst>
                <a:ext uri="{FF2B5EF4-FFF2-40B4-BE49-F238E27FC236}">
                  <a16:creationId xmlns:a16="http://schemas.microsoft.com/office/drawing/2014/main" id="{CA2B3969-8A94-6651-C869-6CEDA18D1AB7}"/>
                </a:ext>
              </a:extLst>
            </p:cNvPr>
            <p:cNvSpPr>
              <a:spLocks noChangeArrowheads="1"/>
            </p:cNvSpPr>
            <p:nvPr/>
          </p:nvSpPr>
          <p:spPr bwMode="auto">
            <a:xfrm>
              <a:off x="3157" y="1342"/>
              <a:ext cx="816" cy="2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zh-TW" altLang="zh-TW" sz="1900" b="1" i="0" u="none" strike="noStrike" kern="1200" cap="none" spc="0" normalizeH="0" baseline="0" noProof="0">
                  <a:ln>
                    <a:noFill/>
                  </a:ln>
                  <a:solidFill>
                    <a:srgbClr val="000000"/>
                  </a:solidFill>
                  <a:effectLst/>
                  <a:uLnTx/>
                  <a:uFillTx/>
                  <a:latin typeface="Century Gothic" panose="020B0502020202020204" pitchFamily="34" charset="0"/>
                  <a:ea typeface="新細明體" panose="02020500000000000000" pitchFamily="18" charset="-120"/>
                  <a:cs typeface="+mn-cs"/>
                </a:rPr>
                <a:t>2,666,822</a:t>
              </a:r>
              <a:endParaRPr kumimoji="0" lang="zh-TW" altLang="zh-TW" sz="1800" b="0" i="0" u="none" strike="noStrike" kern="1200" cap="none" spc="0" normalizeH="0" baseline="0" noProof="0">
                <a:ln>
                  <a:noFill/>
                </a:ln>
                <a:solidFill>
                  <a:prstClr val="black"/>
                </a:solidFill>
                <a:effectLst/>
                <a:uLnTx/>
                <a:uFillTx/>
                <a:latin typeface="Arial" panose="020B0604020202020204" pitchFamily="34" charset="0"/>
                <a:ea typeface="新細明體" panose="02020500000000000000" pitchFamily="18" charset="-120"/>
                <a:cs typeface="+mn-cs"/>
              </a:endParaRPr>
            </a:p>
          </p:txBody>
        </p:sp>
        <p:sp>
          <p:nvSpPr>
            <p:cNvPr id="82" name="Rectangle 69">
              <a:extLst>
                <a:ext uri="{FF2B5EF4-FFF2-40B4-BE49-F238E27FC236}">
                  <a16:creationId xmlns:a16="http://schemas.microsoft.com/office/drawing/2014/main" id="{216F81DA-9CCD-7937-BDC6-01523E1516B4}"/>
                </a:ext>
              </a:extLst>
            </p:cNvPr>
            <p:cNvSpPr>
              <a:spLocks noChangeArrowheads="1"/>
            </p:cNvSpPr>
            <p:nvPr/>
          </p:nvSpPr>
          <p:spPr bwMode="auto">
            <a:xfrm>
              <a:off x="4099" y="1342"/>
              <a:ext cx="636" cy="2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zh-TW" altLang="zh-TW" sz="1900" b="1" i="0" u="none" strike="noStrike" kern="1200" cap="none" spc="0" normalizeH="0" baseline="0" noProof="0">
                  <a:ln>
                    <a:noFill/>
                  </a:ln>
                  <a:solidFill>
                    <a:srgbClr val="000000"/>
                  </a:solidFill>
                  <a:effectLst/>
                  <a:uLnTx/>
                  <a:uFillTx/>
                  <a:latin typeface="Century Gothic" panose="020B0502020202020204" pitchFamily="34" charset="0"/>
                  <a:ea typeface="新細明體" panose="02020500000000000000" pitchFamily="18" charset="-120"/>
                  <a:cs typeface="+mn-cs"/>
                </a:rPr>
                <a:t>100.0%</a:t>
              </a:r>
              <a:endParaRPr kumimoji="0" lang="zh-TW" altLang="zh-TW" sz="1800" b="0" i="0" u="none" strike="noStrike" kern="1200" cap="none" spc="0" normalizeH="0" baseline="0" noProof="0">
                <a:ln>
                  <a:noFill/>
                </a:ln>
                <a:solidFill>
                  <a:prstClr val="black"/>
                </a:solidFill>
                <a:effectLst/>
                <a:uLnTx/>
                <a:uFillTx/>
                <a:latin typeface="Arial" panose="020B0604020202020204" pitchFamily="34" charset="0"/>
                <a:ea typeface="新細明體" panose="02020500000000000000" pitchFamily="18" charset="-120"/>
                <a:cs typeface="+mn-cs"/>
              </a:endParaRPr>
            </a:p>
          </p:txBody>
        </p:sp>
        <p:sp>
          <p:nvSpPr>
            <p:cNvPr id="83" name="Rectangle 70">
              <a:extLst>
                <a:ext uri="{FF2B5EF4-FFF2-40B4-BE49-F238E27FC236}">
                  <a16:creationId xmlns:a16="http://schemas.microsoft.com/office/drawing/2014/main" id="{E6C9B3E3-5DDD-751D-5F06-2F533CC125B0}"/>
                </a:ext>
              </a:extLst>
            </p:cNvPr>
            <p:cNvSpPr>
              <a:spLocks noChangeArrowheads="1"/>
            </p:cNvSpPr>
            <p:nvPr/>
          </p:nvSpPr>
          <p:spPr bwMode="auto">
            <a:xfrm>
              <a:off x="5049" y="1342"/>
              <a:ext cx="816" cy="2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zh-TW" altLang="zh-TW" sz="1900" b="1" i="0" u="none" strike="noStrike" kern="1200" cap="none" spc="0" normalizeH="0" baseline="0" noProof="0">
                  <a:ln>
                    <a:noFill/>
                  </a:ln>
                  <a:solidFill>
                    <a:srgbClr val="000000"/>
                  </a:solidFill>
                  <a:effectLst/>
                  <a:uLnTx/>
                  <a:uFillTx/>
                  <a:latin typeface="Century Gothic" panose="020B0502020202020204" pitchFamily="34" charset="0"/>
                  <a:ea typeface="新細明體" panose="02020500000000000000" pitchFamily="18" charset="-120"/>
                  <a:cs typeface="+mn-cs"/>
                </a:rPr>
                <a:t>2,843,763</a:t>
              </a:r>
              <a:endParaRPr kumimoji="0" lang="zh-TW" altLang="zh-TW" sz="1800" b="0" i="0" u="none" strike="noStrike" kern="1200" cap="none" spc="0" normalizeH="0" baseline="0" noProof="0">
                <a:ln>
                  <a:noFill/>
                </a:ln>
                <a:solidFill>
                  <a:prstClr val="black"/>
                </a:solidFill>
                <a:effectLst/>
                <a:uLnTx/>
                <a:uFillTx/>
                <a:latin typeface="Arial" panose="020B0604020202020204" pitchFamily="34" charset="0"/>
                <a:ea typeface="新細明體" panose="02020500000000000000" pitchFamily="18" charset="-120"/>
                <a:cs typeface="+mn-cs"/>
              </a:endParaRPr>
            </a:p>
          </p:txBody>
        </p:sp>
        <p:sp>
          <p:nvSpPr>
            <p:cNvPr id="84" name="Rectangle 71">
              <a:extLst>
                <a:ext uri="{FF2B5EF4-FFF2-40B4-BE49-F238E27FC236}">
                  <a16:creationId xmlns:a16="http://schemas.microsoft.com/office/drawing/2014/main" id="{963FAA15-9C2B-1947-57DF-BC17B23C82A1}"/>
                </a:ext>
              </a:extLst>
            </p:cNvPr>
            <p:cNvSpPr>
              <a:spLocks noChangeArrowheads="1"/>
            </p:cNvSpPr>
            <p:nvPr/>
          </p:nvSpPr>
          <p:spPr bwMode="auto">
            <a:xfrm>
              <a:off x="5991" y="1342"/>
              <a:ext cx="636" cy="2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zh-TW" altLang="zh-TW" sz="1900" b="1" i="0" u="none" strike="noStrike" kern="1200" cap="none" spc="0" normalizeH="0" baseline="0" noProof="0">
                  <a:ln>
                    <a:noFill/>
                  </a:ln>
                  <a:solidFill>
                    <a:srgbClr val="000000"/>
                  </a:solidFill>
                  <a:effectLst/>
                  <a:uLnTx/>
                  <a:uFillTx/>
                  <a:latin typeface="Century Gothic" panose="020B0502020202020204" pitchFamily="34" charset="0"/>
                  <a:ea typeface="新細明體" panose="02020500000000000000" pitchFamily="18" charset="-120"/>
                  <a:cs typeface="+mn-cs"/>
                </a:rPr>
                <a:t>100.0%</a:t>
              </a:r>
              <a:endParaRPr kumimoji="0" lang="zh-TW" altLang="zh-TW" sz="1800" b="0" i="0" u="none" strike="noStrike" kern="1200" cap="none" spc="0" normalizeH="0" baseline="0" noProof="0">
                <a:ln>
                  <a:noFill/>
                </a:ln>
                <a:solidFill>
                  <a:prstClr val="black"/>
                </a:solidFill>
                <a:effectLst/>
                <a:uLnTx/>
                <a:uFillTx/>
                <a:latin typeface="Arial" panose="020B0604020202020204" pitchFamily="34" charset="0"/>
                <a:ea typeface="新細明體" panose="02020500000000000000" pitchFamily="18" charset="-120"/>
                <a:cs typeface="+mn-cs"/>
              </a:endParaRPr>
            </a:p>
          </p:txBody>
        </p:sp>
        <p:sp>
          <p:nvSpPr>
            <p:cNvPr id="85" name="Rectangle 72">
              <a:extLst>
                <a:ext uri="{FF2B5EF4-FFF2-40B4-BE49-F238E27FC236}">
                  <a16:creationId xmlns:a16="http://schemas.microsoft.com/office/drawing/2014/main" id="{F5199281-B583-982B-CE93-806FE19FABCA}"/>
                </a:ext>
              </a:extLst>
            </p:cNvPr>
            <p:cNvSpPr>
              <a:spLocks noChangeArrowheads="1"/>
            </p:cNvSpPr>
            <p:nvPr/>
          </p:nvSpPr>
          <p:spPr bwMode="auto">
            <a:xfrm>
              <a:off x="7059" y="1342"/>
              <a:ext cx="518" cy="2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zh-TW" altLang="zh-TW" sz="1900" b="1" i="0" u="none" strike="noStrike" kern="1200" cap="none" spc="0" normalizeH="0" baseline="0" noProof="0">
                  <a:ln>
                    <a:noFill/>
                  </a:ln>
                  <a:solidFill>
                    <a:srgbClr val="000000"/>
                  </a:solidFill>
                  <a:effectLst/>
                  <a:uLnTx/>
                  <a:uFillTx/>
                  <a:latin typeface="Century Gothic" panose="020B0502020202020204" pitchFamily="34" charset="0"/>
                  <a:ea typeface="新細明體" panose="02020500000000000000" pitchFamily="18" charset="-120"/>
                  <a:cs typeface="+mn-cs"/>
                </a:rPr>
                <a:t>-6.2%</a:t>
              </a:r>
              <a:endParaRPr kumimoji="0" lang="zh-TW" altLang="zh-TW" sz="1800" b="0" i="0" u="none" strike="noStrike" kern="1200" cap="none" spc="0" normalizeH="0" baseline="0" noProof="0">
                <a:ln>
                  <a:noFill/>
                </a:ln>
                <a:solidFill>
                  <a:prstClr val="black"/>
                </a:solidFill>
                <a:effectLst/>
                <a:uLnTx/>
                <a:uFillTx/>
                <a:latin typeface="Arial" panose="020B0604020202020204" pitchFamily="34" charset="0"/>
                <a:ea typeface="新細明體" panose="02020500000000000000" pitchFamily="18" charset="-120"/>
                <a:cs typeface="+mn-cs"/>
              </a:endParaRPr>
            </a:p>
          </p:txBody>
        </p:sp>
        <p:sp>
          <p:nvSpPr>
            <p:cNvPr id="86" name="Rectangle 73">
              <a:extLst>
                <a:ext uri="{FF2B5EF4-FFF2-40B4-BE49-F238E27FC236}">
                  <a16:creationId xmlns:a16="http://schemas.microsoft.com/office/drawing/2014/main" id="{4BC1D9DB-CE9A-E04C-8050-105B8FCF4894}"/>
                </a:ext>
              </a:extLst>
            </p:cNvPr>
            <p:cNvSpPr>
              <a:spLocks noChangeArrowheads="1"/>
            </p:cNvSpPr>
            <p:nvPr/>
          </p:nvSpPr>
          <p:spPr bwMode="auto">
            <a:xfrm>
              <a:off x="229" y="1596"/>
              <a:ext cx="173"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zh-TW" altLang="zh-TW" sz="1900" b="1" i="0" u="none" strike="noStrike" kern="1200" cap="none" spc="0" normalizeH="0" baseline="0" noProof="0">
                  <a:ln>
                    <a:noFill/>
                  </a:ln>
                  <a:solidFill>
                    <a:srgbClr val="000000"/>
                  </a:solidFill>
                  <a:effectLst/>
                  <a:uLnTx/>
                  <a:uFillTx/>
                  <a:latin typeface="細明體" panose="02020509000000000000" pitchFamily="49" charset="-120"/>
                  <a:ea typeface="細明體" panose="02020509000000000000" pitchFamily="49" charset="-120"/>
                  <a:cs typeface="+mn-cs"/>
                </a:rPr>
                <a:t>　</a:t>
              </a:r>
              <a:endParaRPr kumimoji="0" lang="zh-TW" altLang="zh-TW" sz="1800" b="0" i="0" u="none" strike="noStrike" kern="1200" cap="none" spc="0" normalizeH="0" baseline="0" noProof="0">
                <a:ln>
                  <a:noFill/>
                </a:ln>
                <a:solidFill>
                  <a:prstClr val="black"/>
                </a:solidFill>
                <a:effectLst/>
                <a:uLnTx/>
                <a:uFillTx/>
                <a:latin typeface="Arial" panose="020B0604020202020204" pitchFamily="34" charset="0"/>
                <a:ea typeface="新細明體" panose="02020500000000000000" pitchFamily="18" charset="-120"/>
                <a:cs typeface="+mn-cs"/>
              </a:endParaRPr>
            </a:p>
          </p:txBody>
        </p:sp>
        <p:sp>
          <p:nvSpPr>
            <p:cNvPr id="87" name="Rectangle 74">
              <a:extLst>
                <a:ext uri="{FF2B5EF4-FFF2-40B4-BE49-F238E27FC236}">
                  <a16:creationId xmlns:a16="http://schemas.microsoft.com/office/drawing/2014/main" id="{A7EBE796-0D14-2D29-5924-DEE2B32E93CB}"/>
                </a:ext>
              </a:extLst>
            </p:cNvPr>
            <p:cNvSpPr>
              <a:spLocks noChangeArrowheads="1"/>
            </p:cNvSpPr>
            <p:nvPr/>
          </p:nvSpPr>
          <p:spPr bwMode="auto">
            <a:xfrm>
              <a:off x="394" y="1573"/>
              <a:ext cx="1083" cy="2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zh-TW" altLang="zh-TW" sz="1900" b="1" i="0" u="none" strike="noStrike" kern="1200" cap="none" spc="0" normalizeH="0" baseline="0" noProof="0">
                  <a:ln>
                    <a:noFill/>
                  </a:ln>
                  <a:solidFill>
                    <a:srgbClr val="000000"/>
                  </a:solidFill>
                  <a:effectLst/>
                  <a:uLnTx/>
                  <a:uFillTx/>
                  <a:latin typeface="Century Gothic" panose="020B0502020202020204" pitchFamily="34" charset="0"/>
                  <a:ea typeface="新細明體" panose="02020500000000000000" pitchFamily="18" charset="-120"/>
                  <a:cs typeface="+mn-cs"/>
                </a:rPr>
                <a:t>Cost of Sales</a:t>
              </a:r>
              <a:endParaRPr kumimoji="0" lang="zh-TW" altLang="zh-TW" sz="1800" b="0" i="0" u="none" strike="noStrike" kern="1200" cap="none" spc="0" normalizeH="0" baseline="0" noProof="0">
                <a:ln>
                  <a:noFill/>
                </a:ln>
                <a:solidFill>
                  <a:prstClr val="black"/>
                </a:solidFill>
                <a:effectLst/>
                <a:uLnTx/>
                <a:uFillTx/>
                <a:latin typeface="Arial" panose="020B0604020202020204" pitchFamily="34" charset="0"/>
                <a:ea typeface="新細明體" panose="02020500000000000000" pitchFamily="18" charset="-120"/>
                <a:cs typeface="+mn-cs"/>
              </a:endParaRPr>
            </a:p>
          </p:txBody>
        </p:sp>
        <p:sp>
          <p:nvSpPr>
            <p:cNvPr id="88" name="Rectangle 75">
              <a:extLst>
                <a:ext uri="{FF2B5EF4-FFF2-40B4-BE49-F238E27FC236}">
                  <a16:creationId xmlns:a16="http://schemas.microsoft.com/office/drawing/2014/main" id="{25A1B026-9E71-33A0-2494-A7868C13BD52}"/>
                </a:ext>
              </a:extLst>
            </p:cNvPr>
            <p:cNvSpPr>
              <a:spLocks noChangeArrowheads="1"/>
            </p:cNvSpPr>
            <p:nvPr/>
          </p:nvSpPr>
          <p:spPr bwMode="auto">
            <a:xfrm>
              <a:off x="3157" y="1573"/>
              <a:ext cx="816" cy="2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zh-TW" altLang="zh-TW" sz="1900" b="1" i="0" u="none" strike="noStrike" kern="1200" cap="none" spc="0" normalizeH="0" baseline="0" noProof="0">
                  <a:ln>
                    <a:noFill/>
                  </a:ln>
                  <a:solidFill>
                    <a:srgbClr val="000000"/>
                  </a:solidFill>
                  <a:effectLst/>
                  <a:uLnTx/>
                  <a:uFillTx/>
                  <a:latin typeface="Century Gothic" panose="020B0502020202020204" pitchFamily="34" charset="0"/>
                  <a:ea typeface="新細明體" panose="02020500000000000000" pitchFamily="18" charset="-120"/>
                  <a:cs typeface="+mn-cs"/>
                </a:rPr>
                <a:t>2,055,579</a:t>
              </a:r>
              <a:endParaRPr kumimoji="0" lang="zh-TW" altLang="zh-TW" sz="1800" b="0" i="0" u="none" strike="noStrike" kern="1200" cap="none" spc="0" normalizeH="0" baseline="0" noProof="0">
                <a:ln>
                  <a:noFill/>
                </a:ln>
                <a:solidFill>
                  <a:prstClr val="black"/>
                </a:solidFill>
                <a:effectLst/>
                <a:uLnTx/>
                <a:uFillTx/>
                <a:latin typeface="Arial" panose="020B0604020202020204" pitchFamily="34" charset="0"/>
                <a:ea typeface="新細明體" panose="02020500000000000000" pitchFamily="18" charset="-120"/>
                <a:cs typeface="+mn-cs"/>
              </a:endParaRPr>
            </a:p>
          </p:txBody>
        </p:sp>
        <p:sp>
          <p:nvSpPr>
            <p:cNvPr id="89" name="Rectangle 76">
              <a:extLst>
                <a:ext uri="{FF2B5EF4-FFF2-40B4-BE49-F238E27FC236}">
                  <a16:creationId xmlns:a16="http://schemas.microsoft.com/office/drawing/2014/main" id="{C71F8980-CEC6-C9A5-EEFE-F1D34F25CDE9}"/>
                </a:ext>
              </a:extLst>
            </p:cNvPr>
            <p:cNvSpPr>
              <a:spLocks noChangeArrowheads="1"/>
            </p:cNvSpPr>
            <p:nvPr/>
          </p:nvSpPr>
          <p:spPr bwMode="auto">
            <a:xfrm>
              <a:off x="4186" y="1573"/>
              <a:ext cx="542" cy="2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zh-TW" altLang="zh-TW" sz="1900" b="1" i="0" u="none" strike="noStrike" kern="1200" cap="none" spc="0" normalizeH="0" baseline="0" noProof="0">
                  <a:ln>
                    <a:noFill/>
                  </a:ln>
                  <a:solidFill>
                    <a:srgbClr val="000000"/>
                  </a:solidFill>
                  <a:effectLst/>
                  <a:uLnTx/>
                  <a:uFillTx/>
                  <a:latin typeface="Century Gothic" panose="020B0502020202020204" pitchFamily="34" charset="0"/>
                  <a:ea typeface="新細明體" panose="02020500000000000000" pitchFamily="18" charset="-120"/>
                  <a:cs typeface="+mn-cs"/>
                </a:rPr>
                <a:t>77.1%</a:t>
              </a:r>
              <a:endParaRPr kumimoji="0" lang="zh-TW" altLang="zh-TW" sz="1800" b="0" i="0" u="none" strike="noStrike" kern="1200" cap="none" spc="0" normalizeH="0" baseline="0" noProof="0">
                <a:ln>
                  <a:noFill/>
                </a:ln>
                <a:solidFill>
                  <a:prstClr val="black"/>
                </a:solidFill>
                <a:effectLst/>
                <a:uLnTx/>
                <a:uFillTx/>
                <a:latin typeface="Arial" panose="020B0604020202020204" pitchFamily="34" charset="0"/>
                <a:ea typeface="新細明體" panose="02020500000000000000" pitchFamily="18" charset="-120"/>
                <a:cs typeface="+mn-cs"/>
              </a:endParaRPr>
            </a:p>
          </p:txBody>
        </p:sp>
        <p:sp>
          <p:nvSpPr>
            <p:cNvPr id="90" name="Rectangle 77">
              <a:extLst>
                <a:ext uri="{FF2B5EF4-FFF2-40B4-BE49-F238E27FC236}">
                  <a16:creationId xmlns:a16="http://schemas.microsoft.com/office/drawing/2014/main" id="{824EF7AB-E44E-1D3C-55A3-DD5A1EA60F74}"/>
                </a:ext>
              </a:extLst>
            </p:cNvPr>
            <p:cNvSpPr>
              <a:spLocks noChangeArrowheads="1"/>
            </p:cNvSpPr>
            <p:nvPr/>
          </p:nvSpPr>
          <p:spPr bwMode="auto">
            <a:xfrm>
              <a:off x="5049" y="1573"/>
              <a:ext cx="816" cy="2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zh-TW" altLang="zh-TW" sz="1900" b="1" i="0" u="none" strike="noStrike" kern="1200" cap="none" spc="0" normalizeH="0" baseline="0" noProof="0">
                  <a:ln>
                    <a:noFill/>
                  </a:ln>
                  <a:solidFill>
                    <a:srgbClr val="000000"/>
                  </a:solidFill>
                  <a:effectLst/>
                  <a:uLnTx/>
                  <a:uFillTx/>
                  <a:latin typeface="Century Gothic" panose="020B0502020202020204" pitchFamily="34" charset="0"/>
                  <a:ea typeface="新細明體" panose="02020500000000000000" pitchFamily="18" charset="-120"/>
                  <a:cs typeface="+mn-cs"/>
                </a:rPr>
                <a:t>2,358,756</a:t>
              </a:r>
              <a:endParaRPr kumimoji="0" lang="zh-TW" altLang="zh-TW" sz="1800" b="0" i="0" u="none" strike="noStrike" kern="1200" cap="none" spc="0" normalizeH="0" baseline="0" noProof="0">
                <a:ln>
                  <a:noFill/>
                </a:ln>
                <a:solidFill>
                  <a:prstClr val="black"/>
                </a:solidFill>
                <a:effectLst/>
                <a:uLnTx/>
                <a:uFillTx/>
                <a:latin typeface="Arial" panose="020B0604020202020204" pitchFamily="34" charset="0"/>
                <a:ea typeface="新細明體" panose="02020500000000000000" pitchFamily="18" charset="-120"/>
                <a:cs typeface="+mn-cs"/>
              </a:endParaRPr>
            </a:p>
          </p:txBody>
        </p:sp>
        <p:sp>
          <p:nvSpPr>
            <p:cNvPr id="91" name="Rectangle 78">
              <a:extLst>
                <a:ext uri="{FF2B5EF4-FFF2-40B4-BE49-F238E27FC236}">
                  <a16:creationId xmlns:a16="http://schemas.microsoft.com/office/drawing/2014/main" id="{0EF1FB30-09FD-9C1F-05F1-5B228A86E223}"/>
                </a:ext>
              </a:extLst>
            </p:cNvPr>
            <p:cNvSpPr>
              <a:spLocks noChangeArrowheads="1"/>
            </p:cNvSpPr>
            <p:nvPr/>
          </p:nvSpPr>
          <p:spPr bwMode="auto">
            <a:xfrm>
              <a:off x="6077" y="1573"/>
              <a:ext cx="542" cy="2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zh-TW" altLang="zh-TW" sz="1900" b="1" i="0" u="none" strike="noStrike" kern="1200" cap="none" spc="0" normalizeH="0" baseline="0" noProof="0">
                  <a:ln>
                    <a:noFill/>
                  </a:ln>
                  <a:solidFill>
                    <a:srgbClr val="000000"/>
                  </a:solidFill>
                  <a:effectLst/>
                  <a:uLnTx/>
                  <a:uFillTx/>
                  <a:latin typeface="Century Gothic" panose="020B0502020202020204" pitchFamily="34" charset="0"/>
                  <a:ea typeface="新細明體" panose="02020500000000000000" pitchFamily="18" charset="-120"/>
                  <a:cs typeface="+mn-cs"/>
                </a:rPr>
                <a:t>82.9%</a:t>
              </a:r>
              <a:endParaRPr kumimoji="0" lang="zh-TW" altLang="zh-TW" sz="1800" b="0" i="0" u="none" strike="noStrike" kern="1200" cap="none" spc="0" normalizeH="0" baseline="0" noProof="0">
                <a:ln>
                  <a:noFill/>
                </a:ln>
                <a:solidFill>
                  <a:prstClr val="black"/>
                </a:solidFill>
                <a:effectLst/>
                <a:uLnTx/>
                <a:uFillTx/>
                <a:latin typeface="Arial" panose="020B0604020202020204" pitchFamily="34" charset="0"/>
                <a:ea typeface="新細明體" panose="02020500000000000000" pitchFamily="18" charset="-120"/>
                <a:cs typeface="+mn-cs"/>
              </a:endParaRPr>
            </a:p>
          </p:txBody>
        </p:sp>
        <p:sp>
          <p:nvSpPr>
            <p:cNvPr id="92" name="Rectangle 79">
              <a:extLst>
                <a:ext uri="{FF2B5EF4-FFF2-40B4-BE49-F238E27FC236}">
                  <a16:creationId xmlns:a16="http://schemas.microsoft.com/office/drawing/2014/main" id="{5C933E1D-3CF6-061C-9D7E-A8882D680E62}"/>
                </a:ext>
              </a:extLst>
            </p:cNvPr>
            <p:cNvSpPr>
              <a:spLocks noChangeArrowheads="1"/>
            </p:cNvSpPr>
            <p:nvPr/>
          </p:nvSpPr>
          <p:spPr bwMode="auto">
            <a:xfrm>
              <a:off x="6972" y="1573"/>
              <a:ext cx="612" cy="2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zh-TW" altLang="zh-TW" sz="1900" b="1" i="0" u="none" strike="noStrike" kern="1200" cap="none" spc="0" normalizeH="0" baseline="0" noProof="0">
                  <a:ln>
                    <a:noFill/>
                  </a:ln>
                  <a:solidFill>
                    <a:srgbClr val="000000"/>
                  </a:solidFill>
                  <a:effectLst/>
                  <a:uLnTx/>
                  <a:uFillTx/>
                  <a:latin typeface="Century Gothic" panose="020B0502020202020204" pitchFamily="34" charset="0"/>
                  <a:ea typeface="新細明體" panose="02020500000000000000" pitchFamily="18" charset="-120"/>
                  <a:cs typeface="+mn-cs"/>
                </a:rPr>
                <a:t>-12.9%</a:t>
              </a:r>
              <a:endParaRPr kumimoji="0" lang="zh-TW" altLang="zh-TW" sz="1800" b="0" i="0" u="none" strike="noStrike" kern="1200" cap="none" spc="0" normalizeH="0" baseline="0" noProof="0">
                <a:ln>
                  <a:noFill/>
                </a:ln>
                <a:solidFill>
                  <a:prstClr val="black"/>
                </a:solidFill>
                <a:effectLst/>
                <a:uLnTx/>
                <a:uFillTx/>
                <a:latin typeface="Arial" panose="020B0604020202020204" pitchFamily="34" charset="0"/>
                <a:ea typeface="新細明體" panose="02020500000000000000" pitchFamily="18" charset="-120"/>
                <a:cs typeface="+mn-cs"/>
              </a:endParaRPr>
            </a:p>
          </p:txBody>
        </p:sp>
        <p:sp>
          <p:nvSpPr>
            <p:cNvPr id="93" name="Rectangle 80">
              <a:extLst>
                <a:ext uri="{FF2B5EF4-FFF2-40B4-BE49-F238E27FC236}">
                  <a16:creationId xmlns:a16="http://schemas.microsoft.com/office/drawing/2014/main" id="{B3B569A7-C0FD-A377-DA44-ABF5D30A7646}"/>
                </a:ext>
              </a:extLst>
            </p:cNvPr>
            <p:cNvSpPr>
              <a:spLocks noChangeArrowheads="1"/>
            </p:cNvSpPr>
            <p:nvPr/>
          </p:nvSpPr>
          <p:spPr bwMode="auto">
            <a:xfrm>
              <a:off x="229" y="1780"/>
              <a:ext cx="950" cy="2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zh-TW" altLang="zh-TW" sz="1900" b="1" i="0" u="none" strike="noStrike" kern="1200" cap="none" spc="0" normalizeH="0" baseline="0" noProof="0">
                  <a:ln>
                    <a:noFill/>
                  </a:ln>
                  <a:solidFill>
                    <a:srgbClr val="000000"/>
                  </a:solidFill>
                  <a:effectLst/>
                  <a:uLnTx/>
                  <a:uFillTx/>
                  <a:latin typeface="Century Gothic" panose="020B0502020202020204" pitchFamily="34" charset="0"/>
                  <a:ea typeface="新細明體" panose="02020500000000000000" pitchFamily="18" charset="-120"/>
                  <a:cs typeface="+mn-cs"/>
                </a:rPr>
                <a:t>Gross Profit</a:t>
              </a:r>
              <a:endParaRPr kumimoji="0" lang="zh-TW" altLang="zh-TW" sz="1800" b="0" i="0" u="none" strike="noStrike" kern="1200" cap="none" spc="0" normalizeH="0" baseline="0" noProof="0">
                <a:ln>
                  <a:noFill/>
                </a:ln>
                <a:solidFill>
                  <a:prstClr val="black"/>
                </a:solidFill>
                <a:effectLst/>
                <a:uLnTx/>
                <a:uFillTx/>
                <a:latin typeface="Arial" panose="020B0604020202020204" pitchFamily="34" charset="0"/>
                <a:ea typeface="新細明體" panose="02020500000000000000" pitchFamily="18" charset="-120"/>
                <a:cs typeface="+mn-cs"/>
              </a:endParaRPr>
            </a:p>
          </p:txBody>
        </p:sp>
        <p:sp>
          <p:nvSpPr>
            <p:cNvPr id="94" name="Rectangle 81">
              <a:extLst>
                <a:ext uri="{FF2B5EF4-FFF2-40B4-BE49-F238E27FC236}">
                  <a16:creationId xmlns:a16="http://schemas.microsoft.com/office/drawing/2014/main" id="{23257C81-C2D8-640F-63AC-F161AD3973EB}"/>
                </a:ext>
              </a:extLst>
            </p:cNvPr>
            <p:cNvSpPr>
              <a:spLocks noChangeArrowheads="1"/>
            </p:cNvSpPr>
            <p:nvPr/>
          </p:nvSpPr>
          <p:spPr bwMode="auto">
            <a:xfrm>
              <a:off x="3291" y="1780"/>
              <a:ext cx="675" cy="2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zh-TW" altLang="zh-TW" sz="1900" b="1" i="0" u="none" strike="noStrike" kern="1200" cap="none" spc="0" normalizeH="0" baseline="0" noProof="0">
                  <a:ln>
                    <a:noFill/>
                  </a:ln>
                  <a:solidFill>
                    <a:srgbClr val="000000"/>
                  </a:solidFill>
                  <a:effectLst/>
                  <a:uLnTx/>
                  <a:uFillTx/>
                  <a:latin typeface="Century Gothic" panose="020B0502020202020204" pitchFamily="34" charset="0"/>
                  <a:ea typeface="新細明體" panose="02020500000000000000" pitchFamily="18" charset="-120"/>
                  <a:cs typeface="+mn-cs"/>
                </a:rPr>
                <a:t>611,243</a:t>
              </a:r>
              <a:endParaRPr kumimoji="0" lang="zh-TW" altLang="zh-TW" sz="1800" b="0" i="0" u="none" strike="noStrike" kern="1200" cap="none" spc="0" normalizeH="0" baseline="0" noProof="0">
                <a:ln>
                  <a:noFill/>
                </a:ln>
                <a:solidFill>
                  <a:prstClr val="black"/>
                </a:solidFill>
                <a:effectLst/>
                <a:uLnTx/>
                <a:uFillTx/>
                <a:latin typeface="Arial" panose="020B0604020202020204" pitchFamily="34" charset="0"/>
                <a:ea typeface="新細明體" panose="02020500000000000000" pitchFamily="18" charset="-120"/>
                <a:cs typeface="+mn-cs"/>
              </a:endParaRPr>
            </a:p>
          </p:txBody>
        </p:sp>
        <p:sp>
          <p:nvSpPr>
            <p:cNvPr id="95" name="Rectangle 82">
              <a:extLst>
                <a:ext uri="{FF2B5EF4-FFF2-40B4-BE49-F238E27FC236}">
                  <a16:creationId xmlns:a16="http://schemas.microsoft.com/office/drawing/2014/main" id="{2A49D5BC-4AB4-29F2-E969-E24867C974B5}"/>
                </a:ext>
              </a:extLst>
            </p:cNvPr>
            <p:cNvSpPr>
              <a:spLocks noChangeArrowheads="1"/>
            </p:cNvSpPr>
            <p:nvPr/>
          </p:nvSpPr>
          <p:spPr bwMode="auto">
            <a:xfrm>
              <a:off x="4186" y="1780"/>
              <a:ext cx="542" cy="2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zh-TW" altLang="zh-TW" sz="1900" b="1" i="0" u="none" strike="noStrike" kern="1200" cap="none" spc="0" normalizeH="0" baseline="0" noProof="0">
                  <a:ln>
                    <a:noFill/>
                  </a:ln>
                  <a:solidFill>
                    <a:srgbClr val="000000"/>
                  </a:solidFill>
                  <a:effectLst/>
                  <a:uLnTx/>
                  <a:uFillTx/>
                  <a:latin typeface="Century Gothic" panose="020B0502020202020204" pitchFamily="34" charset="0"/>
                  <a:ea typeface="新細明體" panose="02020500000000000000" pitchFamily="18" charset="-120"/>
                  <a:cs typeface="+mn-cs"/>
                </a:rPr>
                <a:t>22.9%</a:t>
              </a:r>
              <a:endParaRPr kumimoji="0" lang="zh-TW" altLang="zh-TW" sz="1800" b="0" i="0" u="none" strike="noStrike" kern="1200" cap="none" spc="0" normalizeH="0" baseline="0" noProof="0">
                <a:ln>
                  <a:noFill/>
                </a:ln>
                <a:solidFill>
                  <a:prstClr val="black"/>
                </a:solidFill>
                <a:effectLst/>
                <a:uLnTx/>
                <a:uFillTx/>
                <a:latin typeface="Arial" panose="020B0604020202020204" pitchFamily="34" charset="0"/>
                <a:ea typeface="新細明體" panose="02020500000000000000" pitchFamily="18" charset="-120"/>
                <a:cs typeface="+mn-cs"/>
              </a:endParaRPr>
            </a:p>
          </p:txBody>
        </p:sp>
        <p:sp>
          <p:nvSpPr>
            <p:cNvPr id="96" name="Rectangle 83">
              <a:extLst>
                <a:ext uri="{FF2B5EF4-FFF2-40B4-BE49-F238E27FC236}">
                  <a16:creationId xmlns:a16="http://schemas.microsoft.com/office/drawing/2014/main" id="{A2541A58-CF9D-1A28-81EA-AA3C31E88389}"/>
                </a:ext>
              </a:extLst>
            </p:cNvPr>
            <p:cNvSpPr>
              <a:spLocks noChangeArrowheads="1"/>
            </p:cNvSpPr>
            <p:nvPr/>
          </p:nvSpPr>
          <p:spPr bwMode="auto">
            <a:xfrm>
              <a:off x="5183" y="1780"/>
              <a:ext cx="675" cy="2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zh-TW" altLang="zh-TW" sz="1900" b="1" i="0" u="none" strike="noStrike" kern="1200" cap="none" spc="0" normalizeH="0" baseline="0" noProof="0">
                  <a:ln>
                    <a:noFill/>
                  </a:ln>
                  <a:solidFill>
                    <a:srgbClr val="000000"/>
                  </a:solidFill>
                  <a:effectLst/>
                  <a:uLnTx/>
                  <a:uFillTx/>
                  <a:latin typeface="Century Gothic" panose="020B0502020202020204" pitchFamily="34" charset="0"/>
                  <a:ea typeface="新細明體" panose="02020500000000000000" pitchFamily="18" charset="-120"/>
                  <a:cs typeface="+mn-cs"/>
                </a:rPr>
                <a:t>485,007</a:t>
              </a:r>
              <a:endParaRPr kumimoji="0" lang="zh-TW" altLang="zh-TW" sz="1800" b="0" i="0" u="none" strike="noStrike" kern="1200" cap="none" spc="0" normalizeH="0" baseline="0" noProof="0">
                <a:ln>
                  <a:noFill/>
                </a:ln>
                <a:solidFill>
                  <a:prstClr val="black"/>
                </a:solidFill>
                <a:effectLst/>
                <a:uLnTx/>
                <a:uFillTx/>
                <a:latin typeface="Arial" panose="020B0604020202020204" pitchFamily="34" charset="0"/>
                <a:ea typeface="新細明體" panose="02020500000000000000" pitchFamily="18" charset="-120"/>
                <a:cs typeface="+mn-cs"/>
              </a:endParaRPr>
            </a:p>
          </p:txBody>
        </p:sp>
        <p:sp>
          <p:nvSpPr>
            <p:cNvPr id="97" name="Rectangle 84">
              <a:extLst>
                <a:ext uri="{FF2B5EF4-FFF2-40B4-BE49-F238E27FC236}">
                  <a16:creationId xmlns:a16="http://schemas.microsoft.com/office/drawing/2014/main" id="{3596AC90-7B42-910A-99B0-3F53D790702F}"/>
                </a:ext>
              </a:extLst>
            </p:cNvPr>
            <p:cNvSpPr>
              <a:spLocks noChangeArrowheads="1"/>
            </p:cNvSpPr>
            <p:nvPr/>
          </p:nvSpPr>
          <p:spPr bwMode="auto">
            <a:xfrm>
              <a:off x="6077" y="1780"/>
              <a:ext cx="542" cy="2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zh-TW" altLang="zh-TW" sz="1900" b="1" i="0" u="none" strike="noStrike" kern="1200" cap="none" spc="0" normalizeH="0" baseline="0" noProof="0">
                  <a:ln>
                    <a:noFill/>
                  </a:ln>
                  <a:solidFill>
                    <a:srgbClr val="000000"/>
                  </a:solidFill>
                  <a:effectLst/>
                  <a:uLnTx/>
                  <a:uFillTx/>
                  <a:latin typeface="Century Gothic" panose="020B0502020202020204" pitchFamily="34" charset="0"/>
                  <a:ea typeface="新細明體" panose="02020500000000000000" pitchFamily="18" charset="-120"/>
                  <a:cs typeface="+mn-cs"/>
                </a:rPr>
                <a:t>17.1%</a:t>
              </a:r>
              <a:endParaRPr kumimoji="0" lang="zh-TW" altLang="zh-TW" sz="1800" b="0" i="0" u="none" strike="noStrike" kern="1200" cap="none" spc="0" normalizeH="0" baseline="0" noProof="0">
                <a:ln>
                  <a:noFill/>
                </a:ln>
                <a:solidFill>
                  <a:prstClr val="black"/>
                </a:solidFill>
                <a:effectLst/>
                <a:uLnTx/>
                <a:uFillTx/>
                <a:latin typeface="Arial" panose="020B0604020202020204" pitchFamily="34" charset="0"/>
                <a:ea typeface="新細明體" panose="02020500000000000000" pitchFamily="18" charset="-120"/>
                <a:cs typeface="+mn-cs"/>
              </a:endParaRPr>
            </a:p>
          </p:txBody>
        </p:sp>
        <p:sp>
          <p:nvSpPr>
            <p:cNvPr id="98" name="Rectangle 85">
              <a:extLst>
                <a:ext uri="{FF2B5EF4-FFF2-40B4-BE49-F238E27FC236}">
                  <a16:creationId xmlns:a16="http://schemas.microsoft.com/office/drawing/2014/main" id="{DCFA1BC0-70E2-D891-CFB1-519F5B9701DB}"/>
                </a:ext>
              </a:extLst>
            </p:cNvPr>
            <p:cNvSpPr>
              <a:spLocks noChangeArrowheads="1"/>
            </p:cNvSpPr>
            <p:nvPr/>
          </p:nvSpPr>
          <p:spPr bwMode="auto">
            <a:xfrm>
              <a:off x="7035" y="1780"/>
              <a:ext cx="542" cy="2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zh-TW" altLang="zh-TW" sz="1900" b="1" i="0" u="none" strike="noStrike" kern="1200" cap="none" spc="0" normalizeH="0" baseline="0" noProof="0">
                  <a:ln>
                    <a:noFill/>
                  </a:ln>
                  <a:solidFill>
                    <a:srgbClr val="000000"/>
                  </a:solidFill>
                  <a:effectLst/>
                  <a:uLnTx/>
                  <a:uFillTx/>
                  <a:latin typeface="Century Gothic" panose="020B0502020202020204" pitchFamily="34" charset="0"/>
                  <a:ea typeface="新細明體" panose="02020500000000000000" pitchFamily="18" charset="-120"/>
                  <a:cs typeface="+mn-cs"/>
                </a:rPr>
                <a:t>26.0%</a:t>
              </a:r>
              <a:endParaRPr kumimoji="0" lang="zh-TW" altLang="zh-TW" sz="1800" b="0" i="0" u="none" strike="noStrike" kern="1200" cap="none" spc="0" normalizeH="0" baseline="0" noProof="0">
                <a:ln>
                  <a:noFill/>
                </a:ln>
                <a:solidFill>
                  <a:prstClr val="black"/>
                </a:solidFill>
                <a:effectLst/>
                <a:uLnTx/>
                <a:uFillTx/>
                <a:latin typeface="Arial" panose="020B0604020202020204" pitchFamily="34" charset="0"/>
                <a:ea typeface="新細明體" panose="02020500000000000000" pitchFamily="18" charset="-120"/>
                <a:cs typeface="+mn-cs"/>
              </a:endParaRPr>
            </a:p>
          </p:txBody>
        </p:sp>
        <p:sp>
          <p:nvSpPr>
            <p:cNvPr id="99" name="Rectangle 86">
              <a:extLst>
                <a:ext uri="{FF2B5EF4-FFF2-40B4-BE49-F238E27FC236}">
                  <a16:creationId xmlns:a16="http://schemas.microsoft.com/office/drawing/2014/main" id="{1590B25D-0D14-892C-62F8-53A83F7B5690}"/>
                </a:ext>
              </a:extLst>
            </p:cNvPr>
            <p:cNvSpPr>
              <a:spLocks noChangeArrowheads="1"/>
            </p:cNvSpPr>
            <p:nvPr/>
          </p:nvSpPr>
          <p:spPr bwMode="auto">
            <a:xfrm>
              <a:off x="229" y="2010"/>
              <a:ext cx="173"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zh-TW" altLang="zh-TW" sz="1900" b="1" i="0" u="none" strike="noStrike" kern="1200" cap="none" spc="0" normalizeH="0" baseline="0" noProof="0">
                  <a:ln>
                    <a:noFill/>
                  </a:ln>
                  <a:solidFill>
                    <a:srgbClr val="000000"/>
                  </a:solidFill>
                  <a:effectLst/>
                  <a:uLnTx/>
                  <a:uFillTx/>
                  <a:latin typeface="細明體" panose="02020509000000000000" pitchFamily="49" charset="-120"/>
                  <a:ea typeface="細明體" panose="02020509000000000000" pitchFamily="49" charset="-120"/>
                  <a:cs typeface="+mn-cs"/>
                </a:rPr>
                <a:t>　</a:t>
              </a:r>
              <a:endParaRPr kumimoji="0" lang="zh-TW" altLang="zh-TW" sz="1800" b="0" i="0" u="none" strike="noStrike" kern="1200" cap="none" spc="0" normalizeH="0" baseline="0" noProof="0">
                <a:ln>
                  <a:noFill/>
                </a:ln>
                <a:solidFill>
                  <a:prstClr val="black"/>
                </a:solidFill>
                <a:effectLst/>
                <a:uLnTx/>
                <a:uFillTx/>
                <a:latin typeface="Arial" panose="020B0604020202020204" pitchFamily="34" charset="0"/>
                <a:ea typeface="新細明體" panose="02020500000000000000" pitchFamily="18" charset="-120"/>
                <a:cs typeface="+mn-cs"/>
              </a:endParaRPr>
            </a:p>
          </p:txBody>
        </p:sp>
        <p:sp>
          <p:nvSpPr>
            <p:cNvPr id="100" name="Rectangle 87">
              <a:extLst>
                <a:ext uri="{FF2B5EF4-FFF2-40B4-BE49-F238E27FC236}">
                  <a16:creationId xmlns:a16="http://schemas.microsoft.com/office/drawing/2014/main" id="{EB5D0DF1-F327-C9B3-CE21-3C7E6DB6A335}"/>
                </a:ext>
              </a:extLst>
            </p:cNvPr>
            <p:cNvSpPr>
              <a:spLocks noChangeArrowheads="1"/>
            </p:cNvSpPr>
            <p:nvPr/>
          </p:nvSpPr>
          <p:spPr bwMode="auto">
            <a:xfrm>
              <a:off x="394" y="1987"/>
              <a:ext cx="1672" cy="2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zh-TW" altLang="zh-TW" sz="1900" b="1" i="0" u="none" strike="noStrike" kern="1200" cap="none" spc="0" normalizeH="0" baseline="0" noProof="0">
                  <a:ln>
                    <a:noFill/>
                  </a:ln>
                  <a:solidFill>
                    <a:srgbClr val="000000"/>
                  </a:solidFill>
                  <a:effectLst/>
                  <a:uLnTx/>
                  <a:uFillTx/>
                  <a:latin typeface="Century Gothic" panose="020B0502020202020204" pitchFamily="34" charset="0"/>
                  <a:ea typeface="新細明體" panose="02020500000000000000" pitchFamily="18" charset="-120"/>
                  <a:cs typeface="+mn-cs"/>
                </a:rPr>
                <a:t>Operating Expenses</a:t>
              </a:r>
              <a:endParaRPr kumimoji="0" lang="zh-TW" altLang="zh-TW" sz="1800" b="0" i="0" u="none" strike="noStrike" kern="1200" cap="none" spc="0" normalizeH="0" baseline="0" noProof="0">
                <a:ln>
                  <a:noFill/>
                </a:ln>
                <a:solidFill>
                  <a:prstClr val="black"/>
                </a:solidFill>
                <a:effectLst/>
                <a:uLnTx/>
                <a:uFillTx/>
                <a:latin typeface="Arial" panose="020B0604020202020204" pitchFamily="34" charset="0"/>
                <a:ea typeface="新細明體" panose="02020500000000000000" pitchFamily="18" charset="-120"/>
                <a:cs typeface="+mn-cs"/>
              </a:endParaRPr>
            </a:p>
          </p:txBody>
        </p:sp>
        <p:sp>
          <p:nvSpPr>
            <p:cNvPr id="101" name="Rectangle 88">
              <a:extLst>
                <a:ext uri="{FF2B5EF4-FFF2-40B4-BE49-F238E27FC236}">
                  <a16:creationId xmlns:a16="http://schemas.microsoft.com/office/drawing/2014/main" id="{98D2803B-149C-7360-154D-9998BEE8820D}"/>
                </a:ext>
              </a:extLst>
            </p:cNvPr>
            <p:cNvSpPr>
              <a:spLocks noChangeArrowheads="1"/>
            </p:cNvSpPr>
            <p:nvPr/>
          </p:nvSpPr>
          <p:spPr bwMode="auto">
            <a:xfrm>
              <a:off x="3291" y="1987"/>
              <a:ext cx="675" cy="2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zh-TW" altLang="zh-TW" sz="1900" b="1" i="0" u="none" strike="noStrike" kern="1200" cap="none" spc="0" normalizeH="0" baseline="0" noProof="0">
                  <a:ln>
                    <a:noFill/>
                  </a:ln>
                  <a:solidFill>
                    <a:srgbClr val="000000"/>
                  </a:solidFill>
                  <a:effectLst/>
                  <a:uLnTx/>
                  <a:uFillTx/>
                  <a:latin typeface="Century Gothic" panose="020B0502020202020204" pitchFamily="34" charset="0"/>
                  <a:ea typeface="新細明體" panose="02020500000000000000" pitchFamily="18" charset="-120"/>
                  <a:cs typeface="+mn-cs"/>
                </a:rPr>
                <a:t>356,076</a:t>
              </a:r>
              <a:endParaRPr kumimoji="0" lang="zh-TW" altLang="zh-TW" sz="1800" b="0" i="0" u="none" strike="noStrike" kern="1200" cap="none" spc="0" normalizeH="0" baseline="0" noProof="0">
                <a:ln>
                  <a:noFill/>
                </a:ln>
                <a:solidFill>
                  <a:prstClr val="black"/>
                </a:solidFill>
                <a:effectLst/>
                <a:uLnTx/>
                <a:uFillTx/>
                <a:latin typeface="Arial" panose="020B0604020202020204" pitchFamily="34" charset="0"/>
                <a:ea typeface="新細明體" panose="02020500000000000000" pitchFamily="18" charset="-120"/>
                <a:cs typeface="+mn-cs"/>
              </a:endParaRPr>
            </a:p>
          </p:txBody>
        </p:sp>
        <p:sp>
          <p:nvSpPr>
            <p:cNvPr id="102" name="Rectangle 89">
              <a:extLst>
                <a:ext uri="{FF2B5EF4-FFF2-40B4-BE49-F238E27FC236}">
                  <a16:creationId xmlns:a16="http://schemas.microsoft.com/office/drawing/2014/main" id="{800E22B2-4818-548F-91FC-9C243516F7D6}"/>
                </a:ext>
              </a:extLst>
            </p:cNvPr>
            <p:cNvSpPr>
              <a:spLocks noChangeArrowheads="1"/>
            </p:cNvSpPr>
            <p:nvPr/>
          </p:nvSpPr>
          <p:spPr bwMode="auto">
            <a:xfrm>
              <a:off x="4186" y="1987"/>
              <a:ext cx="542" cy="2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zh-TW" altLang="zh-TW" sz="1900" b="1" i="0" u="none" strike="noStrike" kern="1200" cap="none" spc="0" normalizeH="0" baseline="0" noProof="0">
                  <a:ln>
                    <a:noFill/>
                  </a:ln>
                  <a:solidFill>
                    <a:srgbClr val="000000"/>
                  </a:solidFill>
                  <a:effectLst/>
                  <a:uLnTx/>
                  <a:uFillTx/>
                  <a:latin typeface="Century Gothic" panose="020B0502020202020204" pitchFamily="34" charset="0"/>
                  <a:ea typeface="新細明體" panose="02020500000000000000" pitchFamily="18" charset="-120"/>
                  <a:cs typeface="+mn-cs"/>
                </a:rPr>
                <a:t>13.4%</a:t>
              </a:r>
              <a:endParaRPr kumimoji="0" lang="zh-TW" altLang="zh-TW" sz="1800" b="0" i="0" u="none" strike="noStrike" kern="1200" cap="none" spc="0" normalizeH="0" baseline="0" noProof="0">
                <a:ln>
                  <a:noFill/>
                </a:ln>
                <a:solidFill>
                  <a:prstClr val="black"/>
                </a:solidFill>
                <a:effectLst/>
                <a:uLnTx/>
                <a:uFillTx/>
                <a:latin typeface="Arial" panose="020B0604020202020204" pitchFamily="34" charset="0"/>
                <a:ea typeface="新細明體" panose="02020500000000000000" pitchFamily="18" charset="-120"/>
                <a:cs typeface="+mn-cs"/>
              </a:endParaRPr>
            </a:p>
          </p:txBody>
        </p:sp>
        <p:sp>
          <p:nvSpPr>
            <p:cNvPr id="103" name="Rectangle 90">
              <a:extLst>
                <a:ext uri="{FF2B5EF4-FFF2-40B4-BE49-F238E27FC236}">
                  <a16:creationId xmlns:a16="http://schemas.microsoft.com/office/drawing/2014/main" id="{2C2F42CD-B411-1445-B3AC-32CDD06DFD23}"/>
                </a:ext>
              </a:extLst>
            </p:cNvPr>
            <p:cNvSpPr>
              <a:spLocks noChangeArrowheads="1"/>
            </p:cNvSpPr>
            <p:nvPr/>
          </p:nvSpPr>
          <p:spPr bwMode="auto">
            <a:xfrm>
              <a:off x="5183" y="1987"/>
              <a:ext cx="675" cy="2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zh-TW" altLang="zh-TW" sz="1900" b="1" i="0" u="none" strike="noStrike" kern="1200" cap="none" spc="0" normalizeH="0" baseline="0" noProof="0">
                  <a:ln>
                    <a:noFill/>
                  </a:ln>
                  <a:solidFill>
                    <a:srgbClr val="000000"/>
                  </a:solidFill>
                  <a:effectLst/>
                  <a:uLnTx/>
                  <a:uFillTx/>
                  <a:latin typeface="Century Gothic" panose="020B0502020202020204" pitchFamily="34" charset="0"/>
                  <a:ea typeface="新細明體" panose="02020500000000000000" pitchFamily="18" charset="-120"/>
                  <a:cs typeface="+mn-cs"/>
                </a:rPr>
                <a:t>318,357</a:t>
              </a:r>
              <a:endParaRPr kumimoji="0" lang="zh-TW" altLang="zh-TW" sz="1800" b="0" i="0" u="none" strike="noStrike" kern="1200" cap="none" spc="0" normalizeH="0" baseline="0" noProof="0">
                <a:ln>
                  <a:noFill/>
                </a:ln>
                <a:solidFill>
                  <a:prstClr val="black"/>
                </a:solidFill>
                <a:effectLst/>
                <a:uLnTx/>
                <a:uFillTx/>
                <a:latin typeface="Arial" panose="020B0604020202020204" pitchFamily="34" charset="0"/>
                <a:ea typeface="新細明體" panose="02020500000000000000" pitchFamily="18" charset="-120"/>
                <a:cs typeface="+mn-cs"/>
              </a:endParaRPr>
            </a:p>
          </p:txBody>
        </p:sp>
        <p:sp>
          <p:nvSpPr>
            <p:cNvPr id="104" name="Rectangle 91">
              <a:extLst>
                <a:ext uri="{FF2B5EF4-FFF2-40B4-BE49-F238E27FC236}">
                  <a16:creationId xmlns:a16="http://schemas.microsoft.com/office/drawing/2014/main" id="{05D082FC-F409-1EF8-6AF4-3E0EB6A0BB0A}"/>
                </a:ext>
              </a:extLst>
            </p:cNvPr>
            <p:cNvSpPr>
              <a:spLocks noChangeArrowheads="1"/>
            </p:cNvSpPr>
            <p:nvPr/>
          </p:nvSpPr>
          <p:spPr bwMode="auto">
            <a:xfrm>
              <a:off x="6077" y="1987"/>
              <a:ext cx="542" cy="2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zh-TW" altLang="zh-TW" sz="1900" b="1" i="0" u="none" strike="noStrike" kern="1200" cap="none" spc="0" normalizeH="0" baseline="0" noProof="0">
                  <a:ln>
                    <a:noFill/>
                  </a:ln>
                  <a:solidFill>
                    <a:srgbClr val="000000"/>
                  </a:solidFill>
                  <a:effectLst/>
                  <a:uLnTx/>
                  <a:uFillTx/>
                  <a:latin typeface="Century Gothic" panose="020B0502020202020204" pitchFamily="34" charset="0"/>
                  <a:ea typeface="新細明體" panose="02020500000000000000" pitchFamily="18" charset="-120"/>
                  <a:cs typeface="+mn-cs"/>
                </a:rPr>
                <a:t>11.2%</a:t>
              </a:r>
              <a:endParaRPr kumimoji="0" lang="zh-TW" altLang="zh-TW" sz="1800" b="0" i="0" u="none" strike="noStrike" kern="1200" cap="none" spc="0" normalizeH="0" baseline="0" noProof="0">
                <a:ln>
                  <a:noFill/>
                </a:ln>
                <a:solidFill>
                  <a:prstClr val="black"/>
                </a:solidFill>
                <a:effectLst/>
                <a:uLnTx/>
                <a:uFillTx/>
                <a:latin typeface="Arial" panose="020B0604020202020204" pitchFamily="34" charset="0"/>
                <a:ea typeface="新細明體" panose="02020500000000000000" pitchFamily="18" charset="-120"/>
                <a:cs typeface="+mn-cs"/>
              </a:endParaRPr>
            </a:p>
          </p:txBody>
        </p:sp>
        <p:sp>
          <p:nvSpPr>
            <p:cNvPr id="105" name="Rectangle 92">
              <a:extLst>
                <a:ext uri="{FF2B5EF4-FFF2-40B4-BE49-F238E27FC236}">
                  <a16:creationId xmlns:a16="http://schemas.microsoft.com/office/drawing/2014/main" id="{411A87FC-266B-00F0-3D2B-C4D72DD9D680}"/>
                </a:ext>
              </a:extLst>
            </p:cNvPr>
            <p:cNvSpPr>
              <a:spLocks noChangeArrowheads="1"/>
            </p:cNvSpPr>
            <p:nvPr/>
          </p:nvSpPr>
          <p:spPr bwMode="auto">
            <a:xfrm>
              <a:off x="7035" y="1987"/>
              <a:ext cx="542" cy="2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zh-TW" altLang="zh-TW" sz="1900" b="1" i="0" u="none" strike="noStrike" kern="1200" cap="none" spc="0" normalizeH="0" baseline="0" noProof="0">
                  <a:ln>
                    <a:noFill/>
                  </a:ln>
                  <a:solidFill>
                    <a:srgbClr val="000000"/>
                  </a:solidFill>
                  <a:effectLst/>
                  <a:uLnTx/>
                  <a:uFillTx/>
                  <a:latin typeface="Century Gothic" panose="020B0502020202020204" pitchFamily="34" charset="0"/>
                  <a:ea typeface="新細明體" panose="02020500000000000000" pitchFamily="18" charset="-120"/>
                  <a:cs typeface="+mn-cs"/>
                </a:rPr>
                <a:t>11.8%</a:t>
              </a:r>
              <a:endParaRPr kumimoji="0" lang="zh-TW" altLang="zh-TW" sz="1800" b="0" i="0" u="none" strike="noStrike" kern="1200" cap="none" spc="0" normalizeH="0" baseline="0" noProof="0">
                <a:ln>
                  <a:noFill/>
                </a:ln>
                <a:solidFill>
                  <a:prstClr val="black"/>
                </a:solidFill>
                <a:effectLst/>
                <a:uLnTx/>
                <a:uFillTx/>
                <a:latin typeface="Arial" panose="020B0604020202020204" pitchFamily="34" charset="0"/>
                <a:ea typeface="新細明體" panose="02020500000000000000" pitchFamily="18" charset="-120"/>
                <a:cs typeface="+mn-cs"/>
              </a:endParaRPr>
            </a:p>
          </p:txBody>
        </p:sp>
        <p:sp>
          <p:nvSpPr>
            <p:cNvPr id="106" name="Rectangle 93">
              <a:extLst>
                <a:ext uri="{FF2B5EF4-FFF2-40B4-BE49-F238E27FC236}">
                  <a16:creationId xmlns:a16="http://schemas.microsoft.com/office/drawing/2014/main" id="{878CAF1E-96FB-3128-A5D4-7387FE0389A0}"/>
                </a:ext>
              </a:extLst>
            </p:cNvPr>
            <p:cNvSpPr>
              <a:spLocks noChangeArrowheads="1"/>
            </p:cNvSpPr>
            <p:nvPr/>
          </p:nvSpPr>
          <p:spPr bwMode="auto">
            <a:xfrm>
              <a:off x="229" y="2194"/>
              <a:ext cx="1546" cy="2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zh-TW" altLang="zh-TW" sz="1900" b="1" i="0" u="none" strike="noStrike" kern="1200" cap="none" spc="0" normalizeH="0" baseline="0" noProof="0">
                  <a:ln>
                    <a:noFill/>
                  </a:ln>
                  <a:solidFill>
                    <a:srgbClr val="000000"/>
                  </a:solidFill>
                  <a:effectLst/>
                  <a:uLnTx/>
                  <a:uFillTx/>
                  <a:latin typeface="Century Gothic" panose="020B0502020202020204" pitchFamily="34" charset="0"/>
                  <a:ea typeface="新細明體" panose="02020500000000000000" pitchFamily="18" charset="-120"/>
                  <a:cs typeface="+mn-cs"/>
                </a:rPr>
                <a:t>Operating Income</a:t>
              </a:r>
              <a:endParaRPr kumimoji="0" lang="zh-TW" altLang="zh-TW" sz="1800" b="0" i="0" u="none" strike="noStrike" kern="1200" cap="none" spc="0" normalizeH="0" baseline="0" noProof="0">
                <a:ln>
                  <a:noFill/>
                </a:ln>
                <a:solidFill>
                  <a:prstClr val="black"/>
                </a:solidFill>
                <a:effectLst/>
                <a:uLnTx/>
                <a:uFillTx/>
                <a:latin typeface="Arial" panose="020B0604020202020204" pitchFamily="34" charset="0"/>
                <a:ea typeface="新細明體" panose="02020500000000000000" pitchFamily="18" charset="-120"/>
                <a:cs typeface="+mn-cs"/>
              </a:endParaRPr>
            </a:p>
          </p:txBody>
        </p:sp>
        <p:sp>
          <p:nvSpPr>
            <p:cNvPr id="107" name="Rectangle 94">
              <a:extLst>
                <a:ext uri="{FF2B5EF4-FFF2-40B4-BE49-F238E27FC236}">
                  <a16:creationId xmlns:a16="http://schemas.microsoft.com/office/drawing/2014/main" id="{587E6375-6AD6-674B-8F5B-BAB0A4EFBEC0}"/>
                </a:ext>
              </a:extLst>
            </p:cNvPr>
            <p:cNvSpPr>
              <a:spLocks noChangeArrowheads="1"/>
            </p:cNvSpPr>
            <p:nvPr/>
          </p:nvSpPr>
          <p:spPr bwMode="auto">
            <a:xfrm>
              <a:off x="3291" y="2194"/>
              <a:ext cx="675" cy="2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zh-TW" altLang="zh-TW" sz="1900" b="1" i="0" u="none" strike="noStrike" kern="1200" cap="none" spc="0" normalizeH="0" baseline="0" noProof="0">
                  <a:ln>
                    <a:noFill/>
                  </a:ln>
                  <a:solidFill>
                    <a:srgbClr val="000000"/>
                  </a:solidFill>
                  <a:effectLst/>
                  <a:uLnTx/>
                  <a:uFillTx/>
                  <a:latin typeface="Century Gothic" panose="020B0502020202020204" pitchFamily="34" charset="0"/>
                  <a:ea typeface="新細明體" panose="02020500000000000000" pitchFamily="18" charset="-120"/>
                  <a:cs typeface="+mn-cs"/>
                </a:rPr>
                <a:t>255,167</a:t>
              </a:r>
              <a:endParaRPr kumimoji="0" lang="zh-TW" altLang="zh-TW" sz="1800" b="0" i="0" u="none" strike="noStrike" kern="1200" cap="none" spc="0" normalizeH="0" baseline="0" noProof="0">
                <a:ln>
                  <a:noFill/>
                </a:ln>
                <a:solidFill>
                  <a:prstClr val="black"/>
                </a:solidFill>
                <a:effectLst/>
                <a:uLnTx/>
                <a:uFillTx/>
                <a:latin typeface="Arial" panose="020B0604020202020204" pitchFamily="34" charset="0"/>
                <a:ea typeface="新細明體" panose="02020500000000000000" pitchFamily="18" charset="-120"/>
                <a:cs typeface="+mn-cs"/>
              </a:endParaRPr>
            </a:p>
          </p:txBody>
        </p:sp>
        <p:sp>
          <p:nvSpPr>
            <p:cNvPr id="108" name="Rectangle 95">
              <a:extLst>
                <a:ext uri="{FF2B5EF4-FFF2-40B4-BE49-F238E27FC236}">
                  <a16:creationId xmlns:a16="http://schemas.microsoft.com/office/drawing/2014/main" id="{BD60313C-65F3-3EB1-4745-17DEA66DA338}"/>
                </a:ext>
              </a:extLst>
            </p:cNvPr>
            <p:cNvSpPr>
              <a:spLocks noChangeArrowheads="1"/>
            </p:cNvSpPr>
            <p:nvPr/>
          </p:nvSpPr>
          <p:spPr bwMode="auto">
            <a:xfrm>
              <a:off x="4272" y="2194"/>
              <a:ext cx="447" cy="2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zh-TW" altLang="zh-TW" sz="1900" b="1" i="0" u="none" strike="noStrike" kern="1200" cap="none" spc="0" normalizeH="0" baseline="0" noProof="0">
                  <a:ln>
                    <a:noFill/>
                  </a:ln>
                  <a:solidFill>
                    <a:srgbClr val="000000"/>
                  </a:solidFill>
                  <a:effectLst/>
                  <a:uLnTx/>
                  <a:uFillTx/>
                  <a:latin typeface="Century Gothic" panose="020B0502020202020204" pitchFamily="34" charset="0"/>
                  <a:ea typeface="新細明體" panose="02020500000000000000" pitchFamily="18" charset="-120"/>
                  <a:cs typeface="+mn-cs"/>
                </a:rPr>
                <a:t>9.6%</a:t>
              </a:r>
              <a:endParaRPr kumimoji="0" lang="zh-TW" altLang="zh-TW" sz="1800" b="0" i="0" u="none" strike="noStrike" kern="1200" cap="none" spc="0" normalizeH="0" baseline="0" noProof="0">
                <a:ln>
                  <a:noFill/>
                </a:ln>
                <a:solidFill>
                  <a:prstClr val="black"/>
                </a:solidFill>
                <a:effectLst/>
                <a:uLnTx/>
                <a:uFillTx/>
                <a:latin typeface="Arial" panose="020B0604020202020204" pitchFamily="34" charset="0"/>
                <a:ea typeface="新細明體" panose="02020500000000000000" pitchFamily="18" charset="-120"/>
                <a:cs typeface="+mn-cs"/>
              </a:endParaRPr>
            </a:p>
          </p:txBody>
        </p:sp>
        <p:sp>
          <p:nvSpPr>
            <p:cNvPr id="109" name="Rectangle 96">
              <a:extLst>
                <a:ext uri="{FF2B5EF4-FFF2-40B4-BE49-F238E27FC236}">
                  <a16:creationId xmlns:a16="http://schemas.microsoft.com/office/drawing/2014/main" id="{3CCF7A25-0EC7-865A-C9F8-E4F1B3F2CBE7}"/>
                </a:ext>
              </a:extLst>
            </p:cNvPr>
            <p:cNvSpPr>
              <a:spLocks noChangeArrowheads="1"/>
            </p:cNvSpPr>
            <p:nvPr/>
          </p:nvSpPr>
          <p:spPr bwMode="auto">
            <a:xfrm>
              <a:off x="5183" y="2194"/>
              <a:ext cx="675" cy="2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zh-TW" altLang="zh-TW" sz="1900" b="1" i="0" u="none" strike="noStrike" kern="1200" cap="none" spc="0" normalizeH="0" baseline="0" noProof="0">
                  <a:ln>
                    <a:noFill/>
                  </a:ln>
                  <a:solidFill>
                    <a:srgbClr val="000000"/>
                  </a:solidFill>
                  <a:effectLst/>
                  <a:uLnTx/>
                  <a:uFillTx/>
                  <a:latin typeface="Century Gothic" panose="020B0502020202020204" pitchFamily="34" charset="0"/>
                  <a:ea typeface="新細明體" panose="02020500000000000000" pitchFamily="18" charset="-120"/>
                  <a:cs typeface="+mn-cs"/>
                </a:rPr>
                <a:t>166,650</a:t>
              </a:r>
              <a:endParaRPr kumimoji="0" lang="zh-TW" altLang="zh-TW" sz="1800" b="0" i="0" u="none" strike="noStrike" kern="1200" cap="none" spc="0" normalizeH="0" baseline="0" noProof="0">
                <a:ln>
                  <a:noFill/>
                </a:ln>
                <a:solidFill>
                  <a:prstClr val="black"/>
                </a:solidFill>
                <a:effectLst/>
                <a:uLnTx/>
                <a:uFillTx/>
                <a:latin typeface="Arial" panose="020B0604020202020204" pitchFamily="34" charset="0"/>
                <a:ea typeface="新細明體" panose="02020500000000000000" pitchFamily="18" charset="-120"/>
                <a:cs typeface="+mn-cs"/>
              </a:endParaRPr>
            </a:p>
          </p:txBody>
        </p:sp>
        <p:sp>
          <p:nvSpPr>
            <p:cNvPr id="110" name="Rectangle 97">
              <a:extLst>
                <a:ext uri="{FF2B5EF4-FFF2-40B4-BE49-F238E27FC236}">
                  <a16:creationId xmlns:a16="http://schemas.microsoft.com/office/drawing/2014/main" id="{EF381CDE-3229-AF3A-4587-4A43821477D1}"/>
                </a:ext>
              </a:extLst>
            </p:cNvPr>
            <p:cNvSpPr>
              <a:spLocks noChangeArrowheads="1"/>
            </p:cNvSpPr>
            <p:nvPr/>
          </p:nvSpPr>
          <p:spPr bwMode="auto">
            <a:xfrm>
              <a:off x="6164" y="2194"/>
              <a:ext cx="447" cy="2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zh-TW" altLang="zh-TW" sz="1900" b="1" i="0" u="none" strike="noStrike" kern="1200" cap="none" spc="0" normalizeH="0" baseline="0" noProof="0">
                  <a:ln>
                    <a:noFill/>
                  </a:ln>
                  <a:solidFill>
                    <a:srgbClr val="000000"/>
                  </a:solidFill>
                  <a:effectLst/>
                  <a:uLnTx/>
                  <a:uFillTx/>
                  <a:latin typeface="Century Gothic" panose="020B0502020202020204" pitchFamily="34" charset="0"/>
                  <a:ea typeface="新細明體" panose="02020500000000000000" pitchFamily="18" charset="-120"/>
                  <a:cs typeface="+mn-cs"/>
                </a:rPr>
                <a:t>5.9%</a:t>
              </a:r>
              <a:endParaRPr kumimoji="0" lang="zh-TW" altLang="zh-TW" sz="1800" b="0" i="0" u="none" strike="noStrike" kern="1200" cap="none" spc="0" normalizeH="0" baseline="0" noProof="0">
                <a:ln>
                  <a:noFill/>
                </a:ln>
                <a:solidFill>
                  <a:prstClr val="black"/>
                </a:solidFill>
                <a:effectLst/>
                <a:uLnTx/>
                <a:uFillTx/>
                <a:latin typeface="Arial" panose="020B0604020202020204" pitchFamily="34" charset="0"/>
                <a:ea typeface="新細明體" panose="02020500000000000000" pitchFamily="18" charset="-120"/>
                <a:cs typeface="+mn-cs"/>
              </a:endParaRPr>
            </a:p>
          </p:txBody>
        </p:sp>
        <p:sp>
          <p:nvSpPr>
            <p:cNvPr id="111" name="Rectangle 98">
              <a:extLst>
                <a:ext uri="{FF2B5EF4-FFF2-40B4-BE49-F238E27FC236}">
                  <a16:creationId xmlns:a16="http://schemas.microsoft.com/office/drawing/2014/main" id="{5B46B480-F804-44C1-37EB-6AE9DA56E89D}"/>
                </a:ext>
              </a:extLst>
            </p:cNvPr>
            <p:cNvSpPr>
              <a:spLocks noChangeArrowheads="1"/>
            </p:cNvSpPr>
            <p:nvPr/>
          </p:nvSpPr>
          <p:spPr bwMode="auto">
            <a:xfrm>
              <a:off x="7035" y="2194"/>
              <a:ext cx="542" cy="2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zh-TW" altLang="zh-TW" sz="1900" b="1" i="0" u="none" strike="noStrike" kern="1200" cap="none" spc="0" normalizeH="0" baseline="0" noProof="0">
                  <a:ln>
                    <a:noFill/>
                  </a:ln>
                  <a:solidFill>
                    <a:srgbClr val="000000"/>
                  </a:solidFill>
                  <a:effectLst/>
                  <a:uLnTx/>
                  <a:uFillTx/>
                  <a:latin typeface="Century Gothic" panose="020B0502020202020204" pitchFamily="34" charset="0"/>
                  <a:ea typeface="新細明體" panose="02020500000000000000" pitchFamily="18" charset="-120"/>
                  <a:cs typeface="+mn-cs"/>
                </a:rPr>
                <a:t>53.1%</a:t>
              </a:r>
              <a:endParaRPr kumimoji="0" lang="zh-TW" altLang="zh-TW" sz="1800" b="0" i="0" u="none" strike="noStrike" kern="1200" cap="none" spc="0" normalizeH="0" baseline="0" noProof="0">
                <a:ln>
                  <a:noFill/>
                </a:ln>
                <a:solidFill>
                  <a:prstClr val="black"/>
                </a:solidFill>
                <a:effectLst/>
                <a:uLnTx/>
                <a:uFillTx/>
                <a:latin typeface="Arial" panose="020B0604020202020204" pitchFamily="34" charset="0"/>
                <a:ea typeface="新細明體" panose="02020500000000000000" pitchFamily="18" charset="-120"/>
                <a:cs typeface="+mn-cs"/>
              </a:endParaRPr>
            </a:p>
          </p:txBody>
        </p:sp>
        <p:sp>
          <p:nvSpPr>
            <p:cNvPr id="112" name="Rectangle 99">
              <a:extLst>
                <a:ext uri="{FF2B5EF4-FFF2-40B4-BE49-F238E27FC236}">
                  <a16:creationId xmlns:a16="http://schemas.microsoft.com/office/drawing/2014/main" id="{12403E18-3A99-3B68-4DFC-92EC63B4FDDF}"/>
                </a:ext>
              </a:extLst>
            </p:cNvPr>
            <p:cNvSpPr>
              <a:spLocks noChangeArrowheads="1"/>
            </p:cNvSpPr>
            <p:nvPr/>
          </p:nvSpPr>
          <p:spPr bwMode="auto">
            <a:xfrm>
              <a:off x="229" y="2402"/>
              <a:ext cx="1758" cy="2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zh-TW" altLang="zh-TW" sz="1900" b="1" i="0" u="none" strike="noStrike" kern="1200" cap="none" spc="0" normalizeH="0" baseline="0" noProof="0">
                  <a:ln>
                    <a:noFill/>
                  </a:ln>
                  <a:solidFill>
                    <a:srgbClr val="000000"/>
                  </a:solidFill>
                  <a:effectLst/>
                  <a:uLnTx/>
                  <a:uFillTx/>
                  <a:latin typeface="Century Gothic" panose="020B0502020202020204" pitchFamily="34" charset="0"/>
                  <a:ea typeface="新細明體" panose="02020500000000000000" pitchFamily="18" charset="-120"/>
                  <a:cs typeface="+mn-cs"/>
                </a:rPr>
                <a:t>Non-Operating Items</a:t>
              </a:r>
              <a:endParaRPr kumimoji="0" lang="zh-TW" altLang="zh-TW" sz="1800" b="0" i="0" u="none" strike="noStrike" kern="1200" cap="none" spc="0" normalizeH="0" baseline="0" noProof="0">
                <a:ln>
                  <a:noFill/>
                </a:ln>
                <a:solidFill>
                  <a:prstClr val="black"/>
                </a:solidFill>
                <a:effectLst/>
                <a:uLnTx/>
                <a:uFillTx/>
                <a:latin typeface="Arial" panose="020B0604020202020204" pitchFamily="34" charset="0"/>
                <a:ea typeface="新細明體" panose="02020500000000000000" pitchFamily="18" charset="-120"/>
                <a:cs typeface="+mn-cs"/>
              </a:endParaRPr>
            </a:p>
          </p:txBody>
        </p:sp>
        <p:sp>
          <p:nvSpPr>
            <p:cNvPr id="113" name="Rectangle 100">
              <a:extLst>
                <a:ext uri="{FF2B5EF4-FFF2-40B4-BE49-F238E27FC236}">
                  <a16:creationId xmlns:a16="http://schemas.microsoft.com/office/drawing/2014/main" id="{62C700BD-4B7F-AE2F-88E2-41A03F455F64}"/>
                </a:ext>
              </a:extLst>
            </p:cNvPr>
            <p:cNvSpPr>
              <a:spLocks noChangeArrowheads="1"/>
            </p:cNvSpPr>
            <p:nvPr/>
          </p:nvSpPr>
          <p:spPr bwMode="auto">
            <a:xfrm>
              <a:off x="3291" y="2402"/>
              <a:ext cx="675" cy="2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zh-TW" altLang="zh-TW" sz="1900" b="1" i="0" u="none" strike="noStrike" kern="1200" cap="none" spc="0" normalizeH="0" baseline="0" noProof="0">
                  <a:ln>
                    <a:noFill/>
                  </a:ln>
                  <a:solidFill>
                    <a:srgbClr val="000000"/>
                  </a:solidFill>
                  <a:effectLst/>
                  <a:uLnTx/>
                  <a:uFillTx/>
                  <a:latin typeface="Century Gothic" panose="020B0502020202020204" pitchFamily="34" charset="0"/>
                  <a:ea typeface="新細明體" panose="02020500000000000000" pitchFamily="18" charset="-120"/>
                  <a:cs typeface="+mn-cs"/>
                </a:rPr>
                <a:t>100,103</a:t>
              </a:r>
              <a:endParaRPr kumimoji="0" lang="zh-TW" altLang="zh-TW" sz="1800" b="0" i="0" u="none" strike="noStrike" kern="1200" cap="none" spc="0" normalizeH="0" baseline="0" noProof="0">
                <a:ln>
                  <a:noFill/>
                </a:ln>
                <a:solidFill>
                  <a:prstClr val="black"/>
                </a:solidFill>
                <a:effectLst/>
                <a:uLnTx/>
                <a:uFillTx/>
                <a:latin typeface="Arial" panose="020B0604020202020204" pitchFamily="34" charset="0"/>
                <a:ea typeface="新細明體" panose="02020500000000000000" pitchFamily="18" charset="-120"/>
                <a:cs typeface="+mn-cs"/>
              </a:endParaRPr>
            </a:p>
          </p:txBody>
        </p:sp>
        <p:sp>
          <p:nvSpPr>
            <p:cNvPr id="114" name="Rectangle 101">
              <a:extLst>
                <a:ext uri="{FF2B5EF4-FFF2-40B4-BE49-F238E27FC236}">
                  <a16:creationId xmlns:a16="http://schemas.microsoft.com/office/drawing/2014/main" id="{D85265C3-6F04-D472-FB8A-CD5A63B68910}"/>
                </a:ext>
              </a:extLst>
            </p:cNvPr>
            <p:cNvSpPr>
              <a:spLocks noChangeArrowheads="1"/>
            </p:cNvSpPr>
            <p:nvPr/>
          </p:nvSpPr>
          <p:spPr bwMode="auto">
            <a:xfrm>
              <a:off x="4272" y="2402"/>
              <a:ext cx="447" cy="2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zh-TW" altLang="zh-TW" sz="1900" b="1" i="0" u="none" strike="noStrike" kern="1200" cap="none" spc="0" normalizeH="0" baseline="0" noProof="0">
                  <a:ln>
                    <a:noFill/>
                  </a:ln>
                  <a:solidFill>
                    <a:srgbClr val="000000"/>
                  </a:solidFill>
                  <a:effectLst/>
                  <a:uLnTx/>
                  <a:uFillTx/>
                  <a:latin typeface="Century Gothic" panose="020B0502020202020204" pitchFamily="34" charset="0"/>
                  <a:ea typeface="新細明體" panose="02020500000000000000" pitchFamily="18" charset="-120"/>
                  <a:cs typeface="+mn-cs"/>
                </a:rPr>
                <a:t>3.8%</a:t>
              </a:r>
              <a:endParaRPr kumimoji="0" lang="zh-TW" altLang="zh-TW" sz="1800" b="0" i="0" u="none" strike="noStrike" kern="1200" cap="none" spc="0" normalizeH="0" baseline="0" noProof="0">
                <a:ln>
                  <a:noFill/>
                </a:ln>
                <a:solidFill>
                  <a:prstClr val="black"/>
                </a:solidFill>
                <a:effectLst/>
                <a:uLnTx/>
                <a:uFillTx/>
                <a:latin typeface="Arial" panose="020B0604020202020204" pitchFamily="34" charset="0"/>
                <a:ea typeface="新細明體" panose="02020500000000000000" pitchFamily="18" charset="-120"/>
                <a:cs typeface="+mn-cs"/>
              </a:endParaRPr>
            </a:p>
          </p:txBody>
        </p:sp>
        <p:sp>
          <p:nvSpPr>
            <p:cNvPr id="115" name="Rectangle 102">
              <a:extLst>
                <a:ext uri="{FF2B5EF4-FFF2-40B4-BE49-F238E27FC236}">
                  <a16:creationId xmlns:a16="http://schemas.microsoft.com/office/drawing/2014/main" id="{9207357A-2323-A564-6EF7-365E65C34ABD}"/>
                </a:ext>
              </a:extLst>
            </p:cNvPr>
            <p:cNvSpPr>
              <a:spLocks noChangeArrowheads="1"/>
            </p:cNvSpPr>
            <p:nvPr/>
          </p:nvSpPr>
          <p:spPr bwMode="auto">
            <a:xfrm>
              <a:off x="5120" y="2402"/>
              <a:ext cx="801" cy="2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zh-TW" altLang="zh-TW" sz="1900" b="1" i="0" u="none" strike="noStrike" kern="1200" cap="none" spc="0" normalizeH="0" baseline="0" noProof="0">
                  <a:ln>
                    <a:noFill/>
                  </a:ln>
                  <a:solidFill>
                    <a:srgbClr val="FF0000"/>
                  </a:solidFill>
                  <a:effectLst/>
                  <a:uLnTx/>
                  <a:uFillTx/>
                  <a:latin typeface="Century Gothic" panose="020B0502020202020204" pitchFamily="34" charset="0"/>
                  <a:ea typeface="新細明體" panose="02020500000000000000" pitchFamily="18" charset="-120"/>
                  <a:cs typeface="+mn-cs"/>
                </a:rPr>
                <a:t>(148,368)</a:t>
              </a:r>
              <a:endParaRPr kumimoji="0" lang="zh-TW" altLang="zh-TW" sz="1800" b="0" i="0" u="none" strike="noStrike" kern="1200" cap="none" spc="0" normalizeH="0" baseline="0" noProof="0">
                <a:ln>
                  <a:noFill/>
                </a:ln>
                <a:solidFill>
                  <a:prstClr val="black"/>
                </a:solidFill>
                <a:effectLst/>
                <a:uLnTx/>
                <a:uFillTx/>
                <a:latin typeface="Arial" panose="020B0604020202020204" pitchFamily="34" charset="0"/>
                <a:ea typeface="新細明體" panose="02020500000000000000" pitchFamily="18" charset="-120"/>
                <a:cs typeface="+mn-cs"/>
              </a:endParaRPr>
            </a:p>
          </p:txBody>
        </p:sp>
        <p:sp>
          <p:nvSpPr>
            <p:cNvPr id="116" name="Rectangle 103">
              <a:extLst>
                <a:ext uri="{FF2B5EF4-FFF2-40B4-BE49-F238E27FC236}">
                  <a16:creationId xmlns:a16="http://schemas.microsoft.com/office/drawing/2014/main" id="{DD1B912F-8BB3-F3B2-789B-25DDAB88B52A}"/>
                </a:ext>
              </a:extLst>
            </p:cNvPr>
            <p:cNvSpPr>
              <a:spLocks noChangeArrowheads="1"/>
            </p:cNvSpPr>
            <p:nvPr/>
          </p:nvSpPr>
          <p:spPr bwMode="auto">
            <a:xfrm>
              <a:off x="6101" y="2402"/>
              <a:ext cx="518" cy="2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zh-TW" altLang="zh-TW" sz="1900" b="1" i="0" u="none" strike="noStrike" kern="1200" cap="none" spc="0" normalizeH="0" baseline="0" noProof="0">
                  <a:ln>
                    <a:noFill/>
                  </a:ln>
                  <a:solidFill>
                    <a:srgbClr val="000000"/>
                  </a:solidFill>
                  <a:effectLst/>
                  <a:uLnTx/>
                  <a:uFillTx/>
                  <a:latin typeface="Century Gothic" panose="020B0502020202020204" pitchFamily="34" charset="0"/>
                  <a:ea typeface="新細明體" panose="02020500000000000000" pitchFamily="18" charset="-120"/>
                  <a:cs typeface="+mn-cs"/>
                </a:rPr>
                <a:t>-5.2%</a:t>
              </a:r>
              <a:endParaRPr kumimoji="0" lang="zh-TW" altLang="zh-TW" sz="1800" b="0" i="0" u="none" strike="noStrike" kern="1200" cap="none" spc="0" normalizeH="0" baseline="0" noProof="0">
                <a:ln>
                  <a:noFill/>
                </a:ln>
                <a:solidFill>
                  <a:prstClr val="black"/>
                </a:solidFill>
                <a:effectLst/>
                <a:uLnTx/>
                <a:uFillTx/>
                <a:latin typeface="Arial" panose="020B0604020202020204" pitchFamily="34" charset="0"/>
                <a:ea typeface="新細明體" panose="02020500000000000000" pitchFamily="18" charset="-120"/>
                <a:cs typeface="+mn-cs"/>
              </a:endParaRPr>
            </a:p>
          </p:txBody>
        </p:sp>
        <p:sp>
          <p:nvSpPr>
            <p:cNvPr id="117" name="Rectangle 104">
              <a:extLst>
                <a:ext uri="{FF2B5EF4-FFF2-40B4-BE49-F238E27FC236}">
                  <a16:creationId xmlns:a16="http://schemas.microsoft.com/office/drawing/2014/main" id="{8CA3A73E-7CB9-61A6-54D5-02B72427C47E}"/>
                </a:ext>
              </a:extLst>
            </p:cNvPr>
            <p:cNvSpPr>
              <a:spLocks noChangeArrowheads="1"/>
            </p:cNvSpPr>
            <p:nvPr/>
          </p:nvSpPr>
          <p:spPr bwMode="auto">
            <a:xfrm>
              <a:off x="6886" y="2402"/>
              <a:ext cx="706" cy="2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zh-TW" altLang="zh-TW" sz="1900" b="1" i="0" u="none" strike="noStrike" kern="1200" cap="none" spc="0" normalizeH="0" baseline="0" noProof="0">
                  <a:ln>
                    <a:noFill/>
                  </a:ln>
                  <a:solidFill>
                    <a:srgbClr val="000000"/>
                  </a:solidFill>
                  <a:effectLst/>
                  <a:uLnTx/>
                  <a:uFillTx/>
                  <a:latin typeface="Century Gothic" panose="020B0502020202020204" pitchFamily="34" charset="0"/>
                  <a:ea typeface="新細明體" panose="02020500000000000000" pitchFamily="18" charset="-120"/>
                  <a:cs typeface="+mn-cs"/>
                </a:rPr>
                <a:t>-167.5%</a:t>
              </a:r>
              <a:endParaRPr kumimoji="0" lang="zh-TW" altLang="zh-TW" sz="1800" b="0" i="0" u="none" strike="noStrike" kern="1200" cap="none" spc="0" normalizeH="0" baseline="0" noProof="0">
                <a:ln>
                  <a:noFill/>
                </a:ln>
                <a:solidFill>
                  <a:prstClr val="black"/>
                </a:solidFill>
                <a:effectLst/>
                <a:uLnTx/>
                <a:uFillTx/>
                <a:latin typeface="Arial" panose="020B0604020202020204" pitchFamily="34" charset="0"/>
                <a:ea typeface="新細明體" panose="02020500000000000000" pitchFamily="18" charset="-120"/>
                <a:cs typeface="+mn-cs"/>
              </a:endParaRPr>
            </a:p>
          </p:txBody>
        </p:sp>
        <p:sp>
          <p:nvSpPr>
            <p:cNvPr id="118" name="Rectangle 105">
              <a:extLst>
                <a:ext uri="{FF2B5EF4-FFF2-40B4-BE49-F238E27FC236}">
                  <a16:creationId xmlns:a16="http://schemas.microsoft.com/office/drawing/2014/main" id="{2B55733D-6B5D-E850-8C23-56512D5DF624}"/>
                </a:ext>
              </a:extLst>
            </p:cNvPr>
            <p:cNvSpPr>
              <a:spLocks noChangeArrowheads="1"/>
            </p:cNvSpPr>
            <p:nvPr/>
          </p:nvSpPr>
          <p:spPr bwMode="auto">
            <a:xfrm>
              <a:off x="229" y="2609"/>
              <a:ext cx="2237" cy="2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zh-TW" altLang="zh-TW" sz="1900" b="1" i="0" u="none" strike="noStrike" kern="1200" cap="none" spc="0" normalizeH="0" baseline="0" noProof="0">
                  <a:ln>
                    <a:noFill/>
                  </a:ln>
                  <a:solidFill>
                    <a:srgbClr val="000000"/>
                  </a:solidFill>
                  <a:effectLst/>
                  <a:uLnTx/>
                  <a:uFillTx/>
                  <a:latin typeface="Century Gothic" panose="020B0502020202020204" pitchFamily="34" charset="0"/>
                  <a:ea typeface="新細明體" panose="02020500000000000000" pitchFamily="18" charset="-120"/>
                  <a:cs typeface="+mn-cs"/>
                </a:rPr>
                <a:t>Income before Income Tax</a:t>
              </a:r>
              <a:endParaRPr kumimoji="0" lang="zh-TW" altLang="zh-TW" sz="1800" b="0" i="0" u="none" strike="noStrike" kern="1200" cap="none" spc="0" normalizeH="0" baseline="0" noProof="0">
                <a:ln>
                  <a:noFill/>
                </a:ln>
                <a:solidFill>
                  <a:prstClr val="black"/>
                </a:solidFill>
                <a:effectLst/>
                <a:uLnTx/>
                <a:uFillTx/>
                <a:latin typeface="Arial" panose="020B0604020202020204" pitchFamily="34" charset="0"/>
                <a:ea typeface="新細明體" panose="02020500000000000000" pitchFamily="18" charset="-120"/>
                <a:cs typeface="+mn-cs"/>
              </a:endParaRPr>
            </a:p>
          </p:txBody>
        </p:sp>
        <p:sp>
          <p:nvSpPr>
            <p:cNvPr id="119" name="Rectangle 106">
              <a:extLst>
                <a:ext uri="{FF2B5EF4-FFF2-40B4-BE49-F238E27FC236}">
                  <a16:creationId xmlns:a16="http://schemas.microsoft.com/office/drawing/2014/main" id="{222A1273-E773-EFBC-2AAA-AC0271BCD3CD}"/>
                </a:ext>
              </a:extLst>
            </p:cNvPr>
            <p:cNvSpPr>
              <a:spLocks noChangeArrowheads="1"/>
            </p:cNvSpPr>
            <p:nvPr/>
          </p:nvSpPr>
          <p:spPr bwMode="auto">
            <a:xfrm>
              <a:off x="3291" y="2609"/>
              <a:ext cx="675" cy="2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zh-TW" altLang="zh-TW" sz="1900" b="1" i="0" u="none" strike="noStrike" kern="1200" cap="none" spc="0" normalizeH="0" baseline="0" noProof="0">
                  <a:ln>
                    <a:noFill/>
                  </a:ln>
                  <a:solidFill>
                    <a:srgbClr val="000000"/>
                  </a:solidFill>
                  <a:effectLst/>
                  <a:uLnTx/>
                  <a:uFillTx/>
                  <a:latin typeface="Century Gothic" panose="020B0502020202020204" pitchFamily="34" charset="0"/>
                  <a:ea typeface="新細明體" panose="02020500000000000000" pitchFamily="18" charset="-120"/>
                  <a:cs typeface="+mn-cs"/>
                </a:rPr>
                <a:t>355,270</a:t>
              </a:r>
              <a:endParaRPr kumimoji="0" lang="zh-TW" altLang="zh-TW" sz="1800" b="0" i="0" u="none" strike="noStrike" kern="1200" cap="none" spc="0" normalizeH="0" baseline="0" noProof="0">
                <a:ln>
                  <a:noFill/>
                </a:ln>
                <a:solidFill>
                  <a:prstClr val="black"/>
                </a:solidFill>
                <a:effectLst/>
                <a:uLnTx/>
                <a:uFillTx/>
                <a:latin typeface="Arial" panose="020B0604020202020204" pitchFamily="34" charset="0"/>
                <a:ea typeface="新細明體" panose="02020500000000000000" pitchFamily="18" charset="-120"/>
                <a:cs typeface="+mn-cs"/>
              </a:endParaRPr>
            </a:p>
          </p:txBody>
        </p:sp>
        <p:sp>
          <p:nvSpPr>
            <p:cNvPr id="120" name="Rectangle 107">
              <a:extLst>
                <a:ext uri="{FF2B5EF4-FFF2-40B4-BE49-F238E27FC236}">
                  <a16:creationId xmlns:a16="http://schemas.microsoft.com/office/drawing/2014/main" id="{DC75F3E8-BB82-E2E1-C543-1F5F435C5CB1}"/>
                </a:ext>
              </a:extLst>
            </p:cNvPr>
            <p:cNvSpPr>
              <a:spLocks noChangeArrowheads="1"/>
            </p:cNvSpPr>
            <p:nvPr/>
          </p:nvSpPr>
          <p:spPr bwMode="auto">
            <a:xfrm>
              <a:off x="4186" y="2609"/>
              <a:ext cx="542" cy="2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zh-TW" altLang="zh-TW" sz="1900" b="1" i="0" u="none" strike="noStrike" kern="1200" cap="none" spc="0" normalizeH="0" baseline="0" noProof="0">
                  <a:ln>
                    <a:noFill/>
                  </a:ln>
                  <a:solidFill>
                    <a:srgbClr val="000000"/>
                  </a:solidFill>
                  <a:effectLst/>
                  <a:uLnTx/>
                  <a:uFillTx/>
                  <a:latin typeface="Century Gothic" panose="020B0502020202020204" pitchFamily="34" charset="0"/>
                  <a:ea typeface="新細明體" panose="02020500000000000000" pitchFamily="18" charset="-120"/>
                  <a:cs typeface="+mn-cs"/>
                </a:rPr>
                <a:t>13.3%</a:t>
              </a:r>
              <a:endParaRPr kumimoji="0" lang="zh-TW" altLang="zh-TW" sz="1800" b="0" i="0" u="none" strike="noStrike" kern="1200" cap="none" spc="0" normalizeH="0" baseline="0" noProof="0">
                <a:ln>
                  <a:noFill/>
                </a:ln>
                <a:solidFill>
                  <a:prstClr val="black"/>
                </a:solidFill>
                <a:effectLst/>
                <a:uLnTx/>
                <a:uFillTx/>
                <a:latin typeface="Arial" panose="020B0604020202020204" pitchFamily="34" charset="0"/>
                <a:ea typeface="新細明體" panose="02020500000000000000" pitchFamily="18" charset="-120"/>
                <a:cs typeface="+mn-cs"/>
              </a:endParaRPr>
            </a:p>
          </p:txBody>
        </p:sp>
        <p:sp>
          <p:nvSpPr>
            <p:cNvPr id="121" name="Rectangle 108">
              <a:extLst>
                <a:ext uri="{FF2B5EF4-FFF2-40B4-BE49-F238E27FC236}">
                  <a16:creationId xmlns:a16="http://schemas.microsoft.com/office/drawing/2014/main" id="{74380118-2AD3-9112-C1C4-B8DD017DEF4C}"/>
                </a:ext>
              </a:extLst>
            </p:cNvPr>
            <p:cNvSpPr>
              <a:spLocks noChangeArrowheads="1"/>
            </p:cNvSpPr>
            <p:nvPr/>
          </p:nvSpPr>
          <p:spPr bwMode="auto">
            <a:xfrm>
              <a:off x="5269" y="2609"/>
              <a:ext cx="581" cy="2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zh-TW" altLang="zh-TW" sz="1900" b="1" i="0" u="none" strike="noStrike" kern="1200" cap="none" spc="0" normalizeH="0" baseline="0" noProof="0">
                  <a:ln>
                    <a:noFill/>
                  </a:ln>
                  <a:solidFill>
                    <a:srgbClr val="000000"/>
                  </a:solidFill>
                  <a:effectLst/>
                  <a:uLnTx/>
                  <a:uFillTx/>
                  <a:latin typeface="Century Gothic" panose="020B0502020202020204" pitchFamily="34" charset="0"/>
                  <a:ea typeface="新細明體" panose="02020500000000000000" pitchFamily="18" charset="-120"/>
                  <a:cs typeface="+mn-cs"/>
                </a:rPr>
                <a:t>18,282</a:t>
              </a:r>
              <a:endParaRPr kumimoji="0" lang="zh-TW" altLang="zh-TW" sz="1800" b="0" i="0" u="none" strike="noStrike" kern="1200" cap="none" spc="0" normalizeH="0" baseline="0" noProof="0">
                <a:ln>
                  <a:noFill/>
                </a:ln>
                <a:solidFill>
                  <a:prstClr val="black"/>
                </a:solidFill>
                <a:effectLst/>
                <a:uLnTx/>
                <a:uFillTx/>
                <a:latin typeface="Arial" panose="020B0604020202020204" pitchFamily="34" charset="0"/>
                <a:ea typeface="新細明體" panose="02020500000000000000" pitchFamily="18" charset="-120"/>
                <a:cs typeface="+mn-cs"/>
              </a:endParaRPr>
            </a:p>
          </p:txBody>
        </p:sp>
        <p:sp>
          <p:nvSpPr>
            <p:cNvPr id="122" name="Rectangle 109">
              <a:extLst>
                <a:ext uri="{FF2B5EF4-FFF2-40B4-BE49-F238E27FC236}">
                  <a16:creationId xmlns:a16="http://schemas.microsoft.com/office/drawing/2014/main" id="{623A639C-6D50-3899-F61C-3398CAAC1D4A}"/>
                </a:ext>
              </a:extLst>
            </p:cNvPr>
            <p:cNvSpPr>
              <a:spLocks noChangeArrowheads="1"/>
            </p:cNvSpPr>
            <p:nvPr/>
          </p:nvSpPr>
          <p:spPr bwMode="auto">
            <a:xfrm>
              <a:off x="6164" y="2609"/>
              <a:ext cx="447" cy="2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zh-TW" altLang="zh-TW" sz="1900" b="1" i="0" u="none" strike="noStrike" kern="1200" cap="none" spc="0" normalizeH="0" baseline="0" noProof="0">
                  <a:ln>
                    <a:noFill/>
                  </a:ln>
                  <a:solidFill>
                    <a:srgbClr val="000000"/>
                  </a:solidFill>
                  <a:effectLst/>
                  <a:uLnTx/>
                  <a:uFillTx/>
                  <a:latin typeface="Century Gothic" panose="020B0502020202020204" pitchFamily="34" charset="0"/>
                  <a:ea typeface="新細明體" panose="02020500000000000000" pitchFamily="18" charset="-120"/>
                  <a:cs typeface="+mn-cs"/>
                </a:rPr>
                <a:t>0.6%</a:t>
              </a:r>
              <a:endParaRPr kumimoji="0" lang="zh-TW" altLang="zh-TW" sz="1800" b="0" i="0" u="none" strike="noStrike" kern="1200" cap="none" spc="0" normalizeH="0" baseline="0" noProof="0">
                <a:ln>
                  <a:noFill/>
                </a:ln>
                <a:solidFill>
                  <a:prstClr val="black"/>
                </a:solidFill>
                <a:effectLst/>
                <a:uLnTx/>
                <a:uFillTx/>
                <a:latin typeface="Arial" panose="020B0604020202020204" pitchFamily="34" charset="0"/>
                <a:ea typeface="新細明體" panose="02020500000000000000" pitchFamily="18" charset="-120"/>
                <a:cs typeface="+mn-cs"/>
              </a:endParaRPr>
            </a:p>
          </p:txBody>
        </p:sp>
        <p:sp>
          <p:nvSpPr>
            <p:cNvPr id="123" name="Rectangle 110">
              <a:extLst>
                <a:ext uri="{FF2B5EF4-FFF2-40B4-BE49-F238E27FC236}">
                  <a16:creationId xmlns:a16="http://schemas.microsoft.com/office/drawing/2014/main" id="{88066FA6-C754-BA8B-D80D-C6F8C79CAFEC}"/>
                </a:ext>
              </a:extLst>
            </p:cNvPr>
            <p:cNvSpPr>
              <a:spLocks noChangeArrowheads="1"/>
            </p:cNvSpPr>
            <p:nvPr/>
          </p:nvSpPr>
          <p:spPr bwMode="auto">
            <a:xfrm>
              <a:off x="6862" y="2609"/>
              <a:ext cx="730" cy="2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zh-TW" altLang="zh-TW" sz="1900" b="1" i="0" u="none" strike="noStrike" kern="1200" cap="none" spc="0" normalizeH="0" baseline="0" noProof="0">
                  <a:ln>
                    <a:noFill/>
                  </a:ln>
                  <a:solidFill>
                    <a:srgbClr val="000000"/>
                  </a:solidFill>
                  <a:effectLst/>
                  <a:uLnTx/>
                  <a:uFillTx/>
                  <a:latin typeface="Century Gothic" panose="020B0502020202020204" pitchFamily="34" charset="0"/>
                  <a:ea typeface="新細明體" panose="02020500000000000000" pitchFamily="18" charset="-120"/>
                  <a:cs typeface="+mn-cs"/>
                </a:rPr>
                <a:t>1843.3%</a:t>
              </a:r>
              <a:endParaRPr kumimoji="0" lang="zh-TW" altLang="zh-TW" sz="1800" b="0" i="0" u="none" strike="noStrike" kern="1200" cap="none" spc="0" normalizeH="0" baseline="0" noProof="0">
                <a:ln>
                  <a:noFill/>
                </a:ln>
                <a:solidFill>
                  <a:prstClr val="black"/>
                </a:solidFill>
                <a:effectLst/>
                <a:uLnTx/>
                <a:uFillTx/>
                <a:latin typeface="Arial" panose="020B0604020202020204" pitchFamily="34" charset="0"/>
                <a:ea typeface="新細明體" panose="02020500000000000000" pitchFamily="18" charset="-120"/>
                <a:cs typeface="+mn-cs"/>
              </a:endParaRPr>
            </a:p>
          </p:txBody>
        </p:sp>
        <p:sp>
          <p:nvSpPr>
            <p:cNvPr id="124" name="Rectangle 111">
              <a:extLst>
                <a:ext uri="{FF2B5EF4-FFF2-40B4-BE49-F238E27FC236}">
                  <a16:creationId xmlns:a16="http://schemas.microsoft.com/office/drawing/2014/main" id="{3A38AA8B-DCBF-9F61-14F4-3EC0B466B4CD}"/>
                </a:ext>
              </a:extLst>
            </p:cNvPr>
            <p:cNvSpPr>
              <a:spLocks noChangeArrowheads="1"/>
            </p:cNvSpPr>
            <p:nvPr/>
          </p:nvSpPr>
          <p:spPr bwMode="auto">
            <a:xfrm>
              <a:off x="229" y="2816"/>
              <a:ext cx="1633" cy="2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zh-TW" altLang="zh-TW" sz="1900" b="1" i="0" u="none" strike="noStrike" kern="1200" cap="none" spc="0" normalizeH="0" baseline="0" noProof="0">
                  <a:ln>
                    <a:noFill/>
                  </a:ln>
                  <a:solidFill>
                    <a:srgbClr val="000000"/>
                  </a:solidFill>
                  <a:effectLst/>
                  <a:uLnTx/>
                  <a:uFillTx/>
                  <a:latin typeface="Century Gothic" panose="020B0502020202020204" pitchFamily="34" charset="0"/>
                  <a:ea typeface="新細明體" panose="02020500000000000000" pitchFamily="18" charset="-120"/>
                  <a:cs typeface="+mn-cs"/>
                </a:rPr>
                <a:t>EPS(NT$) before Tax</a:t>
              </a:r>
              <a:endParaRPr kumimoji="0" lang="zh-TW" altLang="zh-TW" sz="1800" b="0" i="0" u="none" strike="noStrike" kern="1200" cap="none" spc="0" normalizeH="0" baseline="0" noProof="0">
                <a:ln>
                  <a:noFill/>
                </a:ln>
                <a:solidFill>
                  <a:prstClr val="black"/>
                </a:solidFill>
                <a:effectLst/>
                <a:uLnTx/>
                <a:uFillTx/>
                <a:latin typeface="Arial" panose="020B0604020202020204" pitchFamily="34" charset="0"/>
                <a:ea typeface="新細明體" panose="02020500000000000000" pitchFamily="18" charset="-120"/>
                <a:cs typeface="+mn-cs"/>
              </a:endParaRPr>
            </a:p>
          </p:txBody>
        </p:sp>
        <p:sp>
          <p:nvSpPr>
            <p:cNvPr id="125" name="Rectangle 112">
              <a:extLst>
                <a:ext uri="{FF2B5EF4-FFF2-40B4-BE49-F238E27FC236}">
                  <a16:creationId xmlns:a16="http://schemas.microsoft.com/office/drawing/2014/main" id="{8B509776-5E8D-08A9-1530-BC5CBF20E47F}"/>
                </a:ext>
              </a:extLst>
            </p:cNvPr>
            <p:cNvSpPr>
              <a:spLocks noChangeArrowheads="1"/>
            </p:cNvSpPr>
            <p:nvPr/>
          </p:nvSpPr>
          <p:spPr bwMode="auto">
            <a:xfrm>
              <a:off x="3550" y="2816"/>
              <a:ext cx="400" cy="2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zh-TW" altLang="zh-TW" sz="1900" b="1" i="0" u="none" strike="noStrike" kern="1200" cap="none" spc="0" normalizeH="0" baseline="0" noProof="0">
                  <a:ln>
                    <a:noFill/>
                  </a:ln>
                  <a:solidFill>
                    <a:srgbClr val="000000"/>
                  </a:solidFill>
                  <a:effectLst/>
                  <a:uLnTx/>
                  <a:uFillTx/>
                  <a:latin typeface="Century Gothic" panose="020B0502020202020204" pitchFamily="34" charset="0"/>
                  <a:ea typeface="新細明體" panose="02020500000000000000" pitchFamily="18" charset="-120"/>
                  <a:cs typeface="+mn-cs"/>
                </a:rPr>
                <a:t>1.70</a:t>
              </a:r>
              <a:endParaRPr kumimoji="0" lang="zh-TW" altLang="zh-TW" sz="1800" b="0" i="0" u="none" strike="noStrike" kern="1200" cap="none" spc="0" normalizeH="0" baseline="0" noProof="0">
                <a:ln>
                  <a:noFill/>
                </a:ln>
                <a:solidFill>
                  <a:prstClr val="black"/>
                </a:solidFill>
                <a:effectLst/>
                <a:uLnTx/>
                <a:uFillTx/>
                <a:latin typeface="Arial" panose="020B0604020202020204" pitchFamily="34" charset="0"/>
                <a:ea typeface="新細明體" panose="02020500000000000000" pitchFamily="18" charset="-120"/>
                <a:cs typeface="+mn-cs"/>
              </a:endParaRPr>
            </a:p>
          </p:txBody>
        </p:sp>
        <p:sp>
          <p:nvSpPr>
            <p:cNvPr id="126" name="Rectangle 113">
              <a:extLst>
                <a:ext uri="{FF2B5EF4-FFF2-40B4-BE49-F238E27FC236}">
                  <a16:creationId xmlns:a16="http://schemas.microsoft.com/office/drawing/2014/main" id="{56E299FC-1779-D63C-D096-8203D6D41AE4}"/>
                </a:ext>
              </a:extLst>
            </p:cNvPr>
            <p:cNvSpPr>
              <a:spLocks noChangeArrowheads="1"/>
            </p:cNvSpPr>
            <p:nvPr/>
          </p:nvSpPr>
          <p:spPr bwMode="auto">
            <a:xfrm>
              <a:off x="2930" y="2816"/>
              <a:ext cx="675" cy="2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zh-TW" altLang="zh-TW" sz="1900" b="1" i="0" u="none" strike="noStrike" kern="1200" cap="none" spc="0" normalizeH="0" baseline="0" noProof="0">
                  <a:ln>
                    <a:noFill/>
                  </a:ln>
                  <a:solidFill>
                    <a:srgbClr val="000000"/>
                  </a:solidFill>
                  <a:effectLst/>
                  <a:uLnTx/>
                  <a:uFillTx/>
                  <a:latin typeface="Century Gothic" panose="020B0502020202020204" pitchFamily="34" charset="0"/>
                  <a:ea typeface="新細明體" panose="02020500000000000000" pitchFamily="18" charset="-120"/>
                  <a:cs typeface="+mn-cs"/>
                </a:rPr>
                <a:t>             </a:t>
              </a:r>
              <a:endParaRPr kumimoji="0" lang="zh-TW" altLang="zh-TW" sz="1800" b="0" i="0" u="none" strike="noStrike" kern="1200" cap="none" spc="0" normalizeH="0" baseline="0" noProof="0">
                <a:ln>
                  <a:noFill/>
                </a:ln>
                <a:solidFill>
                  <a:prstClr val="black"/>
                </a:solidFill>
                <a:effectLst/>
                <a:uLnTx/>
                <a:uFillTx/>
                <a:latin typeface="Arial" panose="020B0604020202020204" pitchFamily="34" charset="0"/>
                <a:ea typeface="新細明體" panose="02020500000000000000" pitchFamily="18" charset="-120"/>
                <a:cs typeface="+mn-cs"/>
              </a:endParaRPr>
            </a:p>
          </p:txBody>
        </p:sp>
        <p:sp>
          <p:nvSpPr>
            <p:cNvPr id="127" name="Rectangle 114">
              <a:extLst>
                <a:ext uri="{FF2B5EF4-FFF2-40B4-BE49-F238E27FC236}">
                  <a16:creationId xmlns:a16="http://schemas.microsoft.com/office/drawing/2014/main" id="{CBB09F4A-1740-3473-9716-EE284CD35964}"/>
                </a:ext>
              </a:extLst>
            </p:cNvPr>
            <p:cNvSpPr>
              <a:spLocks noChangeArrowheads="1"/>
            </p:cNvSpPr>
            <p:nvPr/>
          </p:nvSpPr>
          <p:spPr bwMode="auto">
            <a:xfrm>
              <a:off x="3542" y="2816"/>
              <a:ext cx="126" cy="2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zh-TW" altLang="zh-TW" sz="1900" b="1" i="0" u="none" strike="noStrike" kern="1200" cap="none" spc="0" normalizeH="0" baseline="0" noProof="0">
                  <a:ln>
                    <a:noFill/>
                  </a:ln>
                  <a:solidFill>
                    <a:srgbClr val="000000"/>
                  </a:solidFill>
                  <a:effectLst/>
                  <a:uLnTx/>
                  <a:uFillTx/>
                  <a:latin typeface="Century Gothic" panose="020B0502020202020204" pitchFamily="34" charset="0"/>
                  <a:ea typeface="新細明體" panose="02020500000000000000" pitchFamily="18" charset="-120"/>
                  <a:cs typeface="+mn-cs"/>
                </a:rPr>
                <a:t> </a:t>
              </a:r>
              <a:endParaRPr kumimoji="0" lang="zh-TW" altLang="zh-TW" sz="1800" b="0" i="0" u="none" strike="noStrike" kern="1200" cap="none" spc="0" normalizeH="0" baseline="0" noProof="0">
                <a:ln>
                  <a:noFill/>
                </a:ln>
                <a:solidFill>
                  <a:prstClr val="black"/>
                </a:solidFill>
                <a:effectLst/>
                <a:uLnTx/>
                <a:uFillTx/>
                <a:latin typeface="Arial" panose="020B0604020202020204" pitchFamily="34" charset="0"/>
                <a:ea typeface="新細明體" panose="02020500000000000000" pitchFamily="18" charset="-120"/>
                <a:cs typeface="+mn-cs"/>
              </a:endParaRPr>
            </a:p>
          </p:txBody>
        </p:sp>
        <p:sp>
          <p:nvSpPr>
            <p:cNvPr id="128" name="Rectangle 115">
              <a:extLst>
                <a:ext uri="{FF2B5EF4-FFF2-40B4-BE49-F238E27FC236}">
                  <a16:creationId xmlns:a16="http://schemas.microsoft.com/office/drawing/2014/main" id="{546C6661-044C-72C7-FB55-600E4CDAD5CC}"/>
                </a:ext>
              </a:extLst>
            </p:cNvPr>
            <p:cNvSpPr>
              <a:spLocks noChangeArrowheads="1"/>
            </p:cNvSpPr>
            <p:nvPr/>
          </p:nvSpPr>
          <p:spPr bwMode="auto">
            <a:xfrm>
              <a:off x="5442" y="2816"/>
              <a:ext cx="400" cy="2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zh-TW" altLang="zh-TW" sz="1900" b="1" i="0" u="none" strike="noStrike" kern="1200" cap="none" spc="0" normalizeH="0" baseline="0" noProof="0">
                  <a:ln>
                    <a:noFill/>
                  </a:ln>
                  <a:solidFill>
                    <a:srgbClr val="000000"/>
                  </a:solidFill>
                  <a:effectLst/>
                  <a:uLnTx/>
                  <a:uFillTx/>
                  <a:latin typeface="Century Gothic" panose="020B0502020202020204" pitchFamily="34" charset="0"/>
                  <a:ea typeface="新細明體" panose="02020500000000000000" pitchFamily="18" charset="-120"/>
                  <a:cs typeface="+mn-cs"/>
                </a:rPr>
                <a:t>0.09</a:t>
              </a:r>
              <a:endParaRPr kumimoji="0" lang="zh-TW" altLang="zh-TW" sz="1800" b="0" i="0" u="none" strike="noStrike" kern="1200" cap="none" spc="0" normalizeH="0" baseline="0" noProof="0">
                <a:ln>
                  <a:noFill/>
                </a:ln>
                <a:solidFill>
                  <a:prstClr val="black"/>
                </a:solidFill>
                <a:effectLst/>
                <a:uLnTx/>
                <a:uFillTx/>
                <a:latin typeface="Arial" panose="020B0604020202020204" pitchFamily="34" charset="0"/>
                <a:ea typeface="新細明體" panose="02020500000000000000" pitchFamily="18" charset="-120"/>
                <a:cs typeface="+mn-cs"/>
              </a:endParaRPr>
            </a:p>
          </p:txBody>
        </p:sp>
        <p:sp>
          <p:nvSpPr>
            <p:cNvPr id="129" name="Rectangle 116">
              <a:extLst>
                <a:ext uri="{FF2B5EF4-FFF2-40B4-BE49-F238E27FC236}">
                  <a16:creationId xmlns:a16="http://schemas.microsoft.com/office/drawing/2014/main" id="{50161617-7031-630B-0D1A-BBCBB3F28EBD}"/>
                </a:ext>
              </a:extLst>
            </p:cNvPr>
            <p:cNvSpPr>
              <a:spLocks noChangeArrowheads="1"/>
            </p:cNvSpPr>
            <p:nvPr/>
          </p:nvSpPr>
          <p:spPr bwMode="auto">
            <a:xfrm>
              <a:off x="4845" y="2816"/>
              <a:ext cx="628" cy="2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zh-TW" altLang="zh-TW" sz="1900" b="1" i="0" u="none" strike="noStrike" kern="1200" cap="none" spc="0" normalizeH="0" baseline="0" noProof="0">
                  <a:ln>
                    <a:noFill/>
                  </a:ln>
                  <a:solidFill>
                    <a:srgbClr val="000000"/>
                  </a:solidFill>
                  <a:effectLst/>
                  <a:uLnTx/>
                  <a:uFillTx/>
                  <a:latin typeface="Century Gothic" panose="020B0502020202020204" pitchFamily="34" charset="0"/>
                  <a:ea typeface="新細明體" panose="02020500000000000000" pitchFamily="18" charset="-120"/>
                  <a:cs typeface="+mn-cs"/>
                </a:rPr>
                <a:t>            </a:t>
              </a:r>
              <a:endParaRPr kumimoji="0" lang="zh-TW" altLang="zh-TW" sz="1800" b="0" i="0" u="none" strike="noStrike" kern="1200" cap="none" spc="0" normalizeH="0" baseline="0" noProof="0">
                <a:ln>
                  <a:noFill/>
                </a:ln>
                <a:solidFill>
                  <a:prstClr val="black"/>
                </a:solidFill>
                <a:effectLst/>
                <a:uLnTx/>
                <a:uFillTx/>
                <a:latin typeface="Arial" panose="020B0604020202020204" pitchFamily="34" charset="0"/>
                <a:ea typeface="新細明體" panose="02020500000000000000" pitchFamily="18" charset="-120"/>
                <a:cs typeface="+mn-cs"/>
              </a:endParaRPr>
            </a:p>
          </p:txBody>
        </p:sp>
        <p:sp>
          <p:nvSpPr>
            <p:cNvPr id="130" name="Rectangle 117">
              <a:extLst>
                <a:ext uri="{FF2B5EF4-FFF2-40B4-BE49-F238E27FC236}">
                  <a16:creationId xmlns:a16="http://schemas.microsoft.com/office/drawing/2014/main" id="{F8D49914-6D84-2451-73E2-5AD4FDDC06F3}"/>
                </a:ext>
              </a:extLst>
            </p:cNvPr>
            <p:cNvSpPr>
              <a:spLocks noChangeArrowheads="1"/>
            </p:cNvSpPr>
            <p:nvPr/>
          </p:nvSpPr>
          <p:spPr bwMode="auto">
            <a:xfrm>
              <a:off x="5410" y="2816"/>
              <a:ext cx="126" cy="2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zh-TW" altLang="zh-TW" sz="1900" b="1" i="0" u="none" strike="noStrike" kern="1200" cap="none" spc="0" normalizeH="0" baseline="0" noProof="0">
                  <a:ln>
                    <a:noFill/>
                  </a:ln>
                  <a:solidFill>
                    <a:srgbClr val="000000"/>
                  </a:solidFill>
                  <a:effectLst/>
                  <a:uLnTx/>
                  <a:uFillTx/>
                  <a:latin typeface="Century Gothic" panose="020B0502020202020204" pitchFamily="34" charset="0"/>
                  <a:ea typeface="新細明體" panose="02020500000000000000" pitchFamily="18" charset="-120"/>
                  <a:cs typeface="+mn-cs"/>
                </a:rPr>
                <a:t> </a:t>
              </a:r>
              <a:endParaRPr kumimoji="0" lang="zh-TW" altLang="zh-TW" sz="1800" b="0" i="0" u="none" strike="noStrike" kern="1200" cap="none" spc="0" normalizeH="0" baseline="0" noProof="0">
                <a:ln>
                  <a:noFill/>
                </a:ln>
                <a:solidFill>
                  <a:prstClr val="black"/>
                </a:solidFill>
                <a:effectLst/>
                <a:uLnTx/>
                <a:uFillTx/>
                <a:latin typeface="Arial" panose="020B0604020202020204" pitchFamily="34" charset="0"/>
                <a:ea typeface="新細明體" panose="02020500000000000000" pitchFamily="18" charset="-120"/>
                <a:cs typeface="+mn-cs"/>
              </a:endParaRPr>
            </a:p>
          </p:txBody>
        </p:sp>
        <p:sp>
          <p:nvSpPr>
            <p:cNvPr id="131" name="Rectangle 118">
              <a:extLst>
                <a:ext uri="{FF2B5EF4-FFF2-40B4-BE49-F238E27FC236}">
                  <a16:creationId xmlns:a16="http://schemas.microsoft.com/office/drawing/2014/main" id="{E14F5B83-171D-8173-0DEC-8E4FF11D7A4D}"/>
                </a:ext>
              </a:extLst>
            </p:cNvPr>
            <p:cNvSpPr>
              <a:spLocks noChangeArrowheads="1"/>
            </p:cNvSpPr>
            <p:nvPr/>
          </p:nvSpPr>
          <p:spPr bwMode="auto">
            <a:xfrm>
              <a:off x="229" y="3024"/>
              <a:ext cx="1727" cy="2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zh-TW" altLang="zh-TW" sz="1900" b="1" i="0" u="none" strike="noStrike" kern="1200" cap="none" spc="0" normalizeH="0" baseline="0" noProof="0">
                  <a:ln>
                    <a:noFill/>
                  </a:ln>
                  <a:solidFill>
                    <a:srgbClr val="000000"/>
                  </a:solidFill>
                  <a:effectLst/>
                  <a:uLnTx/>
                  <a:uFillTx/>
                  <a:latin typeface="Century Gothic" panose="020B0502020202020204" pitchFamily="34" charset="0"/>
                  <a:ea typeface="新細明體" panose="02020500000000000000" pitchFamily="18" charset="-120"/>
                  <a:cs typeface="+mn-cs"/>
                </a:rPr>
                <a:t>Income Tax Expense</a:t>
              </a:r>
              <a:endParaRPr kumimoji="0" lang="zh-TW" altLang="zh-TW" sz="1800" b="0" i="0" u="none" strike="noStrike" kern="1200" cap="none" spc="0" normalizeH="0" baseline="0" noProof="0">
                <a:ln>
                  <a:noFill/>
                </a:ln>
                <a:solidFill>
                  <a:prstClr val="black"/>
                </a:solidFill>
                <a:effectLst/>
                <a:uLnTx/>
                <a:uFillTx/>
                <a:latin typeface="Arial" panose="020B0604020202020204" pitchFamily="34" charset="0"/>
                <a:ea typeface="新細明體" panose="02020500000000000000" pitchFamily="18" charset="-120"/>
                <a:cs typeface="+mn-cs"/>
              </a:endParaRPr>
            </a:p>
          </p:txBody>
        </p:sp>
        <p:sp>
          <p:nvSpPr>
            <p:cNvPr id="132" name="Rectangle 119">
              <a:extLst>
                <a:ext uri="{FF2B5EF4-FFF2-40B4-BE49-F238E27FC236}">
                  <a16:creationId xmlns:a16="http://schemas.microsoft.com/office/drawing/2014/main" id="{5FF17023-F902-F576-0CC7-6DDB4E948036}"/>
                </a:ext>
              </a:extLst>
            </p:cNvPr>
            <p:cNvSpPr>
              <a:spLocks noChangeArrowheads="1"/>
            </p:cNvSpPr>
            <p:nvPr/>
          </p:nvSpPr>
          <p:spPr bwMode="auto">
            <a:xfrm>
              <a:off x="3377" y="3024"/>
              <a:ext cx="581" cy="2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zh-TW" altLang="zh-TW" sz="1900" b="1" i="0" u="none" strike="noStrike" kern="1200" cap="none" spc="0" normalizeH="0" baseline="0" noProof="0">
                  <a:ln>
                    <a:noFill/>
                  </a:ln>
                  <a:solidFill>
                    <a:srgbClr val="000000"/>
                  </a:solidFill>
                  <a:effectLst/>
                  <a:uLnTx/>
                  <a:uFillTx/>
                  <a:latin typeface="Century Gothic" panose="020B0502020202020204" pitchFamily="34" charset="0"/>
                  <a:ea typeface="新細明體" panose="02020500000000000000" pitchFamily="18" charset="-120"/>
                  <a:cs typeface="+mn-cs"/>
                </a:rPr>
                <a:t>75,631</a:t>
              </a:r>
              <a:endParaRPr kumimoji="0" lang="zh-TW" altLang="zh-TW" sz="1800" b="0" i="0" u="none" strike="noStrike" kern="1200" cap="none" spc="0" normalizeH="0" baseline="0" noProof="0">
                <a:ln>
                  <a:noFill/>
                </a:ln>
                <a:solidFill>
                  <a:prstClr val="black"/>
                </a:solidFill>
                <a:effectLst/>
                <a:uLnTx/>
                <a:uFillTx/>
                <a:latin typeface="Arial" panose="020B0604020202020204" pitchFamily="34" charset="0"/>
                <a:ea typeface="新細明體" panose="02020500000000000000" pitchFamily="18" charset="-120"/>
                <a:cs typeface="+mn-cs"/>
              </a:endParaRPr>
            </a:p>
          </p:txBody>
        </p:sp>
        <p:sp>
          <p:nvSpPr>
            <p:cNvPr id="133" name="Rectangle 120">
              <a:extLst>
                <a:ext uri="{FF2B5EF4-FFF2-40B4-BE49-F238E27FC236}">
                  <a16:creationId xmlns:a16="http://schemas.microsoft.com/office/drawing/2014/main" id="{830D575A-D186-F188-59FA-3B97A09BEAE7}"/>
                </a:ext>
              </a:extLst>
            </p:cNvPr>
            <p:cNvSpPr>
              <a:spLocks noChangeArrowheads="1"/>
            </p:cNvSpPr>
            <p:nvPr/>
          </p:nvSpPr>
          <p:spPr bwMode="auto">
            <a:xfrm>
              <a:off x="4272" y="3024"/>
              <a:ext cx="447" cy="2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zh-TW" altLang="zh-TW" sz="1900" b="1" i="0" u="none" strike="noStrike" kern="1200" cap="none" spc="0" normalizeH="0" baseline="0" noProof="0">
                  <a:ln>
                    <a:noFill/>
                  </a:ln>
                  <a:solidFill>
                    <a:srgbClr val="000000"/>
                  </a:solidFill>
                  <a:effectLst/>
                  <a:uLnTx/>
                  <a:uFillTx/>
                  <a:latin typeface="Century Gothic" panose="020B0502020202020204" pitchFamily="34" charset="0"/>
                  <a:ea typeface="新細明體" panose="02020500000000000000" pitchFamily="18" charset="-120"/>
                  <a:cs typeface="+mn-cs"/>
                </a:rPr>
                <a:t>2.8%</a:t>
              </a:r>
              <a:endParaRPr kumimoji="0" lang="zh-TW" altLang="zh-TW" sz="1800" b="0" i="0" u="none" strike="noStrike" kern="1200" cap="none" spc="0" normalizeH="0" baseline="0" noProof="0">
                <a:ln>
                  <a:noFill/>
                </a:ln>
                <a:solidFill>
                  <a:prstClr val="black"/>
                </a:solidFill>
                <a:effectLst/>
                <a:uLnTx/>
                <a:uFillTx/>
                <a:latin typeface="Arial" panose="020B0604020202020204" pitchFamily="34" charset="0"/>
                <a:ea typeface="新細明體" panose="02020500000000000000" pitchFamily="18" charset="-120"/>
                <a:cs typeface="+mn-cs"/>
              </a:endParaRPr>
            </a:p>
          </p:txBody>
        </p:sp>
        <p:sp>
          <p:nvSpPr>
            <p:cNvPr id="134" name="Rectangle 121">
              <a:extLst>
                <a:ext uri="{FF2B5EF4-FFF2-40B4-BE49-F238E27FC236}">
                  <a16:creationId xmlns:a16="http://schemas.microsoft.com/office/drawing/2014/main" id="{5ADF78A7-67B7-97E8-CEF0-4B4E247BF502}"/>
                </a:ext>
              </a:extLst>
            </p:cNvPr>
            <p:cNvSpPr>
              <a:spLocks noChangeArrowheads="1"/>
            </p:cNvSpPr>
            <p:nvPr/>
          </p:nvSpPr>
          <p:spPr bwMode="auto">
            <a:xfrm>
              <a:off x="5355" y="3024"/>
              <a:ext cx="495" cy="2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zh-TW" altLang="zh-TW" sz="1900" b="1" i="0" u="none" strike="noStrike" kern="1200" cap="none" spc="0" normalizeH="0" baseline="0" noProof="0">
                  <a:ln>
                    <a:noFill/>
                  </a:ln>
                  <a:solidFill>
                    <a:srgbClr val="000000"/>
                  </a:solidFill>
                  <a:effectLst/>
                  <a:uLnTx/>
                  <a:uFillTx/>
                  <a:latin typeface="Century Gothic" panose="020B0502020202020204" pitchFamily="34" charset="0"/>
                  <a:ea typeface="新細明體" panose="02020500000000000000" pitchFamily="18" charset="-120"/>
                  <a:cs typeface="+mn-cs"/>
                </a:rPr>
                <a:t>5,960</a:t>
              </a:r>
              <a:endParaRPr kumimoji="0" lang="zh-TW" altLang="zh-TW" sz="1800" b="0" i="0" u="none" strike="noStrike" kern="1200" cap="none" spc="0" normalizeH="0" baseline="0" noProof="0">
                <a:ln>
                  <a:noFill/>
                </a:ln>
                <a:solidFill>
                  <a:prstClr val="black"/>
                </a:solidFill>
                <a:effectLst/>
                <a:uLnTx/>
                <a:uFillTx/>
                <a:latin typeface="Arial" panose="020B0604020202020204" pitchFamily="34" charset="0"/>
                <a:ea typeface="新細明體" panose="02020500000000000000" pitchFamily="18" charset="-120"/>
                <a:cs typeface="+mn-cs"/>
              </a:endParaRPr>
            </a:p>
          </p:txBody>
        </p:sp>
        <p:sp>
          <p:nvSpPr>
            <p:cNvPr id="135" name="Rectangle 122">
              <a:extLst>
                <a:ext uri="{FF2B5EF4-FFF2-40B4-BE49-F238E27FC236}">
                  <a16:creationId xmlns:a16="http://schemas.microsoft.com/office/drawing/2014/main" id="{9FFF1CEF-2615-3882-6F61-249F94546B3D}"/>
                </a:ext>
              </a:extLst>
            </p:cNvPr>
            <p:cNvSpPr>
              <a:spLocks noChangeArrowheads="1"/>
            </p:cNvSpPr>
            <p:nvPr/>
          </p:nvSpPr>
          <p:spPr bwMode="auto">
            <a:xfrm>
              <a:off x="6164" y="3024"/>
              <a:ext cx="447" cy="2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zh-TW" altLang="zh-TW" sz="1900" b="1" i="0" u="none" strike="noStrike" kern="1200" cap="none" spc="0" normalizeH="0" baseline="0" noProof="0">
                  <a:ln>
                    <a:noFill/>
                  </a:ln>
                  <a:solidFill>
                    <a:srgbClr val="000000"/>
                  </a:solidFill>
                  <a:effectLst/>
                  <a:uLnTx/>
                  <a:uFillTx/>
                  <a:latin typeface="Century Gothic" panose="020B0502020202020204" pitchFamily="34" charset="0"/>
                  <a:ea typeface="新細明體" panose="02020500000000000000" pitchFamily="18" charset="-120"/>
                  <a:cs typeface="+mn-cs"/>
                </a:rPr>
                <a:t>0.2%</a:t>
              </a:r>
              <a:endParaRPr kumimoji="0" lang="zh-TW" altLang="zh-TW" sz="1800" b="0" i="0" u="none" strike="noStrike" kern="1200" cap="none" spc="0" normalizeH="0" baseline="0" noProof="0">
                <a:ln>
                  <a:noFill/>
                </a:ln>
                <a:solidFill>
                  <a:prstClr val="black"/>
                </a:solidFill>
                <a:effectLst/>
                <a:uLnTx/>
                <a:uFillTx/>
                <a:latin typeface="Arial" panose="020B0604020202020204" pitchFamily="34" charset="0"/>
                <a:ea typeface="新細明體" panose="02020500000000000000" pitchFamily="18" charset="-120"/>
                <a:cs typeface="+mn-cs"/>
              </a:endParaRPr>
            </a:p>
          </p:txBody>
        </p:sp>
        <p:sp>
          <p:nvSpPr>
            <p:cNvPr id="136" name="Rectangle 123">
              <a:extLst>
                <a:ext uri="{FF2B5EF4-FFF2-40B4-BE49-F238E27FC236}">
                  <a16:creationId xmlns:a16="http://schemas.microsoft.com/office/drawing/2014/main" id="{708D3EC4-198B-1041-51DB-729503D50B35}"/>
                </a:ext>
              </a:extLst>
            </p:cNvPr>
            <p:cNvSpPr>
              <a:spLocks noChangeArrowheads="1"/>
            </p:cNvSpPr>
            <p:nvPr/>
          </p:nvSpPr>
          <p:spPr bwMode="auto">
            <a:xfrm>
              <a:off x="6862" y="3024"/>
              <a:ext cx="730" cy="2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zh-TW" altLang="zh-TW" sz="1900" b="1" i="0" u="none" strike="noStrike" kern="1200" cap="none" spc="0" normalizeH="0" baseline="0" noProof="0">
                  <a:ln>
                    <a:noFill/>
                  </a:ln>
                  <a:solidFill>
                    <a:srgbClr val="000000"/>
                  </a:solidFill>
                  <a:effectLst/>
                  <a:uLnTx/>
                  <a:uFillTx/>
                  <a:latin typeface="Century Gothic" panose="020B0502020202020204" pitchFamily="34" charset="0"/>
                  <a:ea typeface="新細明體" panose="02020500000000000000" pitchFamily="18" charset="-120"/>
                  <a:cs typeface="+mn-cs"/>
                </a:rPr>
                <a:t>1169.0%</a:t>
              </a:r>
              <a:endParaRPr kumimoji="0" lang="zh-TW" altLang="zh-TW" sz="1800" b="0" i="0" u="none" strike="noStrike" kern="1200" cap="none" spc="0" normalizeH="0" baseline="0" noProof="0">
                <a:ln>
                  <a:noFill/>
                </a:ln>
                <a:solidFill>
                  <a:prstClr val="black"/>
                </a:solidFill>
                <a:effectLst/>
                <a:uLnTx/>
                <a:uFillTx/>
                <a:latin typeface="Arial" panose="020B0604020202020204" pitchFamily="34" charset="0"/>
                <a:ea typeface="新細明體" panose="02020500000000000000" pitchFamily="18" charset="-120"/>
                <a:cs typeface="+mn-cs"/>
              </a:endParaRPr>
            </a:p>
          </p:txBody>
        </p:sp>
        <p:sp>
          <p:nvSpPr>
            <p:cNvPr id="137" name="Rectangle 124">
              <a:extLst>
                <a:ext uri="{FF2B5EF4-FFF2-40B4-BE49-F238E27FC236}">
                  <a16:creationId xmlns:a16="http://schemas.microsoft.com/office/drawing/2014/main" id="{07A8BF7D-3434-3499-38A3-F4E188643825}"/>
                </a:ext>
              </a:extLst>
            </p:cNvPr>
            <p:cNvSpPr>
              <a:spLocks noChangeArrowheads="1"/>
            </p:cNvSpPr>
            <p:nvPr/>
          </p:nvSpPr>
          <p:spPr bwMode="auto">
            <a:xfrm>
              <a:off x="229" y="3231"/>
              <a:ext cx="1013" cy="2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zh-TW" altLang="zh-TW" sz="1900" b="1" i="0" u="none" strike="noStrike" kern="1200" cap="none" spc="0" normalizeH="0" baseline="0" noProof="0">
                  <a:ln>
                    <a:noFill/>
                  </a:ln>
                  <a:solidFill>
                    <a:srgbClr val="000000"/>
                  </a:solidFill>
                  <a:effectLst/>
                  <a:uLnTx/>
                  <a:uFillTx/>
                  <a:latin typeface="Century Gothic" panose="020B0502020202020204" pitchFamily="34" charset="0"/>
                  <a:ea typeface="新細明體" panose="02020500000000000000" pitchFamily="18" charset="-120"/>
                  <a:cs typeface="+mn-cs"/>
                </a:rPr>
                <a:t>Net Income</a:t>
              </a:r>
              <a:endParaRPr kumimoji="0" lang="zh-TW" altLang="zh-TW" sz="1800" b="0" i="0" u="none" strike="noStrike" kern="1200" cap="none" spc="0" normalizeH="0" baseline="0" noProof="0">
                <a:ln>
                  <a:noFill/>
                </a:ln>
                <a:solidFill>
                  <a:prstClr val="black"/>
                </a:solidFill>
                <a:effectLst/>
                <a:uLnTx/>
                <a:uFillTx/>
                <a:latin typeface="Arial" panose="020B0604020202020204" pitchFamily="34" charset="0"/>
                <a:ea typeface="新細明體" panose="02020500000000000000" pitchFamily="18" charset="-120"/>
                <a:cs typeface="+mn-cs"/>
              </a:endParaRPr>
            </a:p>
          </p:txBody>
        </p:sp>
        <p:sp>
          <p:nvSpPr>
            <p:cNvPr id="138" name="Rectangle 125">
              <a:extLst>
                <a:ext uri="{FF2B5EF4-FFF2-40B4-BE49-F238E27FC236}">
                  <a16:creationId xmlns:a16="http://schemas.microsoft.com/office/drawing/2014/main" id="{F792F5D0-A642-E26D-FCA4-4C6D10BD697F}"/>
                </a:ext>
              </a:extLst>
            </p:cNvPr>
            <p:cNvSpPr>
              <a:spLocks noChangeArrowheads="1"/>
            </p:cNvSpPr>
            <p:nvPr/>
          </p:nvSpPr>
          <p:spPr bwMode="auto">
            <a:xfrm>
              <a:off x="3291" y="3231"/>
              <a:ext cx="675" cy="2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zh-TW" altLang="zh-TW" sz="1900" b="1" i="0" u="none" strike="noStrike" kern="1200" cap="none" spc="0" normalizeH="0" baseline="0" noProof="0">
                  <a:ln>
                    <a:noFill/>
                  </a:ln>
                  <a:solidFill>
                    <a:srgbClr val="000000"/>
                  </a:solidFill>
                  <a:effectLst/>
                  <a:uLnTx/>
                  <a:uFillTx/>
                  <a:latin typeface="Century Gothic" panose="020B0502020202020204" pitchFamily="34" charset="0"/>
                  <a:ea typeface="新細明體" panose="02020500000000000000" pitchFamily="18" charset="-120"/>
                  <a:cs typeface="+mn-cs"/>
                </a:rPr>
                <a:t>279,639</a:t>
              </a:r>
              <a:endParaRPr kumimoji="0" lang="zh-TW" altLang="zh-TW" sz="1800" b="0" i="0" u="none" strike="noStrike" kern="1200" cap="none" spc="0" normalizeH="0" baseline="0" noProof="0">
                <a:ln>
                  <a:noFill/>
                </a:ln>
                <a:solidFill>
                  <a:prstClr val="black"/>
                </a:solidFill>
                <a:effectLst/>
                <a:uLnTx/>
                <a:uFillTx/>
                <a:latin typeface="Arial" panose="020B0604020202020204" pitchFamily="34" charset="0"/>
                <a:ea typeface="新細明體" panose="02020500000000000000" pitchFamily="18" charset="-120"/>
                <a:cs typeface="+mn-cs"/>
              </a:endParaRPr>
            </a:p>
          </p:txBody>
        </p:sp>
        <p:sp>
          <p:nvSpPr>
            <p:cNvPr id="139" name="Rectangle 126">
              <a:extLst>
                <a:ext uri="{FF2B5EF4-FFF2-40B4-BE49-F238E27FC236}">
                  <a16:creationId xmlns:a16="http://schemas.microsoft.com/office/drawing/2014/main" id="{E1BFD982-82C4-3409-BAEB-33DA1BB07E67}"/>
                </a:ext>
              </a:extLst>
            </p:cNvPr>
            <p:cNvSpPr>
              <a:spLocks noChangeArrowheads="1"/>
            </p:cNvSpPr>
            <p:nvPr/>
          </p:nvSpPr>
          <p:spPr bwMode="auto">
            <a:xfrm>
              <a:off x="4186" y="3231"/>
              <a:ext cx="542" cy="2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zh-TW" altLang="zh-TW" sz="1900" b="1" i="0" u="none" strike="noStrike" kern="1200" cap="none" spc="0" normalizeH="0" baseline="0" noProof="0">
                  <a:ln>
                    <a:noFill/>
                  </a:ln>
                  <a:solidFill>
                    <a:srgbClr val="000000"/>
                  </a:solidFill>
                  <a:effectLst/>
                  <a:uLnTx/>
                  <a:uFillTx/>
                  <a:latin typeface="Century Gothic" panose="020B0502020202020204" pitchFamily="34" charset="0"/>
                  <a:ea typeface="新細明體" panose="02020500000000000000" pitchFamily="18" charset="-120"/>
                  <a:cs typeface="+mn-cs"/>
                </a:rPr>
                <a:t>10.5%</a:t>
              </a:r>
              <a:endParaRPr kumimoji="0" lang="zh-TW" altLang="zh-TW" sz="1800" b="0" i="0" u="none" strike="noStrike" kern="1200" cap="none" spc="0" normalizeH="0" baseline="0" noProof="0">
                <a:ln>
                  <a:noFill/>
                </a:ln>
                <a:solidFill>
                  <a:prstClr val="black"/>
                </a:solidFill>
                <a:effectLst/>
                <a:uLnTx/>
                <a:uFillTx/>
                <a:latin typeface="Arial" panose="020B0604020202020204" pitchFamily="34" charset="0"/>
                <a:ea typeface="新細明體" panose="02020500000000000000" pitchFamily="18" charset="-120"/>
                <a:cs typeface="+mn-cs"/>
              </a:endParaRPr>
            </a:p>
          </p:txBody>
        </p:sp>
        <p:sp>
          <p:nvSpPr>
            <p:cNvPr id="140" name="Rectangle 127">
              <a:extLst>
                <a:ext uri="{FF2B5EF4-FFF2-40B4-BE49-F238E27FC236}">
                  <a16:creationId xmlns:a16="http://schemas.microsoft.com/office/drawing/2014/main" id="{7BC25813-87F4-E616-E522-E5B7CFC5597B}"/>
                </a:ext>
              </a:extLst>
            </p:cNvPr>
            <p:cNvSpPr>
              <a:spLocks noChangeArrowheads="1"/>
            </p:cNvSpPr>
            <p:nvPr/>
          </p:nvSpPr>
          <p:spPr bwMode="auto">
            <a:xfrm>
              <a:off x="5269" y="3231"/>
              <a:ext cx="581" cy="2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zh-TW" altLang="zh-TW" sz="1900" b="1" i="0" u="none" strike="noStrike" kern="1200" cap="none" spc="0" normalizeH="0" baseline="0" noProof="0">
                  <a:ln>
                    <a:noFill/>
                  </a:ln>
                  <a:solidFill>
                    <a:srgbClr val="000000"/>
                  </a:solidFill>
                  <a:effectLst/>
                  <a:uLnTx/>
                  <a:uFillTx/>
                  <a:latin typeface="Century Gothic" panose="020B0502020202020204" pitchFamily="34" charset="0"/>
                  <a:ea typeface="新細明體" panose="02020500000000000000" pitchFamily="18" charset="-120"/>
                  <a:cs typeface="+mn-cs"/>
                </a:rPr>
                <a:t>12,322</a:t>
              </a:r>
              <a:endParaRPr kumimoji="0" lang="zh-TW" altLang="zh-TW" sz="1800" b="0" i="0" u="none" strike="noStrike" kern="1200" cap="none" spc="0" normalizeH="0" baseline="0" noProof="0">
                <a:ln>
                  <a:noFill/>
                </a:ln>
                <a:solidFill>
                  <a:prstClr val="black"/>
                </a:solidFill>
                <a:effectLst/>
                <a:uLnTx/>
                <a:uFillTx/>
                <a:latin typeface="Arial" panose="020B0604020202020204" pitchFamily="34" charset="0"/>
                <a:ea typeface="新細明體" panose="02020500000000000000" pitchFamily="18" charset="-120"/>
                <a:cs typeface="+mn-cs"/>
              </a:endParaRPr>
            </a:p>
          </p:txBody>
        </p:sp>
        <p:sp>
          <p:nvSpPr>
            <p:cNvPr id="141" name="Rectangle 128">
              <a:extLst>
                <a:ext uri="{FF2B5EF4-FFF2-40B4-BE49-F238E27FC236}">
                  <a16:creationId xmlns:a16="http://schemas.microsoft.com/office/drawing/2014/main" id="{BB54E205-DD54-5824-DB5F-21C28F02DBBF}"/>
                </a:ext>
              </a:extLst>
            </p:cNvPr>
            <p:cNvSpPr>
              <a:spLocks noChangeArrowheads="1"/>
            </p:cNvSpPr>
            <p:nvPr/>
          </p:nvSpPr>
          <p:spPr bwMode="auto">
            <a:xfrm>
              <a:off x="6164" y="3231"/>
              <a:ext cx="447" cy="2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zh-TW" altLang="zh-TW" sz="1900" b="1" i="0" u="none" strike="noStrike" kern="1200" cap="none" spc="0" normalizeH="0" baseline="0" noProof="0">
                  <a:ln>
                    <a:noFill/>
                  </a:ln>
                  <a:solidFill>
                    <a:srgbClr val="000000"/>
                  </a:solidFill>
                  <a:effectLst/>
                  <a:uLnTx/>
                  <a:uFillTx/>
                  <a:latin typeface="Century Gothic" panose="020B0502020202020204" pitchFamily="34" charset="0"/>
                  <a:ea typeface="新細明體" panose="02020500000000000000" pitchFamily="18" charset="-120"/>
                  <a:cs typeface="+mn-cs"/>
                </a:rPr>
                <a:t>0.4%</a:t>
              </a:r>
              <a:endParaRPr kumimoji="0" lang="zh-TW" altLang="zh-TW" sz="1800" b="0" i="0" u="none" strike="noStrike" kern="1200" cap="none" spc="0" normalizeH="0" baseline="0" noProof="0">
                <a:ln>
                  <a:noFill/>
                </a:ln>
                <a:solidFill>
                  <a:prstClr val="black"/>
                </a:solidFill>
                <a:effectLst/>
                <a:uLnTx/>
                <a:uFillTx/>
                <a:latin typeface="Arial" panose="020B0604020202020204" pitchFamily="34" charset="0"/>
                <a:ea typeface="新細明體" panose="02020500000000000000" pitchFamily="18" charset="-120"/>
                <a:cs typeface="+mn-cs"/>
              </a:endParaRPr>
            </a:p>
          </p:txBody>
        </p:sp>
        <p:sp>
          <p:nvSpPr>
            <p:cNvPr id="142" name="Rectangle 129">
              <a:extLst>
                <a:ext uri="{FF2B5EF4-FFF2-40B4-BE49-F238E27FC236}">
                  <a16:creationId xmlns:a16="http://schemas.microsoft.com/office/drawing/2014/main" id="{0ECF50CA-E31B-CA55-4E3D-2D302989769E}"/>
                </a:ext>
              </a:extLst>
            </p:cNvPr>
            <p:cNvSpPr>
              <a:spLocks noChangeArrowheads="1"/>
            </p:cNvSpPr>
            <p:nvPr/>
          </p:nvSpPr>
          <p:spPr bwMode="auto">
            <a:xfrm>
              <a:off x="6862" y="3231"/>
              <a:ext cx="730" cy="2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zh-TW" altLang="zh-TW" sz="1900" b="1" i="0" u="none" strike="noStrike" kern="1200" cap="none" spc="0" normalizeH="0" baseline="0" noProof="0">
                  <a:ln>
                    <a:noFill/>
                  </a:ln>
                  <a:solidFill>
                    <a:srgbClr val="000000"/>
                  </a:solidFill>
                  <a:effectLst/>
                  <a:uLnTx/>
                  <a:uFillTx/>
                  <a:latin typeface="Century Gothic" panose="020B0502020202020204" pitchFamily="34" charset="0"/>
                  <a:ea typeface="新細明體" panose="02020500000000000000" pitchFamily="18" charset="-120"/>
                  <a:cs typeface="+mn-cs"/>
                </a:rPr>
                <a:t>2169.4%</a:t>
              </a:r>
              <a:endParaRPr kumimoji="0" lang="zh-TW" altLang="zh-TW" sz="1800" b="0" i="0" u="none" strike="noStrike" kern="1200" cap="none" spc="0" normalizeH="0" baseline="0" noProof="0">
                <a:ln>
                  <a:noFill/>
                </a:ln>
                <a:solidFill>
                  <a:prstClr val="black"/>
                </a:solidFill>
                <a:effectLst/>
                <a:uLnTx/>
                <a:uFillTx/>
                <a:latin typeface="Arial" panose="020B0604020202020204" pitchFamily="34" charset="0"/>
                <a:ea typeface="新細明體" panose="02020500000000000000" pitchFamily="18" charset="-120"/>
                <a:cs typeface="+mn-cs"/>
              </a:endParaRPr>
            </a:p>
          </p:txBody>
        </p:sp>
        <p:sp>
          <p:nvSpPr>
            <p:cNvPr id="143" name="Rectangle 130">
              <a:extLst>
                <a:ext uri="{FF2B5EF4-FFF2-40B4-BE49-F238E27FC236}">
                  <a16:creationId xmlns:a16="http://schemas.microsoft.com/office/drawing/2014/main" id="{203718BC-22FA-5B9D-6C7F-40460FED7B08}"/>
                </a:ext>
              </a:extLst>
            </p:cNvPr>
            <p:cNvSpPr>
              <a:spLocks noChangeArrowheads="1"/>
            </p:cNvSpPr>
            <p:nvPr/>
          </p:nvSpPr>
          <p:spPr bwMode="auto">
            <a:xfrm>
              <a:off x="229" y="3461"/>
              <a:ext cx="1476" cy="2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zh-TW" altLang="zh-TW" sz="1900" b="1" i="0" u="none" strike="noStrike" kern="1200" cap="none" spc="0" normalizeH="0" baseline="0" noProof="0">
                  <a:ln>
                    <a:noFill/>
                  </a:ln>
                  <a:solidFill>
                    <a:srgbClr val="000000"/>
                  </a:solidFill>
                  <a:effectLst/>
                  <a:uLnTx/>
                  <a:uFillTx/>
                  <a:latin typeface="Century Gothic" panose="020B0502020202020204" pitchFamily="34" charset="0"/>
                  <a:ea typeface="新細明體" panose="02020500000000000000" pitchFamily="18" charset="-120"/>
                  <a:cs typeface="+mn-cs"/>
                </a:rPr>
                <a:t>EPS(NT$) after Tax</a:t>
              </a:r>
              <a:endParaRPr kumimoji="0" lang="zh-TW" altLang="zh-TW" sz="1800" b="0" i="0" u="none" strike="noStrike" kern="1200" cap="none" spc="0" normalizeH="0" baseline="0" noProof="0">
                <a:ln>
                  <a:noFill/>
                </a:ln>
                <a:solidFill>
                  <a:prstClr val="black"/>
                </a:solidFill>
                <a:effectLst/>
                <a:uLnTx/>
                <a:uFillTx/>
                <a:latin typeface="Arial" panose="020B0604020202020204" pitchFamily="34" charset="0"/>
                <a:ea typeface="新細明體" panose="02020500000000000000" pitchFamily="18" charset="-120"/>
                <a:cs typeface="+mn-cs"/>
              </a:endParaRPr>
            </a:p>
          </p:txBody>
        </p:sp>
        <p:sp>
          <p:nvSpPr>
            <p:cNvPr id="144" name="Rectangle 131">
              <a:extLst>
                <a:ext uri="{FF2B5EF4-FFF2-40B4-BE49-F238E27FC236}">
                  <a16:creationId xmlns:a16="http://schemas.microsoft.com/office/drawing/2014/main" id="{B3F4FB52-1615-7D9E-2BA0-9B08DCEF8A5B}"/>
                </a:ext>
              </a:extLst>
            </p:cNvPr>
            <p:cNvSpPr>
              <a:spLocks noChangeArrowheads="1"/>
            </p:cNvSpPr>
            <p:nvPr/>
          </p:nvSpPr>
          <p:spPr bwMode="auto">
            <a:xfrm>
              <a:off x="3550" y="3446"/>
              <a:ext cx="400" cy="2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zh-TW" altLang="zh-TW" sz="1900" b="1" i="0" u="none" strike="noStrike" kern="1200" cap="none" spc="0" normalizeH="0" baseline="0" noProof="0">
                  <a:ln>
                    <a:noFill/>
                  </a:ln>
                  <a:solidFill>
                    <a:srgbClr val="000000"/>
                  </a:solidFill>
                  <a:effectLst/>
                  <a:uLnTx/>
                  <a:uFillTx/>
                  <a:latin typeface="Century Gothic" panose="020B0502020202020204" pitchFamily="34" charset="0"/>
                  <a:ea typeface="新細明體" panose="02020500000000000000" pitchFamily="18" charset="-120"/>
                  <a:cs typeface="+mn-cs"/>
                </a:rPr>
                <a:t>1.34</a:t>
              </a:r>
              <a:endParaRPr kumimoji="0" lang="zh-TW" altLang="zh-TW" sz="1800" b="0" i="0" u="none" strike="noStrike" kern="1200" cap="none" spc="0" normalizeH="0" baseline="0" noProof="0">
                <a:ln>
                  <a:noFill/>
                </a:ln>
                <a:solidFill>
                  <a:prstClr val="black"/>
                </a:solidFill>
                <a:effectLst/>
                <a:uLnTx/>
                <a:uFillTx/>
                <a:latin typeface="Arial" panose="020B0604020202020204" pitchFamily="34" charset="0"/>
                <a:ea typeface="新細明體" panose="02020500000000000000" pitchFamily="18" charset="-120"/>
                <a:cs typeface="+mn-cs"/>
              </a:endParaRPr>
            </a:p>
          </p:txBody>
        </p:sp>
        <p:sp>
          <p:nvSpPr>
            <p:cNvPr id="145" name="Rectangle 132">
              <a:extLst>
                <a:ext uri="{FF2B5EF4-FFF2-40B4-BE49-F238E27FC236}">
                  <a16:creationId xmlns:a16="http://schemas.microsoft.com/office/drawing/2014/main" id="{9FE73287-3DC3-A33B-C7CA-088873873D46}"/>
                </a:ext>
              </a:extLst>
            </p:cNvPr>
            <p:cNvSpPr>
              <a:spLocks noChangeArrowheads="1"/>
            </p:cNvSpPr>
            <p:nvPr/>
          </p:nvSpPr>
          <p:spPr bwMode="auto">
            <a:xfrm>
              <a:off x="2930" y="3446"/>
              <a:ext cx="675" cy="2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zh-TW" altLang="zh-TW" sz="1900" b="1" i="0" u="none" strike="noStrike" kern="1200" cap="none" spc="0" normalizeH="0" baseline="0" noProof="0">
                  <a:ln>
                    <a:noFill/>
                  </a:ln>
                  <a:solidFill>
                    <a:srgbClr val="000000"/>
                  </a:solidFill>
                  <a:effectLst/>
                  <a:uLnTx/>
                  <a:uFillTx/>
                  <a:latin typeface="Century Gothic" panose="020B0502020202020204" pitchFamily="34" charset="0"/>
                  <a:ea typeface="新細明體" panose="02020500000000000000" pitchFamily="18" charset="-120"/>
                  <a:cs typeface="+mn-cs"/>
                </a:rPr>
                <a:t>             </a:t>
              </a:r>
              <a:endParaRPr kumimoji="0" lang="zh-TW" altLang="zh-TW" sz="1800" b="0" i="0" u="none" strike="noStrike" kern="1200" cap="none" spc="0" normalizeH="0" baseline="0" noProof="0">
                <a:ln>
                  <a:noFill/>
                </a:ln>
                <a:solidFill>
                  <a:prstClr val="black"/>
                </a:solidFill>
                <a:effectLst/>
                <a:uLnTx/>
                <a:uFillTx/>
                <a:latin typeface="Arial" panose="020B0604020202020204" pitchFamily="34" charset="0"/>
                <a:ea typeface="新細明體" panose="02020500000000000000" pitchFamily="18" charset="-120"/>
                <a:cs typeface="+mn-cs"/>
              </a:endParaRPr>
            </a:p>
          </p:txBody>
        </p:sp>
        <p:sp>
          <p:nvSpPr>
            <p:cNvPr id="146" name="Rectangle 133">
              <a:extLst>
                <a:ext uri="{FF2B5EF4-FFF2-40B4-BE49-F238E27FC236}">
                  <a16:creationId xmlns:a16="http://schemas.microsoft.com/office/drawing/2014/main" id="{A7C5BC2F-F113-7767-C4A8-957DB0E7B532}"/>
                </a:ext>
              </a:extLst>
            </p:cNvPr>
            <p:cNvSpPr>
              <a:spLocks noChangeArrowheads="1"/>
            </p:cNvSpPr>
            <p:nvPr/>
          </p:nvSpPr>
          <p:spPr bwMode="auto">
            <a:xfrm>
              <a:off x="2930" y="3623"/>
              <a:ext cx="926" cy="7"/>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zh-TW" altLang="en-US" sz="1800" b="0" i="0" u="none" strike="noStrike" kern="1200" cap="none" spc="0" normalizeH="0" baseline="0" noProof="0">
                <a:ln>
                  <a:noFill/>
                </a:ln>
                <a:solidFill>
                  <a:prstClr val="black"/>
                </a:solidFill>
                <a:effectLst/>
                <a:uLnTx/>
                <a:uFillTx/>
                <a:latin typeface="Calibri" panose="020F0502020204030204"/>
                <a:ea typeface="新細明體" panose="02020500000000000000" pitchFamily="18" charset="-120"/>
                <a:cs typeface="+mn-cs"/>
              </a:endParaRPr>
            </a:p>
          </p:txBody>
        </p:sp>
        <p:sp>
          <p:nvSpPr>
            <p:cNvPr id="147" name="Rectangle 134">
              <a:extLst>
                <a:ext uri="{FF2B5EF4-FFF2-40B4-BE49-F238E27FC236}">
                  <a16:creationId xmlns:a16="http://schemas.microsoft.com/office/drawing/2014/main" id="{1380F0EF-8584-A013-79C6-2C510F82D130}"/>
                </a:ext>
              </a:extLst>
            </p:cNvPr>
            <p:cNvSpPr>
              <a:spLocks noChangeArrowheads="1"/>
            </p:cNvSpPr>
            <p:nvPr/>
          </p:nvSpPr>
          <p:spPr bwMode="auto">
            <a:xfrm>
              <a:off x="2930" y="3638"/>
              <a:ext cx="926" cy="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zh-TW" altLang="en-US" sz="1800" b="0" i="0" u="none" strike="noStrike" kern="1200" cap="none" spc="0" normalizeH="0" baseline="0" noProof="0">
                <a:ln>
                  <a:noFill/>
                </a:ln>
                <a:solidFill>
                  <a:prstClr val="black"/>
                </a:solidFill>
                <a:effectLst/>
                <a:uLnTx/>
                <a:uFillTx/>
                <a:latin typeface="Calibri" panose="020F0502020204030204"/>
                <a:ea typeface="新細明體" panose="02020500000000000000" pitchFamily="18" charset="-120"/>
                <a:cs typeface="+mn-cs"/>
              </a:endParaRPr>
            </a:p>
          </p:txBody>
        </p:sp>
        <p:sp>
          <p:nvSpPr>
            <p:cNvPr id="148" name="Rectangle 135">
              <a:extLst>
                <a:ext uri="{FF2B5EF4-FFF2-40B4-BE49-F238E27FC236}">
                  <a16:creationId xmlns:a16="http://schemas.microsoft.com/office/drawing/2014/main" id="{53910B3C-E778-3CB1-67A2-1C8F48AE532C}"/>
                </a:ext>
              </a:extLst>
            </p:cNvPr>
            <p:cNvSpPr>
              <a:spLocks noChangeArrowheads="1"/>
            </p:cNvSpPr>
            <p:nvPr/>
          </p:nvSpPr>
          <p:spPr bwMode="auto">
            <a:xfrm>
              <a:off x="3542" y="3446"/>
              <a:ext cx="126" cy="2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zh-TW" altLang="zh-TW" sz="1900" b="1" i="0" u="none" strike="noStrike" kern="1200" cap="none" spc="0" normalizeH="0" baseline="0" noProof="0">
                  <a:ln>
                    <a:noFill/>
                  </a:ln>
                  <a:solidFill>
                    <a:srgbClr val="000000"/>
                  </a:solidFill>
                  <a:effectLst/>
                  <a:uLnTx/>
                  <a:uFillTx/>
                  <a:latin typeface="Century Gothic" panose="020B0502020202020204" pitchFamily="34" charset="0"/>
                  <a:ea typeface="新細明體" panose="02020500000000000000" pitchFamily="18" charset="-120"/>
                  <a:cs typeface="+mn-cs"/>
                </a:rPr>
                <a:t> </a:t>
              </a:r>
              <a:endParaRPr kumimoji="0" lang="zh-TW" altLang="zh-TW" sz="1800" b="0" i="0" u="none" strike="noStrike" kern="1200" cap="none" spc="0" normalizeH="0" baseline="0" noProof="0">
                <a:ln>
                  <a:noFill/>
                </a:ln>
                <a:solidFill>
                  <a:prstClr val="black"/>
                </a:solidFill>
                <a:effectLst/>
                <a:uLnTx/>
                <a:uFillTx/>
                <a:latin typeface="Arial" panose="020B0604020202020204" pitchFamily="34" charset="0"/>
                <a:ea typeface="新細明體" panose="02020500000000000000" pitchFamily="18" charset="-120"/>
                <a:cs typeface="+mn-cs"/>
              </a:endParaRPr>
            </a:p>
          </p:txBody>
        </p:sp>
        <p:sp>
          <p:nvSpPr>
            <p:cNvPr id="149" name="Rectangle 136">
              <a:extLst>
                <a:ext uri="{FF2B5EF4-FFF2-40B4-BE49-F238E27FC236}">
                  <a16:creationId xmlns:a16="http://schemas.microsoft.com/office/drawing/2014/main" id="{B8C42E89-DF62-BFAD-222E-9E83F6D7A60B}"/>
                </a:ext>
              </a:extLst>
            </p:cNvPr>
            <p:cNvSpPr>
              <a:spLocks noChangeArrowheads="1"/>
            </p:cNvSpPr>
            <p:nvPr/>
          </p:nvSpPr>
          <p:spPr bwMode="auto">
            <a:xfrm>
              <a:off x="5442" y="3446"/>
              <a:ext cx="400" cy="2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zh-TW" altLang="zh-TW" sz="1900" b="1" i="0" u="none" strike="noStrike" kern="1200" cap="none" spc="0" normalizeH="0" baseline="0" noProof="0">
                  <a:ln>
                    <a:noFill/>
                  </a:ln>
                  <a:solidFill>
                    <a:srgbClr val="000000"/>
                  </a:solidFill>
                  <a:effectLst/>
                  <a:uLnTx/>
                  <a:uFillTx/>
                  <a:latin typeface="Century Gothic" panose="020B0502020202020204" pitchFamily="34" charset="0"/>
                  <a:ea typeface="新細明體" panose="02020500000000000000" pitchFamily="18" charset="-120"/>
                  <a:cs typeface="+mn-cs"/>
                </a:rPr>
                <a:t>0.06</a:t>
              </a:r>
              <a:endParaRPr kumimoji="0" lang="zh-TW" altLang="zh-TW" sz="1800" b="0" i="0" u="none" strike="noStrike" kern="1200" cap="none" spc="0" normalizeH="0" baseline="0" noProof="0">
                <a:ln>
                  <a:noFill/>
                </a:ln>
                <a:solidFill>
                  <a:prstClr val="black"/>
                </a:solidFill>
                <a:effectLst/>
                <a:uLnTx/>
                <a:uFillTx/>
                <a:latin typeface="Arial" panose="020B0604020202020204" pitchFamily="34" charset="0"/>
                <a:ea typeface="新細明體" panose="02020500000000000000" pitchFamily="18" charset="-120"/>
                <a:cs typeface="+mn-cs"/>
              </a:endParaRPr>
            </a:p>
          </p:txBody>
        </p:sp>
        <p:sp>
          <p:nvSpPr>
            <p:cNvPr id="150" name="Rectangle 137">
              <a:extLst>
                <a:ext uri="{FF2B5EF4-FFF2-40B4-BE49-F238E27FC236}">
                  <a16:creationId xmlns:a16="http://schemas.microsoft.com/office/drawing/2014/main" id="{F079B872-1C51-5818-4B65-937F32CD1046}"/>
                </a:ext>
              </a:extLst>
            </p:cNvPr>
            <p:cNvSpPr>
              <a:spLocks noChangeArrowheads="1"/>
            </p:cNvSpPr>
            <p:nvPr/>
          </p:nvSpPr>
          <p:spPr bwMode="auto">
            <a:xfrm>
              <a:off x="4845" y="3446"/>
              <a:ext cx="628" cy="2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zh-TW" altLang="zh-TW" sz="1900" b="1" i="0" u="none" strike="noStrike" kern="1200" cap="none" spc="0" normalizeH="0" baseline="0" noProof="0">
                  <a:ln>
                    <a:noFill/>
                  </a:ln>
                  <a:solidFill>
                    <a:srgbClr val="000000"/>
                  </a:solidFill>
                  <a:effectLst/>
                  <a:uLnTx/>
                  <a:uFillTx/>
                  <a:latin typeface="Century Gothic" panose="020B0502020202020204" pitchFamily="34" charset="0"/>
                  <a:ea typeface="新細明體" panose="02020500000000000000" pitchFamily="18" charset="-120"/>
                  <a:cs typeface="+mn-cs"/>
                </a:rPr>
                <a:t>            </a:t>
              </a:r>
              <a:endParaRPr kumimoji="0" lang="zh-TW" altLang="zh-TW" sz="1800" b="0" i="0" u="none" strike="noStrike" kern="1200" cap="none" spc="0" normalizeH="0" baseline="0" noProof="0">
                <a:ln>
                  <a:noFill/>
                </a:ln>
                <a:solidFill>
                  <a:prstClr val="black"/>
                </a:solidFill>
                <a:effectLst/>
                <a:uLnTx/>
                <a:uFillTx/>
                <a:latin typeface="Arial" panose="020B0604020202020204" pitchFamily="34" charset="0"/>
                <a:ea typeface="新細明體" panose="02020500000000000000" pitchFamily="18" charset="-120"/>
                <a:cs typeface="+mn-cs"/>
              </a:endParaRPr>
            </a:p>
          </p:txBody>
        </p:sp>
        <p:sp>
          <p:nvSpPr>
            <p:cNvPr id="151" name="Rectangle 138">
              <a:extLst>
                <a:ext uri="{FF2B5EF4-FFF2-40B4-BE49-F238E27FC236}">
                  <a16:creationId xmlns:a16="http://schemas.microsoft.com/office/drawing/2014/main" id="{9D4493C5-213A-200C-27B5-5E2E3EF26C9B}"/>
                </a:ext>
              </a:extLst>
            </p:cNvPr>
            <p:cNvSpPr>
              <a:spLocks noChangeArrowheads="1"/>
            </p:cNvSpPr>
            <p:nvPr/>
          </p:nvSpPr>
          <p:spPr bwMode="auto">
            <a:xfrm>
              <a:off x="4845" y="3623"/>
              <a:ext cx="903" cy="7"/>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zh-TW" altLang="en-US" sz="1800" b="0" i="0" u="none" strike="noStrike" kern="1200" cap="none" spc="0" normalizeH="0" baseline="0" noProof="0">
                <a:ln>
                  <a:noFill/>
                </a:ln>
                <a:solidFill>
                  <a:prstClr val="black"/>
                </a:solidFill>
                <a:effectLst/>
                <a:uLnTx/>
                <a:uFillTx/>
                <a:latin typeface="Calibri" panose="020F0502020204030204"/>
                <a:ea typeface="新細明體" panose="02020500000000000000" pitchFamily="18" charset="-120"/>
                <a:cs typeface="+mn-cs"/>
              </a:endParaRPr>
            </a:p>
          </p:txBody>
        </p:sp>
        <p:sp>
          <p:nvSpPr>
            <p:cNvPr id="152" name="Rectangle 139">
              <a:extLst>
                <a:ext uri="{FF2B5EF4-FFF2-40B4-BE49-F238E27FC236}">
                  <a16:creationId xmlns:a16="http://schemas.microsoft.com/office/drawing/2014/main" id="{34AFAF1E-B783-E3FD-9B16-CB24F0185987}"/>
                </a:ext>
              </a:extLst>
            </p:cNvPr>
            <p:cNvSpPr>
              <a:spLocks noChangeArrowheads="1"/>
            </p:cNvSpPr>
            <p:nvPr/>
          </p:nvSpPr>
          <p:spPr bwMode="auto">
            <a:xfrm>
              <a:off x="4845" y="3638"/>
              <a:ext cx="903" cy="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zh-TW" altLang="en-US" sz="1800" b="0" i="0" u="none" strike="noStrike" kern="1200" cap="none" spc="0" normalizeH="0" baseline="0" noProof="0">
                <a:ln>
                  <a:noFill/>
                </a:ln>
                <a:solidFill>
                  <a:prstClr val="black"/>
                </a:solidFill>
                <a:effectLst/>
                <a:uLnTx/>
                <a:uFillTx/>
                <a:latin typeface="Calibri" panose="020F0502020204030204"/>
                <a:ea typeface="新細明體" panose="02020500000000000000" pitchFamily="18" charset="-120"/>
                <a:cs typeface="+mn-cs"/>
              </a:endParaRPr>
            </a:p>
          </p:txBody>
        </p:sp>
        <p:sp>
          <p:nvSpPr>
            <p:cNvPr id="153" name="Rectangle 140">
              <a:extLst>
                <a:ext uri="{FF2B5EF4-FFF2-40B4-BE49-F238E27FC236}">
                  <a16:creationId xmlns:a16="http://schemas.microsoft.com/office/drawing/2014/main" id="{817F4584-D325-739D-F5C4-CAB4C5152D44}"/>
                </a:ext>
              </a:extLst>
            </p:cNvPr>
            <p:cNvSpPr>
              <a:spLocks noChangeArrowheads="1"/>
            </p:cNvSpPr>
            <p:nvPr/>
          </p:nvSpPr>
          <p:spPr bwMode="auto">
            <a:xfrm>
              <a:off x="5410" y="3446"/>
              <a:ext cx="126" cy="2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zh-TW" altLang="zh-TW" sz="1900" b="1" i="0" u="none" strike="noStrike" kern="1200" cap="none" spc="0" normalizeH="0" baseline="0" noProof="0">
                  <a:ln>
                    <a:noFill/>
                  </a:ln>
                  <a:solidFill>
                    <a:srgbClr val="000000"/>
                  </a:solidFill>
                  <a:effectLst/>
                  <a:uLnTx/>
                  <a:uFillTx/>
                  <a:latin typeface="Century Gothic" panose="020B0502020202020204" pitchFamily="34" charset="0"/>
                  <a:ea typeface="新細明體" panose="02020500000000000000" pitchFamily="18" charset="-120"/>
                  <a:cs typeface="+mn-cs"/>
                </a:rPr>
                <a:t> </a:t>
              </a:r>
              <a:endParaRPr kumimoji="0" lang="zh-TW" altLang="zh-TW" sz="1800" b="0" i="0" u="none" strike="noStrike" kern="1200" cap="none" spc="0" normalizeH="0" baseline="0" noProof="0">
                <a:ln>
                  <a:noFill/>
                </a:ln>
                <a:solidFill>
                  <a:prstClr val="black"/>
                </a:solidFill>
                <a:effectLst/>
                <a:uLnTx/>
                <a:uFillTx/>
                <a:latin typeface="Arial" panose="020B0604020202020204" pitchFamily="34" charset="0"/>
                <a:ea typeface="新細明體" panose="02020500000000000000" pitchFamily="18" charset="-120"/>
                <a:cs typeface="+mn-cs"/>
              </a:endParaRPr>
            </a:p>
          </p:txBody>
        </p:sp>
        <p:sp>
          <p:nvSpPr>
            <p:cNvPr id="154" name="Rectangle 141">
              <a:extLst>
                <a:ext uri="{FF2B5EF4-FFF2-40B4-BE49-F238E27FC236}">
                  <a16:creationId xmlns:a16="http://schemas.microsoft.com/office/drawing/2014/main" id="{12347D1F-8DF7-F749-33A8-1B8DDDB0BCE9}"/>
                </a:ext>
              </a:extLst>
            </p:cNvPr>
            <p:cNvSpPr>
              <a:spLocks noChangeArrowheads="1"/>
            </p:cNvSpPr>
            <p:nvPr/>
          </p:nvSpPr>
          <p:spPr bwMode="auto">
            <a:xfrm>
              <a:off x="2843" y="551"/>
              <a:ext cx="1814" cy="16"/>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zh-TW" altLang="en-US" sz="1800" b="0" i="0" u="none" strike="noStrike" kern="1200" cap="none" spc="0" normalizeH="0" baseline="0" noProof="0">
                <a:ln>
                  <a:noFill/>
                </a:ln>
                <a:solidFill>
                  <a:prstClr val="black"/>
                </a:solidFill>
                <a:effectLst/>
                <a:uLnTx/>
                <a:uFillTx/>
                <a:latin typeface="Calibri" panose="020F0502020204030204"/>
                <a:ea typeface="新細明體" panose="02020500000000000000" pitchFamily="18" charset="-120"/>
                <a:cs typeface="+mn-cs"/>
              </a:endParaRPr>
            </a:p>
          </p:txBody>
        </p:sp>
        <p:sp>
          <p:nvSpPr>
            <p:cNvPr id="155" name="Rectangle 142">
              <a:extLst>
                <a:ext uri="{FF2B5EF4-FFF2-40B4-BE49-F238E27FC236}">
                  <a16:creationId xmlns:a16="http://schemas.microsoft.com/office/drawing/2014/main" id="{1887F08E-F758-3BDB-5E0D-1E8863B64533}"/>
                </a:ext>
              </a:extLst>
            </p:cNvPr>
            <p:cNvSpPr>
              <a:spLocks noChangeArrowheads="1"/>
            </p:cNvSpPr>
            <p:nvPr/>
          </p:nvSpPr>
          <p:spPr bwMode="auto">
            <a:xfrm>
              <a:off x="2843" y="1227"/>
              <a:ext cx="1814" cy="15"/>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zh-TW" altLang="en-US" sz="1800" b="0" i="0" u="none" strike="noStrike" kern="1200" cap="none" spc="0" normalizeH="0" baseline="0" noProof="0">
                <a:ln>
                  <a:noFill/>
                </a:ln>
                <a:solidFill>
                  <a:prstClr val="black"/>
                </a:solidFill>
                <a:effectLst/>
                <a:uLnTx/>
                <a:uFillTx/>
                <a:latin typeface="Calibri" panose="020F0502020204030204"/>
                <a:ea typeface="新細明體" panose="02020500000000000000" pitchFamily="18" charset="-120"/>
                <a:cs typeface="+mn-cs"/>
              </a:endParaRPr>
            </a:p>
          </p:txBody>
        </p:sp>
        <p:sp>
          <p:nvSpPr>
            <p:cNvPr id="156" name="Line 143">
              <a:extLst>
                <a:ext uri="{FF2B5EF4-FFF2-40B4-BE49-F238E27FC236}">
                  <a16:creationId xmlns:a16="http://schemas.microsoft.com/office/drawing/2014/main" id="{A3DDC869-83CF-1ECD-9075-6645074901AD}"/>
                </a:ext>
              </a:extLst>
            </p:cNvPr>
            <p:cNvSpPr>
              <a:spLocks noChangeShapeType="1"/>
            </p:cNvSpPr>
            <p:nvPr/>
          </p:nvSpPr>
          <p:spPr bwMode="auto">
            <a:xfrm>
              <a:off x="4751" y="1235"/>
              <a:ext cx="1797"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zh-TW" altLang="en-US" sz="1800" b="0" i="0" u="none" strike="noStrike" kern="1200" cap="none" spc="0" normalizeH="0" baseline="0" noProof="0">
                <a:ln>
                  <a:noFill/>
                </a:ln>
                <a:solidFill>
                  <a:prstClr val="black"/>
                </a:solidFill>
                <a:effectLst/>
                <a:uLnTx/>
                <a:uFillTx/>
                <a:latin typeface="Calibri" panose="020F0502020204030204"/>
                <a:ea typeface="新細明體" panose="02020500000000000000" pitchFamily="18" charset="-120"/>
                <a:cs typeface="+mn-cs"/>
              </a:endParaRPr>
            </a:p>
          </p:txBody>
        </p:sp>
        <p:sp>
          <p:nvSpPr>
            <p:cNvPr id="157" name="Rectangle 144">
              <a:extLst>
                <a:ext uri="{FF2B5EF4-FFF2-40B4-BE49-F238E27FC236}">
                  <a16:creationId xmlns:a16="http://schemas.microsoft.com/office/drawing/2014/main" id="{16BFD982-494F-2E50-6B61-23D7DCF71866}"/>
                </a:ext>
              </a:extLst>
            </p:cNvPr>
            <p:cNvSpPr>
              <a:spLocks noChangeArrowheads="1"/>
            </p:cNvSpPr>
            <p:nvPr/>
          </p:nvSpPr>
          <p:spPr bwMode="auto">
            <a:xfrm>
              <a:off x="4751" y="1235"/>
              <a:ext cx="1797" cy="7"/>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zh-TW" altLang="en-US" sz="1800" b="0" i="0" u="none" strike="noStrike" kern="1200" cap="none" spc="0" normalizeH="0" baseline="0" noProof="0">
                <a:ln>
                  <a:noFill/>
                </a:ln>
                <a:solidFill>
                  <a:prstClr val="black"/>
                </a:solidFill>
                <a:effectLst/>
                <a:uLnTx/>
                <a:uFillTx/>
                <a:latin typeface="Calibri" panose="020F0502020204030204"/>
                <a:ea typeface="新細明體" panose="02020500000000000000" pitchFamily="18" charset="-120"/>
                <a:cs typeface="+mn-cs"/>
              </a:endParaRPr>
            </a:p>
          </p:txBody>
        </p:sp>
        <p:sp>
          <p:nvSpPr>
            <p:cNvPr id="158" name="Line 145">
              <a:extLst>
                <a:ext uri="{FF2B5EF4-FFF2-40B4-BE49-F238E27FC236}">
                  <a16:creationId xmlns:a16="http://schemas.microsoft.com/office/drawing/2014/main" id="{1A5BB44A-8BCD-667D-3E95-929A46E69BC5}"/>
                </a:ext>
              </a:extLst>
            </p:cNvPr>
            <p:cNvSpPr>
              <a:spLocks noChangeShapeType="1"/>
            </p:cNvSpPr>
            <p:nvPr/>
          </p:nvSpPr>
          <p:spPr bwMode="auto">
            <a:xfrm>
              <a:off x="2843" y="1757"/>
              <a:ext cx="1798"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zh-TW" altLang="en-US" sz="1800" b="0" i="0" u="none" strike="noStrike" kern="1200" cap="none" spc="0" normalizeH="0" baseline="0" noProof="0">
                <a:ln>
                  <a:noFill/>
                </a:ln>
                <a:solidFill>
                  <a:prstClr val="black"/>
                </a:solidFill>
                <a:effectLst/>
                <a:uLnTx/>
                <a:uFillTx/>
                <a:latin typeface="Calibri" panose="020F0502020204030204"/>
                <a:ea typeface="新細明體" panose="02020500000000000000" pitchFamily="18" charset="-120"/>
                <a:cs typeface="+mn-cs"/>
              </a:endParaRPr>
            </a:p>
          </p:txBody>
        </p:sp>
        <p:sp>
          <p:nvSpPr>
            <p:cNvPr id="159" name="Rectangle 146">
              <a:extLst>
                <a:ext uri="{FF2B5EF4-FFF2-40B4-BE49-F238E27FC236}">
                  <a16:creationId xmlns:a16="http://schemas.microsoft.com/office/drawing/2014/main" id="{40A98423-42D3-C66B-80B1-15B81B1B1CE2}"/>
                </a:ext>
              </a:extLst>
            </p:cNvPr>
            <p:cNvSpPr>
              <a:spLocks noChangeArrowheads="1"/>
            </p:cNvSpPr>
            <p:nvPr/>
          </p:nvSpPr>
          <p:spPr bwMode="auto">
            <a:xfrm>
              <a:off x="2843" y="1757"/>
              <a:ext cx="1798" cy="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zh-TW" altLang="en-US" sz="1800" b="0" i="0" u="none" strike="noStrike" kern="1200" cap="none" spc="0" normalizeH="0" baseline="0" noProof="0">
                <a:ln>
                  <a:noFill/>
                </a:ln>
                <a:solidFill>
                  <a:prstClr val="black"/>
                </a:solidFill>
                <a:effectLst/>
                <a:uLnTx/>
                <a:uFillTx/>
                <a:latin typeface="Calibri" panose="020F0502020204030204"/>
                <a:ea typeface="新細明體" panose="02020500000000000000" pitchFamily="18" charset="-120"/>
                <a:cs typeface="+mn-cs"/>
              </a:endParaRPr>
            </a:p>
          </p:txBody>
        </p:sp>
        <p:sp>
          <p:nvSpPr>
            <p:cNvPr id="160" name="Line 147">
              <a:extLst>
                <a:ext uri="{FF2B5EF4-FFF2-40B4-BE49-F238E27FC236}">
                  <a16:creationId xmlns:a16="http://schemas.microsoft.com/office/drawing/2014/main" id="{4C0584FF-6632-9566-5755-02224FDE73AE}"/>
                </a:ext>
              </a:extLst>
            </p:cNvPr>
            <p:cNvSpPr>
              <a:spLocks noChangeShapeType="1"/>
            </p:cNvSpPr>
            <p:nvPr/>
          </p:nvSpPr>
          <p:spPr bwMode="auto">
            <a:xfrm>
              <a:off x="4751" y="1757"/>
              <a:ext cx="1797"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zh-TW" altLang="en-US" sz="1800" b="0" i="0" u="none" strike="noStrike" kern="1200" cap="none" spc="0" normalizeH="0" baseline="0" noProof="0">
                <a:ln>
                  <a:noFill/>
                </a:ln>
                <a:solidFill>
                  <a:prstClr val="black"/>
                </a:solidFill>
                <a:effectLst/>
                <a:uLnTx/>
                <a:uFillTx/>
                <a:latin typeface="Calibri" panose="020F0502020204030204"/>
                <a:ea typeface="新細明體" panose="02020500000000000000" pitchFamily="18" charset="-120"/>
                <a:cs typeface="+mn-cs"/>
              </a:endParaRPr>
            </a:p>
          </p:txBody>
        </p:sp>
        <p:sp>
          <p:nvSpPr>
            <p:cNvPr id="161" name="Rectangle 148">
              <a:extLst>
                <a:ext uri="{FF2B5EF4-FFF2-40B4-BE49-F238E27FC236}">
                  <a16:creationId xmlns:a16="http://schemas.microsoft.com/office/drawing/2014/main" id="{0CB465FB-4920-0E81-81AA-A83EE201616A}"/>
                </a:ext>
              </a:extLst>
            </p:cNvPr>
            <p:cNvSpPr>
              <a:spLocks noChangeArrowheads="1"/>
            </p:cNvSpPr>
            <p:nvPr/>
          </p:nvSpPr>
          <p:spPr bwMode="auto">
            <a:xfrm>
              <a:off x="4751" y="1757"/>
              <a:ext cx="1797" cy="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zh-TW" altLang="en-US" sz="1800" b="0" i="0" u="none" strike="noStrike" kern="1200" cap="none" spc="0" normalizeH="0" baseline="0" noProof="0">
                <a:ln>
                  <a:noFill/>
                </a:ln>
                <a:solidFill>
                  <a:prstClr val="black"/>
                </a:solidFill>
                <a:effectLst/>
                <a:uLnTx/>
                <a:uFillTx/>
                <a:latin typeface="Calibri" panose="020F0502020204030204"/>
                <a:ea typeface="新細明體" panose="02020500000000000000" pitchFamily="18" charset="-120"/>
                <a:cs typeface="+mn-cs"/>
              </a:endParaRPr>
            </a:p>
          </p:txBody>
        </p:sp>
        <p:sp>
          <p:nvSpPr>
            <p:cNvPr id="162" name="Line 149">
              <a:extLst>
                <a:ext uri="{FF2B5EF4-FFF2-40B4-BE49-F238E27FC236}">
                  <a16:creationId xmlns:a16="http://schemas.microsoft.com/office/drawing/2014/main" id="{82EE1B30-12B0-4460-54EC-6D424857018F}"/>
                </a:ext>
              </a:extLst>
            </p:cNvPr>
            <p:cNvSpPr>
              <a:spLocks noChangeShapeType="1"/>
            </p:cNvSpPr>
            <p:nvPr/>
          </p:nvSpPr>
          <p:spPr bwMode="auto">
            <a:xfrm>
              <a:off x="2843" y="2171"/>
              <a:ext cx="1798"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zh-TW" altLang="en-US" sz="1800" b="0" i="0" u="none" strike="noStrike" kern="1200" cap="none" spc="0" normalizeH="0" baseline="0" noProof="0">
                <a:ln>
                  <a:noFill/>
                </a:ln>
                <a:solidFill>
                  <a:prstClr val="black"/>
                </a:solidFill>
                <a:effectLst/>
                <a:uLnTx/>
                <a:uFillTx/>
                <a:latin typeface="Calibri" panose="020F0502020204030204"/>
                <a:ea typeface="新細明體" panose="02020500000000000000" pitchFamily="18" charset="-120"/>
                <a:cs typeface="+mn-cs"/>
              </a:endParaRPr>
            </a:p>
          </p:txBody>
        </p:sp>
        <p:sp>
          <p:nvSpPr>
            <p:cNvPr id="163" name="Rectangle 150">
              <a:extLst>
                <a:ext uri="{FF2B5EF4-FFF2-40B4-BE49-F238E27FC236}">
                  <a16:creationId xmlns:a16="http://schemas.microsoft.com/office/drawing/2014/main" id="{2CC71B52-D5DA-8ADB-F662-DC1F9B19D5AD}"/>
                </a:ext>
              </a:extLst>
            </p:cNvPr>
            <p:cNvSpPr>
              <a:spLocks noChangeArrowheads="1"/>
            </p:cNvSpPr>
            <p:nvPr/>
          </p:nvSpPr>
          <p:spPr bwMode="auto">
            <a:xfrm>
              <a:off x="2843" y="2171"/>
              <a:ext cx="1798" cy="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zh-TW" altLang="en-US" sz="1800" b="0" i="0" u="none" strike="noStrike" kern="1200" cap="none" spc="0" normalizeH="0" baseline="0" noProof="0">
                <a:ln>
                  <a:noFill/>
                </a:ln>
                <a:solidFill>
                  <a:prstClr val="black"/>
                </a:solidFill>
                <a:effectLst/>
                <a:uLnTx/>
                <a:uFillTx/>
                <a:latin typeface="Calibri" panose="020F0502020204030204"/>
                <a:ea typeface="新細明體" panose="02020500000000000000" pitchFamily="18" charset="-120"/>
                <a:cs typeface="+mn-cs"/>
              </a:endParaRPr>
            </a:p>
          </p:txBody>
        </p:sp>
        <p:sp>
          <p:nvSpPr>
            <p:cNvPr id="164" name="Line 151">
              <a:extLst>
                <a:ext uri="{FF2B5EF4-FFF2-40B4-BE49-F238E27FC236}">
                  <a16:creationId xmlns:a16="http://schemas.microsoft.com/office/drawing/2014/main" id="{FC0EA0BC-6432-66A9-7148-401706CE0265}"/>
                </a:ext>
              </a:extLst>
            </p:cNvPr>
            <p:cNvSpPr>
              <a:spLocks noChangeShapeType="1"/>
            </p:cNvSpPr>
            <p:nvPr/>
          </p:nvSpPr>
          <p:spPr bwMode="auto">
            <a:xfrm>
              <a:off x="4751" y="2171"/>
              <a:ext cx="1797"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zh-TW" altLang="en-US" sz="1800" b="0" i="0" u="none" strike="noStrike" kern="1200" cap="none" spc="0" normalizeH="0" baseline="0" noProof="0">
                <a:ln>
                  <a:noFill/>
                </a:ln>
                <a:solidFill>
                  <a:prstClr val="black"/>
                </a:solidFill>
                <a:effectLst/>
                <a:uLnTx/>
                <a:uFillTx/>
                <a:latin typeface="Calibri" panose="020F0502020204030204"/>
                <a:ea typeface="新細明體" panose="02020500000000000000" pitchFamily="18" charset="-120"/>
                <a:cs typeface="+mn-cs"/>
              </a:endParaRPr>
            </a:p>
          </p:txBody>
        </p:sp>
        <p:sp>
          <p:nvSpPr>
            <p:cNvPr id="165" name="Rectangle 152">
              <a:extLst>
                <a:ext uri="{FF2B5EF4-FFF2-40B4-BE49-F238E27FC236}">
                  <a16:creationId xmlns:a16="http://schemas.microsoft.com/office/drawing/2014/main" id="{7A8EA939-8AC9-3125-ABC8-58977DBDE18D}"/>
                </a:ext>
              </a:extLst>
            </p:cNvPr>
            <p:cNvSpPr>
              <a:spLocks noChangeArrowheads="1"/>
            </p:cNvSpPr>
            <p:nvPr/>
          </p:nvSpPr>
          <p:spPr bwMode="auto">
            <a:xfrm>
              <a:off x="4751" y="2171"/>
              <a:ext cx="1797" cy="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zh-TW" altLang="en-US" sz="1800" b="0" i="0" u="none" strike="noStrike" kern="1200" cap="none" spc="0" normalizeH="0" baseline="0" noProof="0">
                <a:ln>
                  <a:noFill/>
                </a:ln>
                <a:solidFill>
                  <a:prstClr val="black"/>
                </a:solidFill>
                <a:effectLst/>
                <a:uLnTx/>
                <a:uFillTx/>
                <a:latin typeface="Calibri" panose="020F0502020204030204"/>
                <a:ea typeface="新細明體" panose="02020500000000000000" pitchFamily="18" charset="-120"/>
                <a:cs typeface="+mn-cs"/>
              </a:endParaRPr>
            </a:p>
          </p:txBody>
        </p:sp>
        <p:sp>
          <p:nvSpPr>
            <p:cNvPr id="166" name="Line 153">
              <a:extLst>
                <a:ext uri="{FF2B5EF4-FFF2-40B4-BE49-F238E27FC236}">
                  <a16:creationId xmlns:a16="http://schemas.microsoft.com/office/drawing/2014/main" id="{2FA4DCA2-88DE-34DD-8FEF-FDD968EC91DD}"/>
                </a:ext>
              </a:extLst>
            </p:cNvPr>
            <p:cNvSpPr>
              <a:spLocks noChangeShapeType="1"/>
            </p:cNvSpPr>
            <p:nvPr/>
          </p:nvSpPr>
          <p:spPr bwMode="auto">
            <a:xfrm>
              <a:off x="2843" y="2379"/>
              <a:ext cx="1798"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zh-TW" altLang="en-US" sz="1800" b="0" i="0" u="none" strike="noStrike" kern="1200" cap="none" spc="0" normalizeH="0" baseline="0" noProof="0">
                <a:ln>
                  <a:noFill/>
                </a:ln>
                <a:solidFill>
                  <a:prstClr val="black"/>
                </a:solidFill>
                <a:effectLst/>
                <a:uLnTx/>
                <a:uFillTx/>
                <a:latin typeface="Calibri" panose="020F0502020204030204"/>
                <a:ea typeface="新細明體" panose="02020500000000000000" pitchFamily="18" charset="-120"/>
                <a:cs typeface="+mn-cs"/>
              </a:endParaRPr>
            </a:p>
          </p:txBody>
        </p:sp>
        <p:sp>
          <p:nvSpPr>
            <p:cNvPr id="167" name="Rectangle 154">
              <a:extLst>
                <a:ext uri="{FF2B5EF4-FFF2-40B4-BE49-F238E27FC236}">
                  <a16:creationId xmlns:a16="http://schemas.microsoft.com/office/drawing/2014/main" id="{916CDBA0-2E1D-7C2B-084D-2BC299A4CAA5}"/>
                </a:ext>
              </a:extLst>
            </p:cNvPr>
            <p:cNvSpPr>
              <a:spLocks noChangeArrowheads="1"/>
            </p:cNvSpPr>
            <p:nvPr/>
          </p:nvSpPr>
          <p:spPr bwMode="auto">
            <a:xfrm>
              <a:off x="2843" y="2379"/>
              <a:ext cx="1798" cy="7"/>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zh-TW" altLang="en-US" sz="1800" b="0" i="0" u="none" strike="noStrike" kern="1200" cap="none" spc="0" normalizeH="0" baseline="0" noProof="0">
                <a:ln>
                  <a:noFill/>
                </a:ln>
                <a:solidFill>
                  <a:prstClr val="black"/>
                </a:solidFill>
                <a:effectLst/>
                <a:uLnTx/>
                <a:uFillTx/>
                <a:latin typeface="Calibri" panose="020F0502020204030204"/>
                <a:ea typeface="新細明體" panose="02020500000000000000" pitchFamily="18" charset="-120"/>
                <a:cs typeface="+mn-cs"/>
              </a:endParaRPr>
            </a:p>
          </p:txBody>
        </p:sp>
        <p:sp>
          <p:nvSpPr>
            <p:cNvPr id="168" name="Line 155">
              <a:extLst>
                <a:ext uri="{FF2B5EF4-FFF2-40B4-BE49-F238E27FC236}">
                  <a16:creationId xmlns:a16="http://schemas.microsoft.com/office/drawing/2014/main" id="{D41CA79E-CC26-3764-2112-2DA442F394B9}"/>
                </a:ext>
              </a:extLst>
            </p:cNvPr>
            <p:cNvSpPr>
              <a:spLocks noChangeShapeType="1"/>
            </p:cNvSpPr>
            <p:nvPr/>
          </p:nvSpPr>
          <p:spPr bwMode="auto">
            <a:xfrm>
              <a:off x="4751" y="2379"/>
              <a:ext cx="1797"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zh-TW" altLang="en-US" sz="1800" b="0" i="0" u="none" strike="noStrike" kern="1200" cap="none" spc="0" normalizeH="0" baseline="0" noProof="0">
                <a:ln>
                  <a:noFill/>
                </a:ln>
                <a:solidFill>
                  <a:prstClr val="black"/>
                </a:solidFill>
                <a:effectLst/>
                <a:uLnTx/>
                <a:uFillTx/>
                <a:latin typeface="Calibri" panose="020F0502020204030204"/>
                <a:ea typeface="新細明體" panose="02020500000000000000" pitchFamily="18" charset="-120"/>
                <a:cs typeface="+mn-cs"/>
              </a:endParaRPr>
            </a:p>
          </p:txBody>
        </p:sp>
        <p:sp>
          <p:nvSpPr>
            <p:cNvPr id="169" name="Rectangle 156">
              <a:extLst>
                <a:ext uri="{FF2B5EF4-FFF2-40B4-BE49-F238E27FC236}">
                  <a16:creationId xmlns:a16="http://schemas.microsoft.com/office/drawing/2014/main" id="{FD0D35EF-7E3A-A345-5C0C-F0699965356C}"/>
                </a:ext>
              </a:extLst>
            </p:cNvPr>
            <p:cNvSpPr>
              <a:spLocks noChangeArrowheads="1"/>
            </p:cNvSpPr>
            <p:nvPr/>
          </p:nvSpPr>
          <p:spPr bwMode="auto">
            <a:xfrm>
              <a:off x="4751" y="2379"/>
              <a:ext cx="1797" cy="7"/>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zh-TW" altLang="en-US" sz="1800" b="0" i="0" u="none" strike="noStrike" kern="1200" cap="none" spc="0" normalizeH="0" baseline="0" noProof="0">
                <a:ln>
                  <a:noFill/>
                </a:ln>
                <a:solidFill>
                  <a:prstClr val="black"/>
                </a:solidFill>
                <a:effectLst/>
                <a:uLnTx/>
                <a:uFillTx/>
                <a:latin typeface="Calibri" panose="020F0502020204030204"/>
                <a:ea typeface="新細明體" panose="02020500000000000000" pitchFamily="18" charset="-120"/>
                <a:cs typeface="+mn-cs"/>
              </a:endParaRPr>
            </a:p>
          </p:txBody>
        </p:sp>
        <p:sp>
          <p:nvSpPr>
            <p:cNvPr id="170" name="Line 157">
              <a:extLst>
                <a:ext uri="{FF2B5EF4-FFF2-40B4-BE49-F238E27FC236}">
                  <a16:creationId xmlns:a16="http://schemas.microsoft.com/office/drawing/2014/main" id="{38A9FFD4-3CB9-C353-F444-4D2A93F1DE4A}"/>
                </a:ext>
              </a:extLst>
            </p:cNvPr>
            <p:cNvSpPr>
              <a:spLocks noChangeShapeType="1"/>
            </p:cNvSpPr>
            <p:nvPr/>
          </p:nvSpPr>
          <p:spPr bwMode="auto">
            <a:xfrm>
              <a:off x="2843" y="2586"/>
              <a:ext cx="1798"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zh-TW" altLang="en-US" sz="1800" b="0" i="0" u="none" strike="noStrike" kern="1200" cap="none" spc="0" normalizeH="0" baseline="0" noProof="0">
                <a:ln>
                  <a:noFill/>
                </a:ln>
                <a:solidFill>
                  <a:prstClr val="black"/>
                </a:solidFill>
                <a:effectLst/>
                <a:uLnTx/>
                <a:uFillTx/>
                <a:latin typeface="Calibri" panose="020F0502020204030204"/>
                <a:ea typeface="新細明體" panose="02020500000000000000" pitchFamily="18" charset="-120"/>
                <a:cs typeface="+mn-cs"/>
              </a:endParaRPr>
            </a:p>
          </p:txBody>
        </p:sp>
        <p:sp>
          <p:nvSpPr>
            <p:cNvPr id="171" name="Rectangle 158">
              <a:extLst>
                <a:ext uri="{FF2B5EF4-FFF2-40B4-BE49-F238E27FC236}">
                  <a16:creationId xmlns:a16="http://schemas.microsoft.com/office/drawing/2014/main" id="{4AF88959-80C2-7ECC-A9A8-2AE7428A2D38}"/>
                </a:ext>
              </a:extLst>
            </p:cNvPr>
            <p:cNvSpPr>
              <a:spLocks noChangeArrowheads="1"/>
            </p:cNvSpPr>
            <p:nvPr/>
          </p:nvSpPr>
          <p:spPr bwMode="auto">
            <a:xfrm>
              <a:off x="2843" y="2586"/>
              <a:ext cx="1798" cy="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zh-TW" altLang="en-US" sz="1800" b="0" i="0" u="none" strike="noStrike" kern="1200" cap="none" spc="0" normalizeH="0" baseline="0" noProof="0">
                <a:ln>
                  <a:noFill/>
                </a:ln>
                <a:solidFill>
                  <a:prstClr val="black"/>
                </a:solidFill>
                <a:effectLst/>
                <a:uLnTx/>
                <a:uFillTx/>
                <a:latin typeface="Calibri" panose="020F0502020204030204"/>
                <a:ea typeface="新細明體" panose="02020500000000000000" pitchFamily="18" charset="-120"/>
                <a:cs typeface="+mn-cs"/>
              </a:endParaRPr>
            </a:p>
          </p:txBody>
        </p:sp>
        <p:sp>
          <p:nvSpPr>
            <p:cNvPr id="172" name="Line 159">
              <a:extLst>
                <a:ext uri="{FF2B5EF4-FFF2-40B4-BE49-F238E27FC236}">
                  <a16:creationId xmlns:a16="http://schemas.microsoft.com/office/drawing/2014/main" id="{6C43524B-D62C-189A-D92D-6C536E64BFCE}"/>
                </a:ext>
              </a:extLst>
            </p:cNvPr>
            <p:cNvSpPr>
              <a:spLocks noChangeShapeType="1"/>
            </p:cNvSpPr>
            <p:nvPr/>
          </p:nvSpPr>
          <p:spPr bwMode="auto">
            <a:xfrm>
              <a:off x="4657" y="2586"/>
              <a:ext cx="1978"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zh-TW" altLang="en-US" sz="1800" b="0" i="0" u="none" strike="noStrike" kern="1200" cap="none" spc="0" normalizeH="0" baseline="0" noProof="0">
                <a:ln>
                  <a:noFill/>
                </a:ln>
                <a:solidFill>
                  <a:prstClr val="black"/>
                </a:solidFill>
                <a:effectLst/>
                <a:uLnTx/>
                <a:uFillTx/>
                <a:latin typeface="Calibri" panose="020F0502020204030204"/>
                <a:ea typeface="新細明體" panose="02020500000000000000" pitchFamily="18" charset="-120"/>
                <a:cs typeface="+mn-cs"/>
              </a:endParaRPr>
            </a:p>
          </p:txBody>
        </p:sp>
        <p:sp>
          <p:nvSpPr>
            <p:cNvPr id="173" name="Rectangle 160">
              <a:extLst>
                <a:ext uri="{FF2B5EF4-FFF2-40B4-BE49-F238E27FC236}">
                  <a16:creationId xmlns:a16="http://schemas.microsoft.com/office/drawing/2014/main" id="{0B5E0615-C2E0-7D90-BBC8-BD871D6D2553}"/>
                </a:ext>
              </a:extLst>
            </p:cNvPr>
            <p:cNvSpPr>
              <a:spLocks noChangeArrowheads="1"/>
            </p:cNvSpPr>
            <p:nvPr/>
          </p:nvSpPr>
          <p:spPr bwMode="auto">
            <a:xfrm>
              <a:off x="4657" y="2586"/>
              <a:ext cx="1978" cy="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zh-TW" altLang="en-US" sz="1800" b="0" i="0" u="none" strike="noStrike" kern="1200" cap="none" spc="0" normalizeH="0" baseline="0" noProof="0">
                <a:ln>
                  <a:noFill/>
                </a:ln>
                <a:solidFill>
                  <a:prstClr val="black"/>
                </a:solidFill>
                <a:effectLst/>
                <a:uLnTx/>
                <a:uFillTx/>
                <a:latin typeface="Calibri" panose="020F0502020204030204"/>
                <a:ea typeface="新細明體" panose="02020500000000000000" pitchFamily="18" charset="-120"/>
                <a:cs typeface="+mn-cs"/>
              </a:endParaRPr>
            </a:p>
          </p:txBody>
        </p:sp>
        <p:sp>
          <p:nvSpPr>
            <p:cNvPr id="174" name="Line 161">
              <a:extLst>
                <a:ext uri="{FF2B5EF4-FFF2-40B4-BE49-F238E27FC236}">
                  <a16:creationId xmlns:a16="http://schemas.microsoft.com/office/drawing/2014/main" id="{CA7396A0-A915-EB1C-4780-3F7D82B3F815}"/>
                </a:ext>
              </a:extLst>
            </p:cNvPr>
            <p:cNvSpPr>
              <a:spLocks noChangeShapeType="1"/>
            </p:cNvSpPr>
            <p:nvPr/>
          </p:nvSpPr>
          <p:spPr bwMode="auto">
            <a:xfrm>
              <a:off x="2843" y="3208"/>
              <a:ext cx="1798"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zh-TW" altLang="en-US" sz="1800" b="0" i="0" u="none" strike="noStrike" kern="1200" cap="none" spc="0" normalizeH="0" baseline="0" noProof="0">
                <a:ln>
                  <a:noFill/>
                </a:ln>
                <a:solidFill>
                  <a:prstClr val="black"/>
                </a:solidFill>
                <a:effectLst/>
                <a:uLnTx/>
                <a:uFillTx/>
                <a:latin typeface="Calibri" panose="020F0502020204030204"/>
                <a:ea typeface="新細明體" panose="02020500000000000000" pitchFamily="18" charset="-120"/>
                <a:cs typeface="+mn-cs"/>
              </a:endParaRPr>
            </a:p>
          </p:txBody>
        </p:sp>
        <p:sp>
          <p:nvSpPr>
            <p:cNvPr id="175" name="Rectangle 162">
              <a:extLst>
                <a:ext uri="{FF2B5EF4-FFF2-40B4-BE49-F238E27FC236}">
                  <a16:creationId xmlns:a16="http://schemas.microsoft.com/office/drawing/2014/main" id="{51EBDF05-88B2-6EFC-1CC0-0BFF70821AFE}"/>
                </a:ext>
              </a:extLst>
            </p:cNvPr>
            <p:cNvSpPr>
              <a:spLocks noChangeArrowheads="1"/>
            </p:cNvSpPr>
            <p:nvPr/>
          </p:nvSpPr>
          <p:spPr bwMode="auto">
            <a:xfrm>
              <a:off x="2843" y="3208"/>
              <a:ext cx="1798" cy="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zh-TW" altLang="en-US" sz="1800" b="0" i="0" u="none" strike="noStrike" kern="1200" cap="none" spc="0" normalizeH="0" baseline="0" noProof="0">
                <a:ln>
                  <a:noFill/>
                </a:ln>
                <a:solidFill>
                  <a:prstClr val="black"/>
                </a:solidFill>
                <a:effectLst/>
                <a:uLnTx/>
                <a:uFillTx/>
                <a:latin typeface="Calibri" panose="020F0502020204030204"/>
                <a:ea typeface="新細明體" panose="02020500000000000000" pitchFamily="18" charset="-120"/>
                <a:cs typeface="+mn-cs"/>
              </a:endParaRPr>
            </a:p>
          </p:txBody>
        </p:sp>
        <p:sp>
          <p:nvSpPr>
            <p:cNvPr id="176" name="Line 163">
              <a:extLst>
                <a:ext uri="{FF2B5EF4-FFF2-40B4-BE49-F238E27FC236}">
                  <a16:creationId xmlns:a16="http://schemas.microsoft.com/office/drawing/2014/main" id="{C0E9E078-5806-5B6C-CCA8-5CC966309EE9}"/>
                </a:ext>
              </a:extLst>
            </p:cNvPr>
            <p:cNvSpPr>
              <a:spLocks noChangeShapeType="1"/>
            </p:cNvSpPr>
            <p:nvPr/>
          </p:nvSpPr>
          <p:spPr bwMode="auto">
            <a:xfrm>
              <a:off x="4751" y="3208"/>
              <a:ext cx="1797"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zh-TW" altLang="en-US" sz="1800" b="0" i="0" u="none" strike="noStrike" kern="1200" cap="none" spc="0" normalizeH="0" baseline="0" noProof="0">
                <a:ln>
                  <a:noFill/>
                </a:ln>
                <a:solidFill>
                  <a:prstClr val="black"/>
                </a:solidFill>
                <a:effectLst/>
                <a:uLnTx/>
                <a:uFillTx/>
                <a:latin typeface="Calibri" panose="020F0502020204030204"/>
                <a:ea typeface="新細明體" panose="02020500000000000000" pitchFamily="18" charset="-120"/>
                <a:cs typeface="+mn-cs"/>
              </a:endParaRPr>
            </a:p>
          </p:txBody>
        </p:sp>
        <p:sp>
          <p:nvSpPr>
            <p:cNvPr id="177" name="Rectangle 164">
              <a:extLst>
                <a:ext uri="{FF2B5EF4-FFF2-40B4-BE49-F238E27FC236}">
                  <a16:creationId xmlns:a16="http://schemas.microsoft.com/office/drawing/2014/main" id="{8E7B12B6-DE9D-7017-CC03-B64A222B5628}"/>
                </a:ext>
              </a:extLst>
            </p:cNvPr>
            <p:cNvSpPr>
              <a:spLocks noChangeArrowheads="1"/>
            </p:cNvSpPr>
            <p:nvPr/>
          </p:nvSpPr>
          <p:spPr bwMode="auto">
            <a:xfrm>
              <a:off x="4751" y="3208"/>
              <a:ext cx="1797" cy="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zh-TW" altLang="en-US" sz="1800" b="0" i="0" u="none" strike="noStrike" kern="1200" cap="none" spc="0" normalizeH="0" baseline="0" noProof="0">
                <a:ln>
                  <a:noFill/>
                </a:ln>
                <a:solidFill>
                  <a:prstClr val="black"/>
                </a:solidFill>
                <a:effectLst/>
                <a:uLnTx/>
                <a:uFillTx/>
                <a:latin typeface="Calibri" panose="020F0502020204030204"/>
                <a:ea typeface="新細明體" panose="02020500000000000000" pitchFamily="18" charset="-120"/>
                <a:cs typeface="+mn-cs"/>
              </a:endParaRPr>
            </a:p>
          </p:txBody>
        </p:sp>
        <p:sp>
          <p:nvSpPr>
            <p:cNvPr id="178" name="Line 165">
              <a:extLst>
                <a:ext uri="{FF2B5EF4-FFF2-40B4-BE49-F238E27FC236}">
                  <a16:creationId xmlns:a16="http://schemas.microsoft.com/office/drawing/2014/main" id="{F06BB8D7-1FB4-0456-87E5-E43A6A677ECE}"/>
                </a:ext>
              </a:extLst>
            </p:cNvPr>
            <p:cNvSpPr>
              <a:spLocks noChangeShapeType="1"/>
            </p:cNvSpPr>
            <p:nvPr/>
          </p:nvSpPr>
          <p:spPr bwMode="auto">
            <a:xfrm>
              <a:off x="2843" y="3415"/>
              <a:ext cx="1798"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zh-TW" altLang="en-US" sz="1800" b="0" i="0" u="none" strike="noStrike" kern="1200" cap="none" spc="0" normalizeH="0" baseline="0" noProof="0">
                <a:ln>
                  <a:noFill/>
                </a:ln>
                <a:solidFill>
                  <a:prstClr val="black"/>
                </a:solidFill>
                <a:effectLst/>
                <a:uLnTx/>
                <a:uFillTx/>
                <a:latin typeface="Calibri" panose="020F0502020204030204"/>
                <a:ea typeface="新細明體" panose="02020500000000000000" pitchFamily="18" charset="-120"/>
                <a:cs typeface="+mn-cs"/>
              </a:endParaRPr>
            </a:p>
          </p:txBody>
        </p:sp>
        <p:sp>
          <p:nvSpPr>
            <p:cNvPr id="179" name="Rectangle 166">
              <a:extLst>
                <a:ext uri="{FF2B5EF4-FFF2-40B4-BE49-F238E27FC236}">
                  <a16:creationId xmlns:a16="http://schemas.microsoft.com/office/drawing/2014/main" id="{B3807697-E6F5-7372-DD7F-6410A7A97C14}"/>
                </a:ext>
              </a:extLst>
            </p:cNvPr>
            <p:cNvSpPr>
              <a:spLocks noChangeArrowheads="1"/>
            </p:cNvSpPr>
            <p:nvPr/>
          </p:nvSpPr>
          <p:spPr bwMode="auto">
            <a:xfrm>
              <a:off x="2843" y="3415"/>
              <a:ext cx="1798" cy="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zh-TW" altLang="en-US" sz="1800" b="0" i="0" u="none" strike="noStrike" kern="1200" cap="none" spc="0" normalizeH="0" baseline="0" noProof="0">
                <a:ln>
                  <a:noFill/>
                </a:ln>
                <a:solidFill>
                  <a:prstClr val="black"/>
                </a:solidFill>
                <a:effectLst/>
                <a:uLnTx/>
                <a:uFillTx/>
                <a:latin typeface="Calibri" panose="020F0502020204030204"/>
                <a:ea typeface="新細明體" panose="02020500000000000000" pitchFamily="18" charset="-120"/>
                <a:cs typeface="+mn-cs"/>
              </a:endParaRPr>
            </a:p>
          </p:txBody>
        </p:sp>
        <p:sp>
          <p:nvSpPr>
            <p:cNvPr id="180" name="Line 167">
              <a:extLst>
                <a:ext uri="{FF2B5EF4-FFF2-40B4-BE49-F238E27FC236}">
                  <a16:creationId xmlns:a16="http://schemas.microsoft.com/office/drawing/2014/main" id="{1AE73685-86DD-A412-01A0-D0A0F44736FF}"/>
                </a:ext>
              </a:extLst>
            </p:cNvPr>
            <p:cNvSpPr>
              <a:spLocks noChangeShapeType="1"/>
            </p:cNvSpPr>
            <p:nvPr/>
          </p:nvSpPr>
          <p:spPr bwMode="auto">
            <a:xfrm>
              <a:off x="2843" y="3431"/>
              <a:ext cx="1798"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zh-TW" altLang="en-US" sz="1800" b="0" i="0" u="none" strike="noStrike" kern="1200" cap="none" spc="0" normalizeH="0" baseline="0" noProof="0">
                <a:ln>
                  <a:noFill/>
                </a:ln>
                <a:solidFill>
                  <a:prstClr val="black"/>
                </a:solidFill>
                <a:effectLst/>
                <a:uLnTx/>
                <a:uFillTx/>
                <a:latin typeface="Calibri" panose="020F0502020204030204"/>
                <a:ea typeface="新細明體" panose="02020500000000000000" pitchFamily="18" charset="-120"/>
                <a:cs typeface="+mn-cs"/>
              </a:endParaRPr>
            </a:p>
          </p:txBody>
        </p:sp>
        <p:sp>
          <p:nvSpPr>
            <p:cNvPr id="181" name="Rectangle 168">
              <a:extLst>
                <a:ext uri="{FF2B5EF4-FFF2-40B4-BE49-F238E27FC236}">
                  <a16:creationId xmlns:a16="http://schemas.microsoft.com/office/drawing/2014/main" id="{1BDA8ABE-4DBC-C65B-2C1A-8528A8CD3B3A}"/>
                </a:ext>
              </a:extLst>
            </p:cNvPr>
            <p:cNvSpPr>
              <a:spLocks noChangeArrowheads="1"/>
            </p:cNvSpPr>
            <p:nvPr/>
          </p:nvSpPr>
          <p:spPr bwMode="auto">
            <a:xfrm>
              <a:off x="2843" y="3431"/>
              <a:ext cx="1798" cy="7"/>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zh-TW" altLang="en-US" sz="1800" b="0" i="0" u="none" strike="noStrike" kern="1200" cap="none" spc="0" normalizeH="0" baseline="0" noProof="0">
                <a:ln>
                  <a:noFill/>
                </a:ln>
                <a:solidFill>
                  <a:prstClr val="black"/>
                </a:solidFill>
                <a:effectLst/>
                <a:uLnTx/>
                <a:uFillTx/>
                <a:latin typeface="Calibri" panose="020F0502020204030204"/>
                <a:ea typeface="新細明體" panose="02020500000000000000" pitchFamily="18" charset="-120"/>
                <a:cs typeface="+mn-cs"/>
              </a:endParaRPr>
            </a:p>
          </p:txBody>
        </p:sp>
        <p:sp>
          <p:nvSpPr>
            <p:cNvPr id="182" name="Line 169">
              <a:extLst>
                <a:ext uri="{FF2B5EF4-FFF2-40B4-BE49-F238E27FC236}">
                  <a16:creationId xmlns:a16="http://schemas.microsoft.com/office/drawing/2014/main" id="{D6E53669-2354-1694-2CE3-A79FF68DC58A}"/>
                </a:ext>
              </a:extLst>
            </p:cNvPr>
            <p:cNvSpPr>
              <a:spLocks noChangeShapeType="1"/>
            </p:cNvSpPr>
            <p:nvPr/>
          </p:nvSpPr>
          <p:spPr bwMode="auto">
            <a:xfrm>
              <a:off x="4751" y="3415"/>
              <a:ext cx="1797"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zh-TW" altLang="en-US" sz="1800" b="0" i="0" u="none" strike="noStrike" kern="1200" cap="none" spc="0" normalizeH="0" baseline="0" noProof="0">
                <a:ln>
                  <a:noFill/>
                </a:ln>
                <a:solidFill>
                  <a:prstClr val="black"/>
                </a:solidFill>
                <a:effectLst/>
                <a:uLnTx/>
                <a:uFillTx/>
                <a:latin typeface="Calibri" panose="020F0502020204030204"/>
                <a:ea typeface="新細明體" panose="02020500000000000000" pitchFamily="18" charset="-120"/>
                <a:cs typeface="+mn-cs"/>
              </a:endParaRPr>
            </a:p>
          </p:txBody>
        </p:sp>
        <p:sp>
          <p:nvSpPr>
            <p:cNvPr id="183" name="Rectangle 170">
              <a:extLst>
                <a:ext uri="{FF2B5EF4-FFF2-40B4-BE49-F238E27FC236}">
                  <a16:creationId xmlns:a16="http://schemas.microsoft.com/office/drawing/2014/main" id="{B96A58EC-21D6-B761-2F30-C65ADFE7D7F7}"/>
                </a:ext>
              </a:extLst>
            </p:cNvPr>
            <p:cNvSpPr>
              <a:spLocks noChangeArrowheads="1"/>
            </p:cNvSpPr>
            <p:nvPr/>
          </p:nvSpPr>
          <p:spPr bwMode="auto">
            <a:xfrm>
              <a:off x="4751" y="3415"/>
              <a:ext cx="1797" cy="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zh-TW" altLang="en-US" sz="1800" b="0" i="0" u="none" strike="noStrike" kern="1200" cap="none" spc="0" normalizeH="0" baseline="0" noProof="0">
                <a:ln>
                  <a:noFill/>
                </a:ln>
                <a:solidFill>
                  <a:prstClr val="black"/>
                </a:solidFill>
                <a:effectLst/>
                <a:uLnTx/>
                <a:uFillTx/>
                <a:latin typeface="Calibri" panose="020F0502020204030204"/>
                <a:ea typeface="新細明體" panose="02020500000000000000" pitchFamily="18" charset="-120"/>
                <a:cs typeface="+mn-cs"/>
              </a:endParaRPr>
            </a:p>
          </p:txBody>
        </p:sp>
        <p:sp>
          <p:nvSpPr>
            <p:cNvPr id="184" name="Line 171">
              <a:extLst>
                <a:ext uri="{FF2B5EF4-FFF2-40B4-BE49-F238E27FC236}">
                  <a16:creationId xmlns:a16="http://schemas.microsoft.com/office/drawing/2014/main" id="{3A772281-B891-151E-B9C1-46182D6477B4}"/>
                </a:ext>
              </a:extLst>
            </p:cNvPr>
            <p:cNvSpPr>
              <a:spLocks noChangeShapeType="1"/>
            </p:cNvSpPr>
            <p:nvPr/>
          </p:nvSpPr>
          <p:spPr bwMode="auto">
            <a:xfrm>
              <a:off x="4751" y="3431"/>
              <a:ext cx="1797"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zh-TW" altLang="en-US" sz="1800" b="0" i="0" u="none" strike="noStrike" kern="1200" cap="none" spc="0" normalizeH="0" baseline="0" noProof="0">
                <a:ln>
                  <a:noFill/>
                </a:ln>
                <a:solidFill>
                  <a:prstClr val="black"/>
                </a:solidFill>
                <a:effectLst/>
                <a:uLnTx/>
                <a:uFillTx/>
                <a:latin typeface="Calibri" panose="020F0502020204030204"/>
                <a:ea typeface="新細明體" panose="02020500000000000000" pitchFamily="18" charset="-120"/>
                <a:cs typeface="+mn-cs"/>
              </a:endParaRPr>
            </a:p>
          </p:txBody>
        </p:sp>
        <p:sp>
          <p:nvSpPr>
            <p:cNvPr id="185" name="Rectangle 172">
              <a:extLst>
                <a:ext uri="{FF2B5EF4-FFF2-40B4-BE49-F238E27FC236}">
                  <a16:creationId xmlns:a16="http://schemas.microsoft.com/office/drawing/2014/main" id="{729E59E7-BFB6-AAB2-38B4-92892D24434B}"/>
                </a:ext>
              </a:extLst>
            </p:cNvPr>
            <p:cNvSpPr>
              <a:spLocks noChangeArrowheads="1"/>
            </p:cNvSpPr>
            <p:nvPr/>
          </p:nvSpPr>
          <p:spPr bwMode="auto">
            <a:xfrm>
              <a:off x="4751" y="3431"/>
              <a:ext cx="1797" cy="7"/>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zh-TW" altLang="en-US" sz="1800" b="0" i="0" u="none" strike="noStrike" kern="1200" cap="none" spc="0" normalizeH="0" baseline="0" noProof="0">
                <a:ln>
                  <a:noFill/>
                </a:ln>
                <a:solidFill>
                  <a:prstClr val="black"/>
                </a:solidFill>
                <a:effectLst/>
                <a:uLnTx/>
                <a:uFillTx/>
                <a:latin typeface="Calibri" panose="020F0502020204030204"/>
                <a:ea typeface="新細明體" panose="02020500000000000000" pitchFamily="18" charset="-120"/>
                <a:cs typeface="+mn-cs"/>
              </a:endParaRPr>
            </a:p>
          </p:txBody>
        </p:sp>
        <p:sp>
          <p:nvSpPr>
            <p:cNvPr id="186" name="Rectangle 173">
              <a:extLst>
                <a:ext uri="{FF2B5EF4-FFF2-40B4-BE49-F238E27FC236}">
                  <a16:creationId xmlns:a16="http://schemas.microsoft.com/office/drawing/2014/main" id="{83A5A91B-A010-0A63-8A20-ED62D17992E4}"/>
                </a:ext>
              </a:extLst>
            </p:cNvPr>
            <p:cNvSpPr>
              <a:spLocks noChangeArrowheads="1"/>
            </p:cNvSpPr>
            <p:nvPr/>
          </p:nvSpPr>
          <p:spPr bwMode="auto">
            <a:xfrm>
              <a:off x="2843" y="3646"/>
              <a:ext cx="1814" cy="15"/>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zh-TW" altLang="en-US" sz="1800" b="0" i="0" u="none" strike="noStrike" kern="1200" cap="none" spc="0" normalizeH="0" baseline="0" noProof="0">
                <a:ln>
                  <a:noFill/>
                </a:ln>
                <a:solidFill>
                  <a:prstClr val="black"/>
                </a:solidFill>
                <a:effectLst/>
                <a:uLnTx/>
                <a:uFillTx/>
                <a:latin typeface="Calibri" panose="020F0502020204030204"/>
                <a:ea typeface="新細明體" panose="02020500000000000000" pitchFamily="18" charset="-120"/>
                <a:cs typeface="+mn-cs"/>
              </a:endParaRPr>
            </a:p>
          </p:txBody>
        </p:sp>
        <p:sp>
          <p:nvSpPr>
            <p:cNvPr id="187" name="Rectangle 174">
              <a:extLst>
                <a:ext uri="{FF2B5EF4-FFF2-40B4-BE49-F238E27FC236}">
                  <a16:creationId xmlns:a16="http://schemas.microsoft.com/office/drawing/2014/main" id="{D10E9C95-05D3-6739-7270-8BF7E79934FD}"/>
                </a:ext>
              </a:extLst>
            </p:cNvPr>
            <p:cNvSpPr>
              <a:spLocks noChangeArrowheads="1"/>
            </p:cNvSpPr>
            <p:nvPr/>
          </p:nvSpPr>
          <p:spPr bwMode="auto">
            <a:xfrm>
              <a:off x="2828" y="551"/>
              <a:ext cx="15" cy="311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zh-TW" altLang="en-US" sz="1800" b="0" i="0" u="none" strike="noStrike" kern="1200" cap="none" spc="0" normalizeH="0" baseline="0" noProof="0">
                <a:ln>
                  <a:noFill/>
                </a:ln>
                <a:solidFill>
                  <a:prstClr val="black"/>
                </a:solidFill>
                <a:effectLst/>
                <a:uLnTx/>
                <a:uFillTx/>
                <a:latin typeface="Calibri" panose="020F0502020204030204"/>
                <a:ea typeface="新細明體" panose="02020500000000000000" pitchFamily="18" charset="-120"/>
                <a:cs typeface="+mn-cs"/>
              </a:endParaRPr>
            </a:p>
          </p:txBody>
        </p:sp>
        <p:sp>
          <p:nvSpPr>
            <p:cNvPr id="188" name="Rectangle 175">
              <a:extLst>
                <a:ext uri="{FF2B5EF4-FFF2-40B4-BE49-F238E27FC236}">
                  <a16:creationId xmlns:a16="http://schemas.microsoft.com/office/drawing/2014/main" id="{A8BE22DF-C14A-48F0-1EEA-52F648427371}"/>
                </a:ext>
              </a:extLst>
            </p:cNvPr>
            <p:cNvSpPr>
              <a:spLocks noChangeArrowheads="1"/>
            </p:cNvSpPr>
            <p:nvPr/>
          </p:nvSpPr>
          <p:spPr bwMode="auto">
            <a:xfrm>
              <a:off x="4641" y="567"/>
              <a:ext cx="16" cy="3094"/>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zh-TW" altLang="en-US" sz="1800" b="0" i="0" u="none" strike="noStrike" kern="1200" cap="none" spc="0" normalizeH="0" baseline="0" noProof="0">
                <a:ln>
                  <a:noFill/>
                </a:ln>
                <a:solidFill>
                  <a:prstClr val="black"/>
                </a:solidFill>
                <a:effectLst/>
                <a:uLnTx/>
                <a:uFillTx/>
                <a:latin typeface="Calibri" panose="020F0502020204030204"/>
                <a:ea typeface="新細明體" panose="02020500000000000000" pitchFamily="18" charset="-120"/>
                <a:cs typeface="+mn-cs"/>
              </a:endParaRPr>
            </a:p>
          </p:txBody>
        </p:sp>
        <p:sp>
          <p:nvSpPr>
            <p:cNvPr id="189" name="Rectangle 176">
              <a:extLst>
                <a:ext uri="{FF2B5EF4-FFF2-40B4-BE49-F238E27FC236}">
                  <a16:creationId xmlns:a16="http://schemas.microsoft.com/office/drawing/2014/main" id="{609414B4-F083-C763-4A04-488DFA9FDBF0}"/>
                </a:ext>
              </a:extLst>
            </p:cNvPr>
            <p:cNvSpPr>
              <a:spLocks noChangeArrowheads="1"/>
            </p:cNvSpPr>
            <p:nvPr/>
          </p:nvSpPr>
          <p:spPr bwMode="auto">
            <a:xfrm>
              <a:off x="6635" y="551"/>
              <a:ext cx="15" cy="311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zh-TW" altLang="en-US" sz="1800" b="0" i="0" u="none" strike="noStrike" kern="1200" cap="none" spc="0" normalizeH="0" baseline="0" noProof="0">
                <a:ln>
                  <a:noFill/>
                </a:ln>
                <a:solidFill>
                  <a:prstClr val="black"/>
                </a:solidFill>
                <a:effectLst/>
                <a:uLnTx/>
                <a:uFillTx/>
                <a:latin typeface="Calibri" panose="020F0502020204030204"/>
                <a:ea typeface="新細明體" panose="02020500000000000000" pitchFamily="18" charset="-120"/>
                <a:cs typeface="+mn-cs"/>
              </a:endParaRPr>
            </a:p>
          </p:txBody>
        </p:sp>
        <p:sp>
          <p:nvSpPr>
            <p:cNvPr id="190" name="Rectangle 177">
              <a:extLst>
                <a:ext uri="{FF2B5EF4-FFF2-40B4-BE49-F238E27FC236}">
                  <a16:creationId xmlns:a16="http://schemas.microsoft.com/office/drawing/2014/main" id="{1A3D3C60-8EB7-8D4B-3219-29AC1E0C9BD5}"/>
                </a:ext>
              </a:extLst>
            </p:cNvPr>
            <p:cNvSpPr>
              <a:spLocks noChangeArrowheads="1"/>
            </p:cNvSpPr>
            <p:nvPr/>
          </p:nvSpPr>
          <p:spPr bwMode="auto">
            <a:xfrm>
              <a:off x="7490" y="567"/>
              <a:ext cx="16" cy="3094"/>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zh-TW" altLang="en-US" sz="1800" b="0" i="0" u="none" strike="noStrike" kern="1200" cap="none" spc="0" normalizeH="0" baseline="0" noProof="0">
                <a:ln>
                  <a:noFill/>
                </a:ln>
                <a:solidFill>
                  <a:prstClr val="black"/>
                </a:solidFill>
                <a:effectLst/>
                <a:uLnTx/>
                <a:uFillTx/>
                <a:latin typeface="Calibri" panose="020F0502020204030204"/>
                <a:ea typeface="新細明體" panose="02020500000000000000" pitchFamily="18" charset="-120"/>
                <a:cs typeface="+mn-cs"/>
              </a:endParaRPr>
            </a:p>
          </p:txBody>
        </p:sp>
        <p:sp>
          <p:nvSpPr>
            <p:cNvPr id="191" name="Rectangle 178">
              <a:extLst>
                <a:ext uri="{FF2B5EF4-FFF2-40B4-BE49-F238E27FC236}">
                  <a16:creationId xmlns:a16="http://schemas.microsoft.com/office/drawing/2014/main" id="{DA31A818-3F33-A8DC-6A44-4F86E0AE3790}"/>
                </a:ext>
              </a:extLst>
            </p:cNvPr>
            <p:cNvSpPr>
              <a:spLocks noChangeArrowheads="1"/>
            </p:cNvSpPr>
            <p:nvPr/>
          </p:nvSpPr>
          <p:spPr bwMode="auto">
            <a:xfrm>
              <a:off x="6650" y="551"/>
              <a:ext cx="856" cy="16"/>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zh-TW" altLang="en-US" sz="1800" b="0" i="0" u="none" strike="noStrike" kern="1200" cap="none" spc="0" normalizeH="0" baseline="0" noProof="0">
                <a:ln>
                  <a:noFill/>
                </a:ln>
                <a:solidFill>
                  <a:prstClr val="black"/>
                </a:solidFill>
                <a:effectLst/>
                <a:uLnTx/>
                <a:uFillTx/>
                <a:latin typeface="Calibri" panose="020F0502020204030204"/>
                <a:ea typeface="新細明體" panose="02020500000000000000" pitchFamily="18" charset="-120"/>
                <a:cs typeface="+mn-cs"/>
              </a:endParaRPr>
            </a:p>
          </p:txBody>
        </p:sp>
        <p:sp>
          <p:nvSpPr>
            <p:cNvPr id="192" name="Rectangle 179">
              <a:extLst>
                <a:ext uri="{FF2B5EF4-FFF2-40B4-BE49-F238E27FC236}">
                  <a16:creationId xmlns:a16="http://schemas.microsoft.com/office/drawing/2014/main" id="{86253B54-E49F-F17B-8B58-791FEEF26A30}"/>
                </a:ext>
              </a:extLst>
            </p:cNvPr>
            <p:cNvSpPr>
              <a:spLocks noChangeArrowheads="1"/>
            </p:cNvSpPr>
            <p:nvPr/>
          </p:nvSpPr>
          <p:spPr bwMode="auto">
            <a:xfrm>
              <a:off x="6650" y="1227"/>
              <a:ext cx="856" cy="15"/>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zh-TW" altLang="en-US" sz="1800" b="0" i="0" u="none" strike="noStrike" kern="1200" cap="none" spc="0" normalizeH="0" baseline="0" noProof="0">
                <a:ln>
                  <a:noFill/>
                </a:ln>
                <a:solidFill>
                  <a:prstClr val="black"/>
                </a:solidFill>
                <a:effectLst/>
                <a:uLnTx/>
                <a:uFillTx/>
                <a:latin typeface="Calibri" panose="020F0502020204030204"/>
                <a:ea typeface="新細明體" panose="02020500000000000000" pitchFamily="18" charset="-120"/>
                <a:cs typeface="+mn-cs"/>
              </a:endParaRPr>
            </a:p>
          </p:txBody>
        </p:sp>
        <p:sp>
          <p:nvSpPr>
            <p:cNvPr id="193" name="Line 180">
              <a:extLst>
                <a:ext uri="{FF2B5EF4-FFF2-40B4-BE49-F238E27FC236}">
                  <a16:creationId xmlns:a16="http://schemas.microsoft.com/office/drawing/2014/main" id="{DFAFCB4C-7975-21FD-3A54-3A8C3CAC0D12}"/>
                </a:ext>
              </a:extLst>
            </p:cNvPr>
            <p:cNvSpPr>
              <a:spLocks noChangeShapeType="1"/>
            </p:cNvSpPr>
            <p:nvPr/>
          </p:nvSpPr>
          <p:spPr bwMode="auto">
            <a:xfrm>
              <a:off x="6650" y="1757"/>
              <a:ext cx="840"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zh-TW" altLang="en-US" sz="1800" b="0" i="0" u="none" strike="noStrike" kern="1200" cap="none" spc="0" normalizeH="0" baseline="0" noProof="0">
                <a:ln>
                  <a:noFill/>
                </a:ln>
                <a:solidFill>
                  <a:prstClr val="black"/>
                </a:solidFill>
                <a:effectLst/>
                <a:uLnTx/>
                <a:uFillTx/>
                <a:latin typeface="Calibri" panose="020F0502020204030204"/>
                <a:ea typeface="新細明體" panose="02020500000000000000" pitchFamily="18" charset="-120"/>
                <a:cs typeface="+mn-cs"/>
              </a:endParaRPr>
            </a:p>
          </p:txBody>
        </p:sp>
        <p:sp>
          <p:nvSpPr>
            <p:cNvPr id="194" name="Rectangle 181">
              <a:extLst>
                <a:ext uri="{FF2B5EF4-FFF2-40B4-BE49-F238E27FC236}">
                  <a16:creationId xmlns:a16="http://schemas.microsoft.com/office/drawing/2014/main" id="{C8A9BEF4-B227-7049-ADA2-EDBACB7B5111}"/>
                </a:ext>
              </a:extLst>
            </p:cNvPr>
            <p:cNvSpPr>
              <a:spLocks noChangeArrowheads="1"/>
            </p:cNvSpPr>
            <p:nvPr/>
          </p:nvSpPr>
          <p:spPr bwMode="auto">
            <a:xfrm>
              <a:off x="6650" y="1757"/>
              <a:ext cx="840" cy="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zh-TW" altLang="en-US" sz="1800" b="0" i="0" u="none" strike="noStrike" kern="1200" cap="none" spc="0" normalizeH="0" baseline="0" noProof="0">
                <a:ln>
                  <a:noFill/>
                </a:ln>
                <a:solidFill>
                  <a:prstClr val="black"/>
                </a:solidFill>
                <a:effectLst/>
                <a:uLnTx/>
                <a:uFillTx/>
                <a:latin typeface="Calibri" panose="020F0502020204030204"/>
                <a:ea typeface="新細明體" panose="02020500000000000000" pitchFamily="18" charset="-120"/>
                <a:cs typeface="+mn-cs"/>
              </a:endParaRPr>
            </a:p>
          </p:txBody>
        </p:sp>
        <p:sp>
          <p:nvSpPr>
            <p:cNvPr id="195" name="Line 182">
              <a:extLst>
                <a:ext uri="{FF2B5EF4-FFF2-40B4-BE49-F238E27FC236}">
                  <a16:creationId xmlns:a16="http://schemas.microsoft.com/office/drawing/2014/main" id="{563A5868-4C5B-642D-3270-6B747C04C2AD}"/>
                </a:ext>
              </a:extLst>
            </p:cNvPr>
            <p:cNvSpPr>
              <a:spLocks noChangeShapeType="1"/>
            </p:cNvSpPr>
            <p:nvPr/>
          </p:nvSpPr>
          <p:spPr bwMode="auto">
            <a:xfrm>
              <a:off x="6650" y="2171"/>
              <a:ext cx="840"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zh-TW" altLang="en-US" sz="1800" b="0" i="0" u="none" strike="noStrike" kern="1200" cap="none" spc="0" normalizeH="0" baseline="0" noProof="0">
                <a:ln>
                  <a:noFill/>
                </a:ln>
                <a:solidFill>
                  <a:prstClr val="black"/>
                </a:solidFill>
                <a:effectLst/>
                <a:uLnTx/>
                <a:uFillTx/>
                <a:latin typeface="Calibri" panose="020F0502020204030204"/>
                <a:ea typeface="新細明體" panose="02020500000000000000" pitchFamily="18" charset="-120"/>
                <a:cs typeface="+mn-cs"/>
              </a:endParaRPr>
            </a:p>
          </p:txBody>
        </p:sp>
        <p:sp>
          <p:nvSpPr>
            <p:cNvPr id="196" name="Rectangle 183">
              <a:extLst>
                <a:ext uri="{FF2B5EF4-FFF2-40B4-BE49-F238E27FC236}">
                  <a16:creationId xmlns:a16="http://schemas.microsoft.com/office/drawing/2014/main" id="{D3CF1A8D-6173-37CE-8423-E92A004819FF}"/>
                </a:ext>
              </a:extLst>
            </p:cNvPr>
            <p:cNvSpPr>
              <a:spLocks noChangeArrowheads="1"/>
            </p:cNvSpPr>
            <p:nvPr/>
          </p:nvSpPr>
          <p:spPr bwMode="auto">
            <a:xfrm>
              <a:off x="6650" y="2171"/>
              <a:ext cx="840" cy="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zh-TW" altLang="en-US" sz="1800" b="0" i="0" u="none" strike="noStrike" kern="1200" cap="none" spc="0" normalizeH="0" baseline="0" noProof="0">
                <a:ln>
                  <a:noFill/>
                </a:ln>
                <a:solidFill>
                  <a:prstClr val="black"/>
                </a:solidFill>
                <a:effectLst/>
                <a:uLnTx/>
                <a:uFillTx/>
                <a:latin typeface="Calibri" panose="020F0502020204030204"/>
                <a:ea typeface="新細明體" panose="02020500000000000000" pitchFamily="18" charset="-120"/>
                <a:cs typeface="+mn-cs"/>
              </a:endParaRPr>
            </a:p>
          </p:txBody>
        </p:sp>
        <p:sp>
          <p:nvSpPr>
            <p:cNvPr id="197" name="Line 184">
              <a:extLst>
                <a:ext uri="{FF2B5EF4-FFF2-40B4-BE49-F238E27FC236}">
                  <a16:creationId xmlns:a16="http://schemas.microsoft.com/office/drawing/2014/main" id="{1B741258-8048-11F5-45D3-AEC4149F4AB0}"/>
                </a:ext>
              </a:extLst>
            </p:cNvPr>
            <p:cNvSpPr>
              <a:spLocks noChangeShapeType="1"/>
            </p:cNvSpPr>
            <p:nvPr/>
          </p:nvSpPr>
          <p:spPr bwMode="auto">
            <a:xfrm>
              <a:off x="6650" y="2379"/>
              <a:ext cx="840"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zh-TW" altLang="en-US" sz="1800" b="0" i="0" u="none" strike="noStrike" kern="1200" cap="none" spc="0" normalizeH="0" baseline="0" noProof="0">
                <a:ln>
                  <a:noFill/>
                </a:ln>
                <a:solidFill>
                  <a:prstClr val="black"/>
                </a:solidFill>
                <a:effectLst/>
                <a:uLnTx/>
                <a:uFillTx/>
                <a:latin typeface="Calibri" panose="020F0502020204030204"/>
                <a:ea typeface="新細明體" panose="02020500000000000000" pitchFamily="18" charset="-120"/>
                <a:cs typeface="+mn-cs"/>
              </a:endParaRPr>
            </a:p>
          </p:txBody>
        </p:sp>
        <p:sp>
          <p:nvSpPr>
            <p:cNvPr id="198" name="Rectangle 185">
              <a:extLst>
                <a:ext uri="{FF2B5EF4-FFF2-40B4-BE49-F238E27FC236}">
                  <a16:creationId xmlns:a16="http://schemas.microsoft.com/office/drawing/2014/main" id="{F6F601E1-2174-5E8A-8CD6-9D61B8621903}"/>
                </a:ext>
              </a:extLst>
            </p:cNvPr>
            <p:cNvSpPr>
              <a:spLocks noChangeArrowheads="1"/>
            </p:cNvSpPr>
            <p:nvPr/>
          </p:nvSpPr>
          <p:spPr bwMode="auto">
            <a:xfrm>
              <a:off x="6650" y="2379"/>
              <a:ext cx="840" cy="7"/>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zh-TW" altLang="en-US" sz="1800" b="0" i="0" u="none" strike="noStrike" kern="1200" cap="none" spc="0" normalizeH="0" baseline="0" noProof="0">
                <a:ln>
                  <a:noFill/>
                </a:ln>
                <a:solidFill>
                  <a:prstClr val="black"/>
                </a:solidFill>
                <a:effectLst/>
                <a:uLnTx/>
                <a:uFillTx/>
                <a:latin typeface="Calibri" panose="020F0502020204030204"/>
                <a:ea typeface="新細明體" panose="02020500000000000000" pitchFamily="18" charset="-120"/>
                <a:cs typeface="+mn-cs"/>
              </a:endParaRPr>
            </a:p>
          </p:txBody>
        </p:sp>
        <p:sp>
          <p:nvSpPr>
            <p:cNvPr id="199" name="Line 186">
              <a:extLst>
                <a:ext uri="{FF2B5EF4-FFF2-40B4-BE49-F238E27FC236}">
                  <a16:creationId xmlns:a16="http://schemas.microsoft.com/office/drawing/2014/main" id="{C25FF066-2138-4046-BA3C-E9A963AC760F}"/>
                </a:ext>
              </a:extLst>
            </p:cNvPr>
            <p:cNvSpPr>
              <a:spLocks noChangeShapeType="1"/>
            </p:cNvSpPr>
            <p:nvPr/>
          </p:nvSpPr>
          <p:spPr bwMode="auto">
            <a:xfrm>
              <a:off x="6650" y="2586"/>
              <a:ext cx="840"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zh-TW" altLang="en-US" sz="1800" b="0" i="0" u="none" strike="noStrike" kern="1200" cap="none" spc="0" normalizeH="0" baseline="0" noProof="0">
                <a:ln>
                  <a:noFill/>
                </a:ln>
                <a:solidFill>
                  <a:prstClr val="black"/>
                </a:solidFill>
                <a:effectLst/>
                <a:uLnTx/>
                <a:uFillTx/>
                <a:latin typeface="Calibri" panose="020F0502020204030204"/>
                <a:ea typeface="新細明體" panose="02020500000000000000" pitchFamily="18" charset="-120"/>
                <a:cs typeface="+mn-cs"/>
              </a:endParaRPr>
            </a:p>
          </p:txBody>
        </p:sp>
        <p:sp>
          <p:nvSpPr>
            <p:cNvPr id="200" name="Rectangle 187">
              <a:extLst>
                <a:ext uri="{FF2B5EF4-FFF2-40B4-BE49-F238E27FC236}">
                  <a16:creationId xmlns:a16="http://schemas.microsoft.com/office/drawing/2014/main" id="{F8524EE5-3F79-5D9B-EE3A-DBE716E2CCF1}"/>
                </a:ext>
              </a:extLst>
            </p:cNvPr>
            <p:cNvSpPr>
              <a:spLocks noChangeArrowheads="1"/>
            </p:cNvSpPr>
            <p:nvPr/>
          </p:nvSpPr>
          <p:spPr bwMode="auto">
            <a:xfrm>
              <a:off x="6650" y="2586"/>
              <a:ext cx="840" cy="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zh-TW" altLang="en-US" sz="1800" b="0" i="0" u="none" strike="noStrike" kern="1200" cap="none" spc="0" normalizeH="0" baseline="0" noProof="0">
                <a:ln>
                  <a:noFill/>
                </a:ln>
                <a:solidFill>
                  <a:prstClr val="black"/>
                </a:solidFill>
                <a:effectLst/>
                <a:uLnTx/>
                <a:uFillTx/>
                <a:latin typeface="Calibri" panose="020F0502020204030204"/>
                <a:ea typeface="新細明體" panose="02020500000000000000" pitchFamily="18" charset="-120"/>
                <a:cs typeface="+mn-cs"/>
              </a:endParaRPr>
            </a:p>
          </p:txBody>
        </p:sp>
        <p:sp>
          <p:nvSpPr>
            <p:cNvPr id="201" name="Line 188">
              <a:extLst>
                <a:ext uri="{FF2B5EF4-FFF2-40B4-BE49-F238E27FC236}">
                  <a16:creationId xmlns:a16="http://schemas.microsoft.com/office/drawing/2014/main" id="{BAF1FC2A-FA65-3AB8-9122-FF5C11003A6C}"/>
                </a:ext>
              </a:extLst>
            </p:cNvPr>
            <p:cNvSpPr>
              <a:spLocks noChangeShapeType="1"/>
            </p:cNvSpPr>
            <p:nvPr/>
          </p:nvSpPr>
          <p:spPr bwMode="auto">
            <a:xfrm>
              <a:off x="6650" y="3208"/>
              <a:ext cx="840"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zh-TW" altLang="en-US" sz="1800" b="0" i="0" u="none" strike="noStrike" kern="1200" cap="none" spc="0" normalizeH="0" baseline="0" noProof="0">
                <a:ln>
                  <a:noFill/>
                </a:ln>
                <a:solidFill>
                  <a:prstClr val="black"/>
                </a:solidFill>
                <a:effectLst/>
                <a:uLnTx/>
                <a:uFillTx/>
                <a:latin typeface="Calibri" panose="020F0502020204030204"/>
                <a:ea typeface="新細明體" panose="02020500000000000000" pitchFamily="18" charset="-120"/>
                <a:cs typeface="+mn-cs"/>
              </a:endParaRPr>
            </a:p>
          </p:txBody>
        </p:sp>
        <p:sp>
          <p:nvSpPr>
            <p:cNvPr id="202" name="Rectangle 189">
              <a:extLst>
                <a:ext uri="{FF2B5EF4-FFF2-40B4-BE49-F238E27FC236}">
                  <a16:creationId xmlns:a16="http://schemas.microsoft.com/office/drawing/2014/main" id="{0A518EC2-AB39-9122-0A84-E91E3B822C3B}"/>
                </a:ext>
              </a:extLst>
            </p:cNvPr>
            <p:cNvSpPr>
              <a:spLocks noChangeArrowheads="1"/>
            </p:cNvSpPr>
            <p:nvPr/>
          </p:nvSpPr>
          <p:spPr bwMode="auto">
            <a:xfrm>
              <a:off x="6650" y="3208"/>
              <a:ext cx="840" cy="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zh-TW" altLang="en-US" sz="1800" b="0" i="0" u="none" strike="noStrike" kern="1200" cap="none" spc="0" normalizeH="0" baseline="0" noProof="0">
                <a:ln>
                  <a:noFill/>
                </a:ln>
                <a:solidFill>
                  <a:prstClr val="black"/>
                </a:solidFill>
                <a:effectLst/>
                <a:uLnTx/>
                <a:uFillTx/>
                <a:latin typeface="Calibri" panose="020F0502020204030204"/>
                <a:ea typeface="新細明體" panose="02020500000000000000" pitchFamily="18" charset="-120"/>
                <a:cs typeface="+mn-cs"/>
              </a:endParaRPr>
            </a:p>
          </p:txBody>
        </p:sp>
        <p:sp>
          <p:nvSpPr>
            <p:cNvPr id="203" name="Line 190">
              <a:extLst>
                <a:ext uri="{FF2B5EF4-FFF2-40B4-BE49-F238E27FC236}">
                  <a16:creationId xmlns:a16="http://schemas.microsoft.com/office/drawing/2014/main" id="{8AFF742D-F13E-0F1E-2A88-5057324DD851}"/>
                </a:ext>
              </a:extLst>
            </p:cNvPr>
            <p:cNvSpPr>
              <a:spLocks noChangeShapeType="1"/>
            </p:cNvSpPr>
            <p:nvPr/>
          </p:nvSpPr>
          <p:spPr bwMode="auto">
            <a:xfrm>
              <a:off x="6650" y="3415"/>
              <a:ext cx="840"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zh-TW" altLang="en-US" sz="1800" b="0" i="0" u="none" strike="noStrike" kern="1200" cap="none" spc="0" normalizeH="0" baseline="0" noProof="0">
                <a:ln>
                  <a:noFill/>
                </a:ln>
                <a:solidFill>
                  <a:prstClr val="black"/>
                </a:solidFill>
                <a:effectLst/>
                <a:uLnTx/>
                <a:uFillTx/>
                <a:latin typeface="Calibri" panose="020F0502020204030204"/>
                <a:ea typeface="新細明體" panose="02020500000000000000" pitchFamily="18" charset="-120"/>
                <a:cs typeface="+mn-cs"/>
              </a:endParaRPr>
            </a:p>
          </p:txBody>
        </p:sp>
        <p:sp>
          <p:nvSpPr>
            <p:cNvPr id="204" name="Rectangle 191">
              <a:extLst>
                <a:ext uri="{FF2B5EF4-FFF2-40B4-BE49-F238E27FC236}">
                  <a16:creationId xmlns:a16="http://schemas.microsoft.com/office/drawing/2014/main" id="{A0D4E5BA-8E4F-4AED-A75C-F18B6DEFCC07}"/>
                </a:ext>
              </a:extLst>
            </p:cNvPr>
            <p:cNvSpPr>
              <a:spLocks noChangeArrowheads="1"/>
            </p:cNvSpPr>
            <p:nvPr/>
          </p:nvSpPr>
          <p:spPr bwMode="auto">
            <a:xfrm>
              <a:off x="6650" y="3415"/>
              <a:ext cx="840" cy="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zh-TW" altLang="en-US" sz="1800" b="0" i="0" u="none" strike="noStrike" kern="1200" cap="none" spc="0" normalizeH="0" baseline="0" noProof="0">
                <a:ln>
                  <a:noFill/>
                </a:ln>
                <a:solidFill>
                  <a:prstClr val="black"/>
                </a:solidFill>
                <a:effectLst/>
                <a:uLnTx/>
                <a:uFillTx/>
                <a:latin typeface="Calibri" panose="020F0502020204030204"/>
                <a:ea typeface="新細明體" panose="02020500000000000000" pitchFamily="18" charset="-120"/>
                <a:cs typeface="+mn-cs"/>
              </a:endParaRPr>
            </a:p>
          </p:txBody>
        </p:sp>
        <p:sp>
          <p:nvSpPr>
            <p:cNvPr id="205" name="Line 192">
              <a:extLst>
                <a:ext uri="{FF2B5EF4-FFF2-40B4-BE49-F238E27FC236}">
                  <a16:creationId xmlns:a16="http://schemas.microsoft.com/office/drawing/2014/main" id="{F355DCE7-4893-0A6F-A5AB-8032934F05BF}"/>
                </a:ext>
              </a:extLst>
            </p:cNvPr>
            <p:cNvSpPr>
              <a:spLocks noChangeShapeType="1"/>
            </p:cNvSpPr>
            <p:nvPr/>
          </p:nvSpPr>
          <p:spPr bwMode="auto">
            <a:xfrm>
              <a:off x="6650" y="3431"/>
              <a:ext cx="840"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zh-TW" altLang="en-US" sz="1800" b="0" i="0" u="none" strike="noStrike" kern="1200" cap="none" spc="0" normalizeH="0" baseline="0" noProof="0">
                <a:ln>
                  <a:noFill/>
                </a:ln>
                <a:solidFill>
                  <a:prstClr val="black"/>
                </a:solidFill>
                <a:effectLst/>
                <a:uLnTx/>
                <a:uFillTx/>
                <a:latin typeface="Calibri" panose="020F0502020204030204"/>
                <a:ea typeface="新細明體" panose="02020500000000000000" pitchFamily="18" charset="-120"/>
                <a:cs typeface="+mn-cs"/>
              </a:endParaRPr>
            </a:p>
          </p:txBody>
        </p:sp>
        <p:sp>
          <p:nvSpPr>
            <p:cNvPr id="206" name="Rectangle 193">
              <a:extLst>
                <a:ext uri="{FF2B5EF4-FFF2-40B4-BE49-F238E27FC236}">
                  <a16:creationId xmlns:a16="http://schemas.microsoft.com/office/drawing/2014/main" id="{1F5A5CD1-9ABB-0B91-C8CC-18C7D8E239FF}"/>
                </a:ext>
              </a:extLst>
            </p:cNvPr>
            <p:cNvSpPr>
              <a:spLocks noChangeArrowheads="1"/>
            </p:cNvSpPr>
            <p:nvPr/>
          </p:nvSpPr>
          <p:spPr bwMode="auto">
            <a:xfrm>
              <a:off x="6650" y="3431"/>
              <a:ext cx="840" cy="7"/>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zh-TW" altLang="en-US" sz="1800" b="0" i="0" u="none" strike="noStrike" kern="1200" cap="none" spc="0" normalizeH="0" baseline="0" noProof="0">
                <a:ln>
                  <a:noFill/>
                </a:ln>
                <a:solidFill>
                  <a:prstClr val="black"/>
                </a:solidFill>
                <a:effectLst/>
                <a:uLnTx/>
                <a:uFillTx/>
                <a:latin typeface="Calibri" panose="020F0502020204030204"/>
                <a:ea typeface="新細明體" panose="02020500000000000000" pitchFamily="18" charset="-120"/>
                <a:cs typeface="+mn-cs"/>
              </a:endParaRPr>
            </a:p>
          </p:txBody>
        </p:sp>
        <p:sp>
          <p:nvSpPr>
            <p:cNvPr id="207" name="Rectangle 194">
              <a:extLst>
                <a:ext uri="{FF2B5EF4-FFF2-40B4-BE49-F238E27FC236}">
                  <a16:creationId xmlns:a16="http://schemas.microsoft.com/office/drawing/2014/main" id="{726A7742-2F6C-6377-CFFA-2DB4E0184EE8}"/>
                </a:ext>
              </a:extLst>
            </p:cNvPr>
            <p:cNvSpPr>
              <a:spLocks noChangeArrowheads="1"/>
            </p:cNvSpPr>
            <p:nvPr/>
          </p:nvSpPr>
          <p:spPr bwMode="auto">
            <a:xfrm>
              <a:off x="6650" y="3646"/>
              <a:ext cx="856" cy="15"/>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zh-TW" altLang="en-US" sz="1800" b="0" i="0" u="none" strike="noStrike" kern="1200" cap="none" spc="0" normalizeH="0" baseline="0" noProof="0">
                <a:ln>
                  <a:noFill/>
                </a:ln>
                <a:solidFill>
                  <a:prstClr val="black"/>
                </a:solidFill>
                <a:effectLst/>
                <a:uLnTx/>
                <a:uFillTx/>
                <a:latin typeface="Calibri" panose="020F0502020204030204"/>
                <a:ea typeface="新細明體" panose="02020500000000000000" pitchFamily="18" charset="-120"/>
                <a:cs typeface="+mn-cs"/>
              </a:endParaRPr>
            </a:p>
          </p:txBody>
        </p:sp>
      </p:gr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標題 2">
            <a:extLst>
              <a:ext uri="{FF2B5EF4-FFF2-40B4-BE49-F238E27FC236}">
                <a16:creationId xmlns:a16="http://schemas.microsoft.com/office/drawing/2014/main" id="{D3489306-1DF7-7FCD-D09F-74537C73D83C}"/>
              </a:ext>
            </a:extLst>
          </p:cNvPr>
          <p:cNvSpPr txBox="1">
            <a:spLocks noGrp="1"/>
          </p:cNvSpPr>
          <p:nvPr>
            <p:ph type="title"/>
          </p:nvPr>
        </p:nvSpPr>
        <p:spPr>
          <a:xfrm>
            <a:off x="766763" y="108234"/>
            <a:ext cx="9818687" cy="712787"/>
          </a:xfrm>
          <a:prstGeom prst="rect">
            <a:avLst/>
          </a:prstGeom>
          <a:noFill/>
        </p:spPr>
        <p:txBody>
          <a:bodyPr>
            <a:normAutofit fontScale="90000"/>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algn="ctr"/>
            <a:br>
              <a:rPr lang="en-US" altLang="zh-TW" sz="4500" dirty="0">
                <a:solidFill>
                  <a:srgbClr val="003F7C"/>
                </a:solidFill>
              </a:rPr>
            </a:br>
            <a:endParaRPr lang="zh-TW" altLang="en-US" sz="4500" dirty="0">
              <a:solidFill>
                <a:srgbClr val="003F7C"/>
              </a:solidFill>
            </a:endParaRPr>
          </a:p>
        </p:txBody>
      </p:sp>
      <p:sp>
        <p:nvSpPr>
          <p:cNvPr id="11" name="頁尾版面配置區 15">
            <a:extLst>
              <a:ext uri="{FF2B5EF4-FFF2-40B4-BE49-F238E27FC236}">
                <a16:creationId xmlns:a16="http://schemas.microsoft.com/office/drawing/2014/main" id="{04A91E11-225E-1972-5410-FB3216FFC98D}"/>
              </a:ext>
            </a:extLst>
          </p:cNvPr>
          <p:cNvSpPr txBox="1">
            <a:spLocks/>
          </p:cNvSpPr>
          <p:nvPr/>
        </p:nvSpPr>
        <p:spPr>
          <a:xfrm>
            <a:off x="3686185" y="6485185"/>
            <a:ext cx="4822804"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rPr>
              <a:t>TONG HSING PROPERTY</a:t>
            </a:r>
          </a:p>
        </p:txBody>
      </p:sp>
      <p:sp>
        <p:nvSpPr>
          <p:cNvPr id="12" name="投影片編號版面配置區 16">
            <a:extLst>
              <a:ext uri="{FF2B5EF4-FFF2-40B4-BE49-F238E27FC236}">
                <a16:creationId xmlns:a16="http://schemas.microsoft.com/office/drawing/2014/main" id="{06A6CAF9-8796-92D7-CE50-191364B155CD}"/>
              </a:ext>
            </a:extLst>
          </p:cNvPr>
          <p:cNvSpPr txBox="1">
            <a:spLocks/>
          </p:cNvSpPr>
          <p:nvPr/>
        </p:nvSpPr>
        <p:spPr>
          <a:xfrm>
            <a:off x="10776758" y="6485185"/>
            <a:ext cx="1312025"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r" defTabSz="4572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rPr>
              <a:t>P</a:t>
            </a:r>
            <a:fld id="{02F5EDF9-E018-422D-89A0-3D0B9D287D10}" type="slidenum">
              <a:rPr kumimoji="0" lang="zh-TW" altLang="en-US" sz="1200" b="0" i="0" u="none" strike="noStrike" kern="1200" cap="none" spc="0" normalizeH="0" baseline="0" noProof="0" smtClean="0">
                <a:ln>
                  <a:noFill/>
                </a:ln>
                <a:solidFill>
                  <a:prstClr val="white"/>
                </a:solidFill>
                <a:effectLst/>
                <a:uLnTx/>
                <a:uFillTx/>
                <a:latin typeface="Calibri" panose="020F0502020204030204"/>
                <a:ea typeface="新細明體" panose="02020500000000000000" pitchFamily="18" charset="-120"/>
                <a:cs typeface="+mn-cs"/>
              </a:rPr>
              <a:pPr marL="0" marR="0" lvl="0" indent="0" algn="r" defTabSz="457200" rtl="0" eaLnBrk="1" fontAlgn="auto" latinLnBrk="0" hangingPunct="1">
                <a:lnSpc>
                  <a:spcPct val="100000"/>
                </a:lnSpc>
                <a:spcBef>
                  <a:spcPts val="0"/>
                </a:spcBef>
                <a:spcAft>
                  <a:spcPts val="0"/>
                </a:spcAft>
                <a:buClrTx/>
                <a:buSzTx/>
                <a:buFontTx/>
                <a:buNone/>
                <a:tabLst/>
                <a:defRPr/>
              </a:pPr>
              <a:t>5</a:t>
            </a:fld>
            <a:endPar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endParaRPr>
          </a:p>
        </p:txBody>
      </p:sp>
      <p:sp>
        <p:nvSpPr>
          <p:cNvPr id="4" name="文字方塊 3">
            <a:extLst>
              <a:ext uri="{FF2B5EF4-FFF2-40B4-BE49-F238E27FC236}">
                <a16:creationId xmlns:a16="http://schemas.microsoft.com/office/drawing/2014/main" id="{064AB29B-586C-C721-728C-2F4AA5311C1D}"/>
              </a:ext>
            </a:extLst>
          </p:cNvPr>
          <p:cNvSpPr txBox="1"/>
          <p:nvPr/>
        </p:nvSpPr>
        <p:spPr>
          <a:xfrm>
            <a:off x="766763" y="72212"/>
            <a:ext cx="10496550" cy="784830"/>
          </a:xfrm>
          <a:prstGeom prst="rect">
            <a:avLst/>
          </a:prstGeom>
          <a:noFill/>
        </p:spPr>
        <p:txBody>
          <a:bodyPr wrap="squar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zh-TW" sz="4500" b="0" i="0" u="none" strike="noStrike" kern="1200" cap="none" spc="-50" normalizeH="0" baseline="0" noProof="0" dirty="0">
                <a:ln>
                  <a:noFill/>
                </a:ln>
                <a:solidFill>
                  <a:srgbClr val="003F7C"/>
                </a:solidFill>
                <a:effectLst/>
                <a:uLnTx/>
                <a:uFillTx/>
                <a:latin typeface="Calibri" panose="020F0502020204030204"/>
                <a:ea typeface="新細明體" panose="02020500000000000000" pitchFamily="18" charset="-120"/>
                <a:cs typeface="+mn-cs"/>
              </a:rPr>
              <a:t>3Q 23 Income Statement Y/Y Comparison</a:t>
            </a:r>
            <a:endParaRPr kumimoji="0" lang="zh-TW" altLang="en-US" sz="4500" b="0" i="0" u="none" strike="noStrike" kern="1200" cap="none" spc="-50" normalizeH="0" baseline="0" noProof="0" dirty="0">
              <a:ln>
                <a:noFill/>
              </a:ln>
              <a:solidFill>
                <a:srgbClr val="003F7C"/>
              </a:solidFill>
              <a:effectLst/>
              <a:uLnTx/>
              <a:uFillTx/>
              <a:latin typeface="Calibri" panose="020F0502020204030204"/>
              <a:ea typeface="新細明體" panose="02020500000000000000" pitchFamily="18" charset="-120"/>
              <a:cs typeface="+mn-cs"/>
            </a:endParaRPr>
          </a:p>
        </p:txBody>
      </p:sp>
      <p:sp>
        <p:nvSpPr>
          <p:cNvPr id="6" name="Text Box 8">
            <a:extLst>
              <a:ext uri="{FF2B5EF4-FFF2-40B4-BE49-F238E27FC236}">
                <a16:creationId xmlns:a16="http://schemas.microsoft.com/office/drawing/2014/main" id="{3CC4FA84-815E-07B6-B225-C997D7364372}"/>
              </a:ext>
            </a:extLst>
          </p:cNvPr>
          <p:cNvSpPr txBox="1">
            <a:spLocks noChangeArrowheads="1"/>
          </p:cNvSpPr>
          <p:nvPr/>
        </p:nvSpPr>
        <p:spPr bwMode="auto">
          <a:xfrm>
            <a:off x="138492" y="5811938"/>
            <a:ext cx="6056312" cy="307777"/>
          </a:xfrm>
          <a:prstGeom prst="rect">
            <a:avLst/>
          </a:prstGeom>
          <a:noFill/>
          <a:ln w="9525">
            <a:noFill/>
            <a:miter lim="800000"/>
            <a:headEnd/>
            <a:tailEnd/>
          </a:ln>
          <a:effectLst/>
        </p:spPr>
        <p:txBody>
          <a:bodyPr wrap="square">
            <a:spAutoFit/>
          </a:bodyPr>
          <a:lstStyle/>
          <a:p>
            <a:pPr marL="0" marR="0" lvl="0" indent="0" algn="l" defTabSz="457200" rtl="0" eaLnBrk="1" fontAlgn="auto" latinLnBrk="0" hangingPunct="1">
              <a:lnSpc>
                <a:spcPct val="100000"/>
              </a:lnSpc>
              <a:spcBef>
                <a:spcPct val="50000"/>
              </a:spcBef>
              <a:spcAft>
                <a:spcPts val="0"/>
              </a:spcAft>
              <a:buClrTx/>
              <a:buSzTx/>
              <a:buFontTx/>
              <a:buNone/>
              <a:tabLst/>
              <a:defRPr/>
            </a:pPr>
            <a:r>
              <a:rPr kumimoji="0" lang="en-US" altLang="zh-TW" sz="1400" b="1" i="0" u="none" strike="noStrike" kern="1200" cap="none" spc="0" normalizeH="0" baseline="0" noProof="0" dirty="0">
                <a:ln>
                  <a:noFill/>
                </a:ln>
                <a:solidFill>
                  <a:srgbClr val="C0504D"/>
                </a:solidFill>
                <a:effectLst/>
                <a:uLnTx/>
                <a:uFillTx/>
                <a:latin typeface="Arial" charset="0"/>
                <a:ea typeface="新細明體" charset="-120"/>
                <a:cs typeface="+mn-cs"/>
              </a:rPr>
              <a:t>*2023 Q3 Weighted Average Outstanding Shares : 209.058Million</a:t>
            </a:r>
          </a:p>
        </p:txBody>
      </p:sp>
      <p:sp>
        <p:nvSpPr>
          <p:cNvPr id="7" name="Text Box 8">
            <a:extLst>
              <a:ext uri="{FF2B5EF4-FFF2-40B4-BE49-F238E27FC236}">
                <a16:creationId xmlns:a16="http://schemas.microsoft.com/office/drawing/2014/main" id="{77128E15-EEA4-41B7-7159-7E2FD815F93C}"/>
              </a:ext>
            </a:extLst>
          </p:cNvPr>
          <p:cNvSpPr txBox="1">
            <a:spLocks noChangeArrowheads="1"/>
          </p:cNvSpPr>
          <p:nvPr/>
        </p:nvSpPr>
        <p:spPr bwMode="auto">
          <a:xfrm>
            <a:off x="138492" y="6080322"/>
            <a:ext cx="6056312" cy="307777"/>
          </a:xfrm>
          <a:prstGeom prst="rect">
            <a:avLst/>
          </a:prstGeom>
          <a:noFill/>
          <a:ln w="9525">
            <a:noFill/>
            <a:miter lim="800000"/>
            <a:headEnd/>
            <a:tailEnd/>
          </a:ln>
          <a:effectLst/>
        </p:spPr>
        <p:txBody>
          <a:bodyPr wrap="square">
            <a:spAutoFit/>
          </a:bodyPr>
          <a:lstStyle/>
          <a:p>
            <a:pPr marL="0" marR="0" lvl="0" indent="0" algn="l" defTabSz="457200" rtl="0" eaLnBrk="1" fontAlgn="auto" latinLnBrk="0" hangingPunct="1">
              <a:lnSpc>
                <a:spcPct val="100000"/>
              </a:lnSpc>
              <a:spcBef>
                <a:spcPct val="50000"/>
              </a:spcBef>
              <a:spcAft>
                <a:spcPts val="0"/>
              </a:spcAft>
              <a:buClrTx/>
              <a:buSzTx/>
              <a:buFontTx/>
              <a:buNone/>
              <a:tabLst/>
              <a:defRPr/>
            </a:pPr>
            <a:r>
              <a:rPr kumimoji="0" lang="en-US" altLang="zh-TW" sz="1400" b="1" i="0" u="none" strike="noStrike" kern="1200" cap="none" spc="0" normalizeH="0" baseline="0" noProof="0" dirty="0">
                <a:ln>
                  <a:noFill/>
                </a:ln>
                <a:solidFill>
                  <a:srgbClr val="C0504D"/>
                </a:solidFill>
                <a:effectLst/>
                <a:uLnTx/>
                <a:uFillTx/>
                <a:latin typeface="Arial" charset="0"/>
                <a:ea typeface="新細明體" charset="-120"/>
                <a:cs typeface="+mn-cs"/>
              </a:rPr>
              <a:t>*2022 Q3 Weighted Average Outstanding Shares : 226.814Million</a:t>
            </a:r>
          </a:p>
        </p:txBody>
      </p:sp>
      <p:sp>
        <p:nvSpPr>
          <p:cNvPr id="2" name="日期版面配置區 1">
            <a:extLst>
              <a:ext uri="{FF2B5EF4-FFF2-40B4-BE49-F238E27FC236}">
                <a16:creationId xmlns:a16="http://schemas.microsoft.com/office/drawing/2014/main" id="{A4C0D915-1182-84D2-4525-2131B43DC460}"/>
              </a:ext>
            </a:extLst>
          </p:cNvPr>
          <p:cNvSpPr>
            <a:spLocks noGrp="1"/>
          </p:cNvSpPr>
          <p:nvPr>
            <p:ph type="dt" sz="half" idx="10"/>
          </p:nvPr>
        </p:nvSpPr>
        <p:spPr>
          <a:xfrm>
            <a:off x="205809" y="6494065"/>
            <a:ext cx="2743200" cy="365125"/>
          </a:xfr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prstClr val="white"/>
                </a:solidFill>
                <a:effectLst/>
                <a:uLnTx/>
                <a:uFillTx/>
                <a:latin typeface="Calibri" panose="020F0502020204030204" pitchFamily="34" charset="0"/>
                <a:ea typeface="微軟正黑體" panose="020B0604030504040204" pitchFamily="34" charset="-120"/>
                <a:cs typeface="+mn-cs"/>
              </a:rPr>
              <a:t>©2023 Tong </a:t>
            </a:r>
            <a:r>
              <a:rPr kumimoji="0" lang="en-US" altLang="zh-TW" sz="1200" b="0" i="0" u="none" strike="noStrike" kern="1200" cap="none" spc="0" normalizeH="0" baseline="0" noProof="0" dirty="0" err="1">
                <a:ln>
                  <a:noFill/>
                </a:ln>
                <a:solidFill>
                  <a:prstClr val="white"/>
                </a:solidFill>
                <a:effectLst/>
                <a:uLnTx/>
                <a:uFillTx/>
                <a:latin typeface="Calibri" panose="020F0502020204030204" pitchFamily="34" charset="0"/>
                <a:ea typeface="微軟正黑體" panose="020B0604030504040204" pitchFamily="34" charset="-120"/>
                <a:cs typeface="+mn-cs"/>
              </a:rPr>
              <a:t>Hsing</a:t>
            </a:r>
            <a:endParaRPr kumimoji="0" lang="zh-TW" altLang="en-US" sz="1200" b="0" i="0" u="none" strike="noStrike" kern="1200" cap="none" spc="0" normalizeH="0" baseline="0" noProof="0" dirty="0">
              <a:ln>
                <a:noFill/>
              </a:ln>
              <a:solidFill>
                <a:prstClr val="white"/>
              </a:solidFill>
              <a:effectLst/>
              <a:uLnTx/>
              <a:uFillTx/>
              <a:latin typeface="Calibri" panose="020F0502020204030204" pitchFamily="34" charset="0"/>
              <a:ea typeface="微軟正黑體" panose="020B0604030504040204" pitchFamily="34" charset="-120"/>
              <a:cs typeface="+mn-cs"/>
            </a:endParaRPr>
          </a:p>
        </p:txBody>
      </p:sp>
      <p:pic>
        <p:nvPicPr>
          <p:cNvPr id="3" name="圖片 2">
            <a:extLst>
              <a:ext uri="{FF2B5EF4-FFF2-40B4-BE49-F238E27FC236}">
                <a16:creationId xmlns:a16="http://schemas.microsoft.com/office/drawing/2014/main" id="{519ECBBE-0FC6-4817-3E99-458A90C81425}"/>
              </a:ext>
            </a:extLst>
          </p:cNvPr>
          <p:cNvPicPr>
            <a:picLocks noChangeAspect="1"/>
          </p:cNvPicPr>
          <p:nvPr/>
        </p:nvPicPr>
        <p:blipFill>
          <a:blip r:embed="rId3"/>
          <a:stretch>
            <a:fillRect/>
          </a:stretch>
        </p:blipFill>
        <p:spPr>
          <a:xfrm>
            <a:off x="333375" y="893064"/>
            <a:ext cx="11563349" cy="4918874"/>
          </a:xfrm>
          <a:prstGeom prst="rect">
            <a:avLst/>
          </a:prstGeom>
        </p:spPr>
      </p:pic>
      <p:sp>
        <p:nvSpPr>
          <p:cNvPr id="10" name="橢圓 9">
            <a:extLst>
              <a:ext uri="{FF2B5EF4-FFF2-40B4-BE49-F238E27FC236}">
                <a16:creationId xmlns:a16="http://schemas.microsoft.com/office/drawing/2014/main" id="{943F70CF-8B18-3636-FCEA-0A7645516F4E}"/>
              </a:ext>
            </a:extLst>
          </p:cNvPr>
          <p:cNvSpPr/>
          <p:nvPr/>
        </p:nvSpPr>
        <p:spPr>
          <a:xfrm>
            <a:off x="8432789" y="4451699"/>
            <a:ext cx="711211" cy="257175"/>
          </a:xfrm>
          <a:prstGeom prst="ellipse">
            <a:avLst/>
          </a:prstGeom>
          <a:noFill/>
          <a:ln w="1905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TW" altLang="en-US" sz="1800" b="0" i="0" u="none" strike="noStrike" kern="1200" cap="none" spc="0" normalizeH="0" baseline="0" noProof="0">
              <a:ln>
                <a:noFill/>
              </a:ln>
              <a:solidFill>
                <a:prstClr val="white"/>
              </a:solidFill>
              <a:effectLst/>
              <a:uLnTx/>
              <a:uFillTx/>
              <a:latin typeface="Calibri" panose="020F0502020204030204"/>
              <a:ea typeface="新細明體" panose="02020500000000000000" pitchFamily="18" charset="-120"/>
              <a:cs typeface="+mn-cs"/>
            </a:endParaRPr>
          </a:p>
        </p:txBody>
      </p:sp>
      <p:sp>
        <p:nvSpPr>
          <p:cNvPr id="13" name="橢圓 12">
            <a:extLst>
              <a:ext uri="{FF2B5EF4-FFF2-40B4-BE49-F238E27FC236}">
                <a16:creationId xmlns:a16="http://schemas.microsoft.com/office/drawing/2014/main" id="{F32356DF-36E7-617C-BB0C-6028CA9AF027}"/>
              </a:ext>
            </a:extLst>
          </p:cNvPr>
          <p:cNvSpPr/>
          <p:nvPr/>
        </p:nvSpPr>
        <p:spPr>
          <a:xfrm>
            <a:off x="8432789" y="5494895"/>
            <a:ext cx="711211" cy="257175"/>
          </a:xfrm>
          <a:prstGeom prst="ellipse">
            <a:avLst/>
          </a:prstGeom>
          <a:noFill/>
          <a:ln w="1905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TW" altLang="en-US" sz="1800" b="0" i="0" u="none" strike="noStrike" kern="1200" cap="none" spc="0" normalizeH="0" baseline="0" noProof="0">
              <a:ln>
                <a:noFill/>
              </a:ln>
              <a:solidFill>
                <a:prstClr val="white"/>
              </a:solidFill>
              <a:effectLst/>
              <a:uLnTx/>
              <a:uFillTx/>
              <a:latin typeface="Calibri" panose="020F0502020204030204"/>
              <a:ea typeface="新細明體" panose="02020500000000000000" pitchFamily="18" charset="-120"/>
              <a:cs typeface="+mn-cs"/>
            </a:endParaRPr>
          </a:p>
        </p:txBody>
      </p:sp>
      <p:cxnSp>
        <p:nvCxnSpPr>
          <p:cNvPr id="14" name="接點: 肘形 13">
            <a:extLst>
              <a:ext uri="{FF2B5EF4-FFF2-40B4-BE49-F238E27FC236}">
                <a16:creationId xmlns:a16="http://schemas.microsoft.com/office/drawing/2014/main" id="{FBA70BDA-1642-6336-4D63-799AFD853A13}"/>
              </a:ext>
            </a:extLst>
          </p:cNvPr>
          <p:cNvCxnSpPr>
            <a:cxnSpLocks/>
            <a:stCxn id="10" idx="6"/>
          </p:cNvCxnSpPr>
          <p:nvPr/>
        </p:nvCxnSpPr>
        <p:spPr>
          <a:xfrm>
            <a:off x="9144000" y="4580287"/>
            <a:ext cx="152400" cy="1328737"/>
          </a:xfrm>
          <a:prstGeom prst="bentConnector2">
            <a:avLst/>
          </a:prstGeom>
          <a:ln w="1905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15" name="直線接點 14">
            <a:extLst>
              <a:ext uri="{FF2B5EF4-FFF2-40B4-BE49-F238E27FC236}">
                <a16:creationId xmlns:a16="http://schemas.microsoft.com/office/drawing/2014/main" id="{2B416495-23FE-924B-D9C2-1E68D7665A88}"/>
              </a:ext>
            </a:extLst>
          </p:cNvPr>
          <p:cNvCxnSpPr>
            <a:stCxn id="13" idx="6"/>
          </p:cNvCxnSpPr>
          <p:nvPr/>
        </p:nvCxnSpPr>
        <p:spPr>
          <a:xfrm flipV="1">
            <a:off x="9144000" y="5623482"/>
            <a:ext cx="152400" cy="1"/>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sp>
        <p:nvSpPr>
          <p:cNvPr id="16" name="文字方塊 15">
            <a:extLst>
              <a:ext uri="{FF2B5EF4-FFF2-40B4-BE49-F238E27FC236}">
                <a16:creationId xmlns:a16="http://schemas.microsoft.com/office/drawing/2014/main" id="{3464C4D1-1AB9-D9B5-9509-A42537EB106D}"/>
              </a:ext>
            </a:extLst>
          </p:cNvPr>
          <p:cNvSpPr txBox="1"/>
          <p:nvPr/>
        </p:nvSpPr>
        <p:spPr>
          <a:xfrm>
            <a:off x="7934325" y="5913422"/>
            <a:ext cx="3743325" cy="523220"/>
          </a:xfrm>
          <a:prstGeom prst="rect">
            <a:avLst/>
          </a:prstGeom>
          <a:noFill/>
          <a:ln w="19050">
            <a:solidFill>
              <a:srgbClr val="FF0000"/>
            </a:solid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TW" sz="1400" b="0" i="0" u="none" strike="noStrike" kern="1200" cap="none" spc="0" normalizeH="0" baseline="0" noProof="0" dirty="0">
                <a:ln>
                  <a:noFill/>
                </a:ln>
                <a:solidFill>
                  <a:prstClr val="black"/>
                </a:solidFill>
                <a:effectLst/>
                <a:uLnTx/>
                <a:uFillTx/>
                <a:latin typeface="Calibri" panose="020F0502020204030204"/>
                <a:ea typeface="新細明體" panose="02020500000000000000" pitchFamily="18" charset="-120"/>
                <a:cs typeface="+mn-cs"/>
              </a:rPr>
              <a:t>Due to the dividend payout diluting outstanding shares, an adjustment is needed.</a:t>
            </a:r>
            <a:endParaRPr kumimoji="0" lang="zh-TW" altLang="en-US" sz="1400" b="0" i="0" u="none" strike="noStrike" kern="1200" cap="none" spc="0" normalizeH="0" baseline="0" noProof="0" dirty="0">
              <a:ln>
                <a:noFill/>
              </a:ln>
              <a:solidFill>
                <a:prstClr val="black"/>
              </a:solidFill>
              <a:effectLst/>
              <a:uLnTx/>
              <a:uFillTx/>
              <a:latin typeface="Calibri" panose="020F0502020204030204"/>
              <a:ea typeface="新細明體" panose="02020500000000000000" pitchFamily="18" charset="-120"/>
              <a:cs typeface="+mn-cs"/>
            </a:endParaRPr>
          </a:p>
        </p:txBody>
      </p:sp>
    </p:spTree>
    <p:extLst>
      <p:ext uri="{BB962C8B-B14F-4D97-AF65-F5344CB8AC3E}">
        <p14:creationId xmlns:p14="http://schemas.microsoft.com/office/powerpoint/2010/main" val="21800083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標題 2">
            <a:extLst>
              <a:ext uri="{FF2B5EF4-FFF2-40B4-BE49-F238E27FC236}">
                <a16:creationId xmlns:a16="http://schemas.microsoft.com/office/drawing/2014/main" id="{D3489306-1DF7-7FCD-D09F-74537C73D83C}"/>
              </a:ext>
            </a:extLst>
          </p:cNvPr>
          <p:cNvSpPr txBox="1">
            <a:spLocks noGrp="1"/>
          </p:cNvSpPr>
          <p:nvPr>
            <p:ph type="title"/>
          </p:nvPr>
        </p:nvSpPr>
        <p:spPr>
          <a:xfrm>
            <a:off x="766763" y="108234"/>
            <a:ext cx="9818687" cy="712787"/>
          </a:xfrm>
          <a:prstGeom prst="rect">
            <a:avLst/>
          </a:prstGeom>
          <a:noFill/>
        </p:spPr>
        <p:txBody>
          <a:bodyPr>
            <a:normAutofit fontScale="90000"/>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algn="ctr"/>
            <a:br>
              <a:rPr lang="en-US" altLang="zh-TW" sz="4500" dirty="0">
                <a:solidFill>
                  <a:srgbClr val="003F7C"/>
                </a:solidFill>
              </a:rPr>
            </a:br>
            <a:endParaRPr lang="zh-TW" altLang="en-US" sz="4500" dirty="0">
              <a:solidFill>
                <a:srgbClr val="003F7C"/>
              </a:solidFill>
            </a:endParaRPr>
          </a:p>
        </p:txBody>
      </p:sp>
      <p:sp>
        <p:nvSpPr>
          <p:cNvPr id="11" name="頁尾版面配置區 15">
            <a:extLst>
              <a:ext uri="{FF2B5EF4-FFF2-40B4-BE49-F238E27FC236}">
                <a16:creationId xmlns:a16="http://schemas.microsoft.com/office/drawing/2014/main" id="{04A91E11-225E-1972-5410-FB3216FFC98D}"/>
              </a:ext>
            </a:extLst>
          </p:cNvPr>
          <p:cNvSpPr txBox="1">
            <a:spLocks/>
          </p:cNvSpPr>
          <p:nvPr/>
        </p:nvSpPr>
        <p:spPr>
          <a:xfrm>
            <a:off x="3686185" y="6485185"/>
            <a:ext cx="4822804"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rPr>
              <a:t>TONG HSING PROPERTY</a:t>
            </a:r>
          </a:p>
        </p:txBody>
      </p:sp>
      <p:sp>
        <p:nvSpPr>
          <p:cNvPr id="12" name="投影片編號版面配置區 16">
            <a:extLst>
              <a:ext uri="{FF2B5EF4-FFF2-40B4-BE49-F238E27FC236}">
                <a16:creationId xmlns:a16="http://schemas.microsoft.com/office/drawing/2014/main" id="{06A6CAF9-8796-92D7-CE50-191364B155CD}"/>
              </a:ext>
            </a:extLst>
          </p:cNvPr>
          <p:cNvSpPr txBox="1">
            <a:spLocks/>
          </p:cNvSpPr>
          <p:nvPr/>
        </p:nvSpPr>
        <p:spPr>
          <a:xfrm>
            <a:off x="10776758" y="6485185"/>
            <a:ext cx="1312025"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r" defTabSz="4572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rPr>
              <a:t>P</a:t>
            </a:r>
            <a:fld id="{02F5EDF9-E018-422D-89A0-3D0B9D287D10}" type="slidenum">
              <a:rPr kumimoji="0" lang="zh-TW" altLang="en-US" sz="1200" b="0" i="0" u="none" strike="noStrike" kern="1200" cap="none" spc="0" normalizeH="0" baseline="0" noProof="0" smtClean="0">
                <a:ln>
                  <a:noFill/>
                </a:ln>
                <a:solidFill>
                  <a:prstClr val="white"/>
                </a:solidFill>
                <a:effectLst/>
                <a:uLnTx/>
                <a:uFillTx/>
                <a:latin typeface="Calibri" panose="020F0502020204030204"/>
                <a:ea typeface="新細明體" panose="02020500000000000000" pitchFamily="18" charset="-120"/>
                <a:cs typeface="+mn-cs"/>
              </a:rPr>
              <a:pPr marL="0" marR="0" lvl="0" indent="0" algn="r" defTabSz="457200" rtl="0" eaLnBrk="1" fontAlgn="auto" latinLnBrk="0" hangingPunct="1">
                <a:lnSpc>
                  <a:spcPct val="100000"/>
                </a:lnSpc>
                <a:spcBef>
                  <a:spcPts val="0"/>
                </a:spcBef>
                <a:spcAft>
                  <a:spcPts val="0"/>
                </a:spcAft>
                <a:buClrTx/>
                <a:buSzTx/>
                <a:buFontTx/>
                <a:buNone/>
                <a:tabLst/>
                <a:defRPr/>
              </a:pPr>
              <a:t>6</a:t>
            </a:fld>
            <a:endPar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endParaRPr>
          </a:p>
        </p:txBody>
      </p:sp>
      <p:sp>
        <p:nvSpPr>
          <p:cNvPr id="4" name="文字方塊 3">
            <a:extLst>
              <a:ext uri="{FF2B5EF4-FFF2-40B4-BE49-F238E27FC236}">
                <a16:creationId xmlns:a16="http://schemas.microsoft.com/office/drawing/2014/main" id="{064AB29B-586C-C721-728C-2F4AA5311C1D}"/>
              </a:ext>
            </a:extLst>
          </p:cNvPr>
          <p:cNvSpPr txBox="1"/>
          <p:nvPr/>
        </p:nvSpPr>
        <p:spPr>
          <a:xfrm>
            <a:off x="766763" y="72212"/>
            <a:ext cx="10496550" cy="646331"/>
          </a:xfrm>
          <a:prstGeom prst="rect">
            <a:avLst/>
          </a:prstGeom>
          <a:noFill/>
        </p:spPr>
        <p:txBody>
          <a:bodyPr wrap="squar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zh-TW" sz="3600" b="0" i="0" u="none" strike="noStrike" kern="1200" cap="none" spc="-50" normalizeH="0" baseline="0" noProof="0" dirty="0">
                <a:ln>
                  <a:noFill/>
                </a:ln>
                <a:solidFill>
                  <a:srgbClr val="003F7C"/>
                </a:solidFill>
                <a:effectLst/>
                <a:uLnTx/>
                <a:uFillTx/>
                <a:latin typeface="Calibri" panose="020F0502020204030204"/>
                <a:ea typeface="新細明體" panose="02020500000000000000" pitchFamily="18" charset="-120"/>
                <a:cs typeface="+mn-cs"/>
              </a:rPr>
              <a:t>2023</a:t>
            </a:r>
            <a:r>
              <a:rPr kumimoji="0" lang="zh-TW" altLang="en-US" sz="3600" b="0" i="0" u="none" strike="noStrike" kern="1200" cap="none" spc="-50" normalizeH="0" baseline="0" noProof="0" dirty="0">
                <a:ln>
                  <a:noFill/>
                </a:ln>
                <a:solidFill>
                  <a:srgbClr val="003F7C"/>
                </a:solidFill>
                <a:effectLst/>
                <a:uLnTx/>
                <a:uFillTx/>
                <a:latin typeface="Calibri" panose="020F0502020204030204"/>
                <a:ea typeface="新細明體" panose="02020500000000000000" pitchFamily="18" charset="-120"/>
                <a:cs typeface="+mn-cs"/>
              </a:rPr>
              <a:t> </a:t>
            </a:r>
            <a:r>
              <a:rPr kumimoji="0" lang="en-US" altLang="zh-TW" sz="3600" b="0" i="0" u="none" strike="noStrike" kern="1200" cap="none" spc="-50" normalizeH="0" baseline="0" noProof="0" dirty="0">
                <a:ln>
                  <a:noFill/>
                </a:ln>
                <a:solidFill>
                  <a:srgbClr val="003F7C"/>
                </a:solidFill>
                <a:effectLst/>
                <a:uLnTx/>
                <a:uFillTx/>
                <a:latin typeface="Calibri" panose="020F0502020204030204"/>
                <a:ea typeface="新細明體" panose="02020500000000000000" pitchFamily="18" charset="-120"/>
                <a:cs typeface="+mn-cs"/>
              </a:rPr>
              <a:t>Income Statement</a:t>
            </a:r>
            <a:r>
              <a:rPr kumimoji="0" lang="zh-TW" altLang="en-US" sz="3600" b="0" i="0" u="none" strike="noStrike" kern="1200" cap="none" spc="-50" normalizeH="0" baseline="0" noProof="0" dirty="0">
                <a:ln>
                  <a:noFill/>
                </a:ln>
                <a:solidFill>
                  <a:srgbClr val="003F7C"/>
                </a:solidFill>
                <a:effectLst/>
                <a:uLnTx/>
                <a:uFillTx/>
                <a:latin typeface="Calibri" panose="020F0502020204030204"/>
                <a:ea typeface="新細明體" panose="02020500000000000000" pitchFamily="18" charset="-120"/>
                <a:cs typeface="+mn-cs"/>
              </a:rPr>
              <a:t> </a:t>
            </a:r>
            <a:r>
              <a:rPr kumimoji="0" lang="en-US" altLang="zh-TW" sz="3600" b="0" i="0" u="none" strike="noStrike" kern="1200" cap="none" spc="-50" normalizeH="0" baseline="0" noProof="0" dirty="0">
                <a:ln>
                  <a:noFill/>
                </a:ln>
                <a:solidFill>
                  <a:srgbClr val="003F7C"/>
                </a:solidFill>
                <a:effectLst/>
                <a:uLnTx/>
                <a:uFillTx/>
                <a:latin typeface="Calibri" panose="020F0502020204030204"/>
                <a:ea typeface="新細明體" panose="02020500000000000000" pitchFamily="18" charset="-120"/>
                <a:cs typeface="+mn-cs"/>
              </a:rPr>
              <a:t>First Nine Months Comparison</a:t>
            </a:r>
          </a:p>
        </p:txBody>
      </p:sp>
      <p:sp>
        <p:nvSpPr>
          <p:cNvPr id="6" name="Text Box 8">
            <a:extLst>
              <a:ext uri="{FF2B5EF4-FFF2-40B4-BE49-F238E27FC236}">
                <a16:creationId xmlns:a16="http://schemas.microsoft.com/office/drawing/2014/main" id="{3CC4FA84-815E-07B6-B225-C997D7364372}"/>
              </a:ext>
            </a:extLst>
          </p:cNvPr>
          <p:cNvSpPr txBox="1">
            <a:spLocks noChangeArrowheads="1"/>
          </p:cNvSpPr>
          <p:nvPr/>
        </p:nvSpPr>
        <p:spPr bwMode="auto">
          <a:xfrm>
            <a:off x="138491" y="5859066"/>
            <a:ext cx="6995733" cy="307777"/>
          </a:xfrm>
          <a:prstGeom prst="rect">
            <a:avLst/>
          </a:prstGeom>
          <a:noFill/>
          <a:ln w="9525">
            <a:noFill/>
            <a:miter lim="800000"/>
            <a:headEnd/>
            <a:tailEnd/>
          </a:ln>
          <a:effectLst/>
        </p:spPr>
        <p:txBody>
          <a:bodyPr wrap="square">
            <a:spAutoFit/>
          </a:bodyPr>
          <a:lstStyle/>
          <a:p>
            <a:pPr marL="0" marR="0" lvl="0" indent="0" algn="l" defTabSz="457200" rtl="0" eaLnBrk="1" fontAlgn="auto" latinLnBrk="0" hangingPunct="1">
              <a:lnSpc>
                <a:spcPct val="100000"/>
              </a:lnSpc>
              <a:spcBef>
                <a:spcPct val="50000"/>
              </a:spcBef>
              <a:spcAft>
                <a:spcPts val="0"/>
              </a:spcAft>
              <a:buClrTx/>
              <a:buSzTx/>
              <a:buFontTx/>
              <a:buNone/>
              <a:tabLst/>
              <a:defRPr/>
            </a:pPr>
            <a:r>
              <a:rPr kumimoji="0" lang="en-US" altLang="zh-TW" sz="1400" b="1" i="0" u="none" strike="noStrike" kern="1200" cap="none" spc="0" normalizeH="0" baseline="0" noProof="0" dirty="0">
                <a:ln>
                  <a:noFill/>
                </a:ln>
                <a:solidFill>
                  <a:srgbClr val="C0504D"/>
                </a:solidFill>
                <a:effectLst/>
                <a:uLnTx/>
                <a:uFillTx/>
                <a:latin typeface="Arial" charset="0"/>
                <a:ea typeface="新細明體" charset="-120"/>
                <a:cs typeface="+mn-cs"/>
              </a:rPr>
              <a:t>*2023 first nine m</a:t>
            </a:r>
            <a:r>
              <a:rPr kumimoji="0" lang="en-US" altLang="zh-TW" sz="1400" b="1" i="0" u="none" strike="noStrike" kern="1200" cap="none" spc="0" normalizeH="0" baseline="0" noProof="0" dirty="0" err="1">
                <a:ln>
                  <a:noFill/>
                </a:ln>
                <a:solidFill>
                  <a:srgbClr val="C0504D"/>
                </a:solidFill>
                <a:effectLst/>
                <a:uLnTx/>
                <a:uFillTx/>
                <a:latin typeface="Arial" charset="0"/>
                <a:ea typeface="新細明體" charset="-120"/>
                <a:cs typeface="+mn-cs"/>
              </a:rPr>
              <a:t>onths</a:t>
            </a:r>
            <a:r>
              <a:rPr kumimoji="0" lang="en-US" altLang="zh-TW" sz="1400" b="1" i="0" u="none" strike="noStrike" kern="1200" cap="none" spc="0" normalizeH="0" baseline="0" noProof="0" dirty="0">
                <a:ln>
                  <a:noFill/>
                </a:ln>
                <a:solidFill>
                  <a:srgbClr val="C0504D"/>
                </a:solidFill>
                <a:effectLst/>
                <a:uLnTx/>
                <a:uFillTx/>
                <a:latin typeface="Arial" charset="0"/>
                <a:ea typeface="新細明體" charset="-120"/>
                <a:cs typeface="+mn-cs"/>
              </a:rPr>
              <a:t> Weighted Average Outstanding Shares : 209.058Million</a:t>
            </a:r>
          </a:p>
        </p:txBody>
      </p:sp>
      <p:sp>
        <p:nvSpPr>
          <p:cNvPr id="7" name="Text Box 8">
            <a:extLst>
              <a:ext uri="{FF2B5EF4-FFF2-40B4-BE49-F238E27FC236}">
                <a16:creationId xmlns:a16="http://schemas.microsoft.com/office/drawing/2014/main" id="{77128E15-EEA4-41B7-7159-7E2FD815F93C}"/>
              </a:ext>
            </a:extLst>
          </p:cNvPr>
          <p:cNvSpPr txBox="1">
            <a:spLocks noChangeArrowheads="1"/>
          </p:cNvSpPr>
          <p:nvPr/>
        </p:nvSpPr>
        <p:spPr bwMode="auto">
          <a:xfrm>
            <a:off x="138492" y="6080322"/>
            <a:ext cx="6995732" cy="307777"/>
          </a:xfrm>
          <a:prstGeom prst="rect">
            <a:avLst/>
          </a:prstGeom>
          <a:noFill/>
          <a:ln w="9525">
            <a:noFill/>
            <a:miter lim="800000"/>
            <a:headEnd/>
            <a:tailEnd/>
          </a:ln>
          <a:effectLst/>
        </p:spPr>
        <p:txBody>
          <a:bodyPr wrap="square">
            <a:spAutoFit/>
          </a:bodyPr>
          <a:lstStyle/>
          <a:p>
            <a:pPr marL="0" marR="0" lvl="0" indent="0" algn="l" defTabSz="457200" rtl="0" eaLnBrk="1" fontAlgn="auto" latinLnBrk="0" hangingPunct="1">
              <a:lnSpc>
                <a:spcPct val="100000"/>
              </a:lnSpc>
              <a:spcBef>
                <a:spcPct val="50000"/>
              </a:spcBef>
              <a:spcAft>
                <a:spcPts val="0"/>
              </a:spcAft>
              <a:buClrTx/>
              <a:buSzTx/>
              <a:buFontTx/>
              <a:buNone/>
              <a:tabLst/>
              <a:defRPr/>
            </a:pPr>
            <a:r>
              <a:rPr kumimoji="0" lang="en-US" altLang="zh-TW" sz="1400" b="1" i="0" u="none" strike="noStrike" kern="1200" cap="none" spc="0" normalizeH="0" baseline="0" noProof="0" dirty="0">
                <a:ln>
                  <a:noFill/>
                </a:ln>
                <a:solidFill>
                  <a:srgbClr val="C0504D"/>
                </a:solidFill>
                <a:effectLst/>
                <a:uLnTx/>
                <a:uFillTx/>
                <a:latin typeface="Arial" charset="0"/>
                <a:ea typeface="新細明體" charset="-120"/>
                <a:cs typeface="+mn-cs"/>
              </a:rPr>
              <a:t>*2022 first nine months Weighted Average Outstanding Shares : 226.814Million</a:t>
            </a:r>
          </a:p>
        </p:txBody>
      </p:sp>
      <p:sp>
        <p:nvSpPr>
          <p:cNvPr id="2" name="日期版面配置區 1">
            <a:extLst>
              <a:ext uri="{FF2B5EF4-FFF2-40B4-BE49-F238E27FC236}">
                <a16:creationId xmlns:a16="http://schemas.microsoft.com/office/drawing/2014/main" id="{A4C0D915-1182-84D2-4525-2131B43DC460}"/>
              </a:ext>
            </a:extLst>
          </p:cNvPr>
          <p:cNvSpPr>
            <a:spLocks noGrp="1"/>
          </p:cNvSpPr>
          <p:nvPr>
            <p:ph type="dt" sz="half" idx="10"/>
          </p:nvPr>
        </p:nvSpPr>
        <p:spPr>
          <a:xfrm>
            <a:off x="205809" y="6494065"/>
            <a:ext cx="2743200" cy="365125"/>
          </a:xfr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prstClr val="white"/>
                </a:solidFill>
                <a:effectLst/>
                <a:uLnTx/>
                <a:uFillTx/>
                <a:latin typeface="Calibri" panose="020F0502020204030204" pitchFamily="34" charset="0"/>
                <a:ea typeface="微軟正黑體" panose="020B0604030504040204" pitchFamily="34" charset="-120"/>
                <a:cs typeface="+mn-cs"/>
              </a:rPr>
              <a:t>©2023 Tong </a:t>
            </a:r>
            <a:r>
              <a:rPr kumimoji="0" lang="en-US" altLang="zh-TW" sz="1200" b="0" i="0" u="none" strike="noStrike" kern="1200" cap="none" spc="0" normalizeH="0" baseline="0" noProof="0" dirty="0" err="1">
                <a:ln>
                  <a:noFill/>
                </a:ln>
                <a:solidFill>
                  <a:prstClr val="white"/>
                </a:solidFill>
                <a:effectLst/>
                <a:uLnTx/>
                <a:uFillTx/>
                <a:latin typeface="Calibri" panose="020F0502020204030204" pitchFamily="34" charset="0"/>
                <a:ea typeface="微軟正黑體" panose="020B0604030504040204" pitchFamily="34" charset="-120"/>
                <a:cs typeface="+mn-cs"/>
              </a:rPr>
              <a:t>Hsing</a:t>
            </a:r>
            <a:endParaRPr kumimoji="0" lang="zh-TW" altLang="en-US" sz="1200" b="0" i="0" u="none" strike="noStrike" kern="1200" cap="none" spc="0" normalizeH="0" baseline="0" noProof="0" dirty="0">
              <a:ln>
                <a:noFill/>
              </a:ln>
              <a:solidFill>
                <a:prstClr val="white"/>
              </a:solidFill>
              <a:effectLst/>
              <a:uLnTx/>
              <a:uFillTx/>
              <a:latin typeface="Calibri" panose="020F0502020204030204" pitchFamily="34" charset="0"/>
              <a:ea typeface="微軟正黑體" panose="020B0604030504040204" pitchFamily="34" charset="-120"/>
              <a:cs typeface="+mn-cs"/>
            </a:endParaRPr>
          </a:p>
        </p:txBody>
      </p:sp>
      <p:sp>
        <p:nvSpPr>
          <p:cNvPr id="8" name="橢圓 7">
            <a:extLst>
              <a:ext uri="{FF2B5EF4-FFF2-40B4-BE49-F238E27FC236}">
                <a16:creationId xmlns:a16="http://schemas.microsoft.com/office/drawing/2014/main" id="{9FC0E311-162D-020F-1F2E-446704DC9572}"/>
              </a:ext>
            </a:extLst>
          </p:cNvPr>
          <p:cNvSpPr/>
          <p:nvPr/>
        </p:nvSpPr>
        <p:spPr>
          <a:xfrm>
            <a:off x="8534954" y="4585046"/>
            <a:ext cx="711211" cy="257175"/>
          </a:xfrm>
          <a:prstGeom prst="ellipse">
            <a:avLst/>
          </a:prstGeom>
          <a:noFill/>
          <a:ln w="1905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TW" altLang="en-US" sz="1800" b="0" i="0" u="none" strike="noStrike" kern="1200" cap="none" spc="0" normalizeH="0" baseline="0" noProof="0">
              <a:ln>
                <a:noFill/>
              </a:ln>
              <a:solidFill>
                <a:prstClr val="white"/>
              </a:solidFill>
              <a:effectLst/>
              <a:uLnTx/>
              <a:uFillTx/>
              <a:latin typeface="Calibri" panose="020F0502020204030204"/>
              <a:ea typeface="新細明體" panose="02020500000000000000" pitchFamily="18" charset="-120"/>
              <a:cs typeface="+mn-cs"/>
            </a:endParaRPr>
          </a:p>
        </p:txBody>
      </p:sp>
      <p:sp>
        <p:nvSpPr>
          <p:cNvPr id="10" name="橢圓 9">
            <a:extLst>
              <a:ext uri="{FF2B5EF4-FFF2-40B4-BE49-F238E27FC236}">
                <a16:creationId xmlns:a16="http://schemas.microsoft.com/office/drawing/2014/main" id="{ED532495-B681-C637-EA47-6B30F9DCAFC0}"/>
              </a:ext>
            </a:extLst>
          </p:cNvPr>
          <p:cNvSpPr/>
          <p:nvPr/>
        </p:nvSpPr>
        <p:spPr>
          <a:xfrm>
            <a:off x="8534954" y="5521847"/>
            <a:ext cx="711211" cy="257175"/>
          </a:xfrm>
          <a:prstGeom prst="ellipse">
            <a:avLst/>
          </a:prstGeom>
          <a:noFill/>
          <a:ln w="1905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TW" altLang="en-US" sz="1800" b="0" i="0" u="none" strike="noStrike" kern="1200" cap="none" spc="0" normalizeH="0" baseline="0" noProof="0">
              <a:ln>
                <a:noFill/>
              </a:ln>
              <a:solidFill>
                <a:prstClr val="white"/>
              </a:solidFill>
              <a:effectLst/>
              <a:uLnTx/>
              <a:uFillTx/>
              <a:latin typeface="Calibri" panose="020F0502020204030204"/>
              <a:ea typeface="新細明體" panose="02020500000000000000" pitchFamily="18" charset="-120"/>
              <a:cs typeface="+mn-cs"/>
            </a:endParaRPr>
          </a:p>
        </p:txBody>
      </p:sp>
      <p:cxnSp>
        <p:nvCxnSpPr>
          <p:cNvPr id="13" name="接點: 肘形 12">
            <a:extLst>
              <a:ext uri="{FF2B5EF4-FFF2-40B4-BE49-F238E27FC236}">
                <a16:creationId xmlns:a16="http://schemas.microsoft.com/office/drawing/2014/main" id="{A661CCEF-F217-B9BC-AEF7-6A2346B9CFF2}"/>
              </a:ext>
            </a:extLst>
          </p:cNvPr>
          <p:cNvCxnSpPr>
            <a:cxnSpLocks/>
            <a:stCxn id="8" idx="6"/>
          </p:cNvCxnSpPr>
          <p:nvPr/>
        </p:nvCxnSpPr>
        <p:spPr>
          <a:xfrm>
            <a:off x="9246165" y="4713634"/>
            <a:ext cx="152400" cy="1145432"/>
          </a:xfrm>
          <a:prstGeom prst="bentConnector2">
            <a:avLst/>
          </a:prstGeom>
          <a:ln w="1905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14" name="直線接點 13">
            <a:extLst>
              <a:ext uri="{FF2B5EF4-FFF2-40B4-BE49-F238E27FC236}">
                <a16:creationId xmlns:a16="http://schemas.microsoft.com/office/drawing/2014/main" id="{E0F69990-1956-3B80-04FF-20342070716F}"/>
              </a:ext>
            </a:extLst>
          </p:cNvPr>
          <p:cNvCxnSpPr>
            <a:stCxn id="10" idx="6"/>
          </p:cNvCxnSpPr>
          <p:nvPr/>
        </p:nvCxnSpPr>
        <p:spPr>
          <a:xfrm flipV="1">
            <a:off x="9246165" y="5650434"/>
            <a:ext cx="152400" cy="1"/>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sp>
        <p:nvSpPr>
          <p:cNvPr id="15" name="文字方塊 14">
            <a:extLst>
              <a:ext uri="{FF2B5EF4-FFF2-40B4-BE49-F238E27FC236}">
                <a16:creationId xmlns:a16="http://schemas.microsoft.com/office/drawing/2014/main" id="{33A48152-1FB8-50DD-ED8E-04EF46F3B9B8}"/>
              </a:ext>
            </a:extLst>
          </p:cNvPr>
          <p:cNvSpPr txBox="1"/>
          <p:nvPr/>
        </p:nvSpPr>
        <p:spPr>
          <a:xfrm>
            <a:off x="8046015" y="5864879"/>
            <a:ext cx="3743325" cy="523220"/>
          </a:xfrm>
          <a:prstGeom prst="rect">
            <a:avLst/>
          </a:prstGeom>
          <a:noFill/>
          <a:ln w="19050">
            <a:solidFill>
              <a:srgbClr val="FF0000"/>
            </a:solid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TW" sz="1400" b="0" i="0" u="none" strike="noStrike" kern="1200" cap="none" spc="0" normalizeH="0" baseline="0" noProof="0" dirty="0">
                <a:ln>
                  <a:noFill/>
                </a:ln>
                <a:solidFill>
                  <a:prstClr val="black"/>
                </a:solidFill>
                <a:effectLst/>
                <a:uLnTx/>
                <a:uFillTx/>
                <a:latin typeface="Calibri" panose="020F0502020204030204"/>
                <a:ea typeface="新細明體" panose="02020500000000000000" pitchFamily="18" charset="-120"/>
                <a:cs typeface="+mn-cs"/>
              </a:rPr>
              <a:t>Due to the dividend payout diluting outstanding shares, an adjustment is needed.</a:t>
            </a:r>
            <a:endParaRPr kumimoji="0" lang="zh-TW" altLang="en-US" sz="1400" b="0" i="0" u="none" strike="noStrike" kern="1200" cap="none" spc="0" normalizeH="0" baseline="0" noProof="0" dirty="0">
              <a:ln>
                <a:noFill/>
              </a:ln>
              <a:solidFill>
                <a:prstClr val="black"/>
              </a:solidFill>
              <a:effectLst/>
              <a:uLnTx/>
              <a:uFillTx/>
              <a:latin typeface="Calibri" panose="020F0502020204030204"/>
              <a:ea typeface="新細明體" panose="02020500000000000000" pitchFamily="18" charset="-120"/>
              <a:cs typeface="+mn-cs"/>
            </a:endParaRPr>
          </a:p>
        </p:txBody>
      </p:sp>
      <p:pic>
        <p:nvPicPr>
          <p:cNvPr id="3" name="圖片 2">
            <a:extLst>
              <a:ext uri="{FF2B5EF4-FFF2-40B4-BE49-F238E27FC236}">
                <a16:creationId xmlns:a16="http://schemas.microsoft.com/office/drawing/2014/main" id="{DAAB1BE6-887D-484C-FB11-A6DBBA56C417}"/>
              </a:ext>
            </a:extLst>
          </p:cNvPr>
          <p:cNvPicPr>
            <a:picLocks noChangeAspect="1"/>
          </p:cNvPicPr>
          <p:nvPr/>
        </p:nvPicPr>
        <p:blipFill>
          <a:blip r:embed="rId3"/>
          <a:stretch>
            <a:fillRect/>
          </a:stretch>
        </p:blipFill>
        <p:spPr>
          <a:xfrm>
            <a:off x="285751" y="857044"/>
            <a:ext cx="11591924" cy="5002022"/>
          </a:xfrm>
          <a:prstGeom prst="rect">
            <a:avLst/>
          </a:prstGeom>
        </p:spPr>
      </p:pic>
    </p:spTree>
    <p:extLst>
      <p:ext uri="{BB962C8B-B14F-4D97-AF65-F5344CB8AC3E}">
        <p14:creationId xmlns:p14="http://schemas.microsoft.com/office/powerpoint/2010/main" val="397486939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標題 2">
            <a:extLst>
              <a:ext uri="{FF2B5EF4-FFF2-40B4-BE49-F238E27FC236}">
                <a16:creationId xmlns:a16="http://schemas.microsoft.com/office/drawing/2014/main" id="{D3489306-1DF7-7FCD-D09F-74537C73D83C}"/>
              </a:ext>
            </a:extLst>
          </p:cNvPr>
          <p:cNvSpPr txBox="1">
            <a:spLocks noGrp="1"/>
          </p:cNvSpPr>
          <p:nvPr>
            <p:ph type="title"/>
          </p:nvPr>
        </p:nvSpPr>
        <p:spPr>
          <a:xfrm>
            <a:off x="766763" y="108234"/>
            <a:ext cx="9818687" cy="712787"/>
          </a:xfrm>
          <a:prstGeom prst="rect">
            <a:avLst/>
          </a:prstGeom>
          <a:noFill/>
        </p:spPr>
        <p:txBody>
          <a:bodyPr>
            <a:normAutofit fontScale="90000"/>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algn="ctr"/>
            <a:br>
              <a:rPr lang="en-US" altLang="zh-TW" sz="4500" dirty="0">
                <a:solidFill>
                  <a:srgbClr val="003F7C"/>
                </a:solidFill>
              </a:rPr>
            </a:br>
            <a:endParaRPr lang="zh-TW" altLang="en-US" sz="4500" dirty="0">
              <a:solidFill>
                <a:srgbClr val="003F7C"/>
              </a:solidFill>
            </a:endParaRPr>
          </a:p>
        </p:txBody>
      </p:sp>
      <p:sp>
        <p:nvSpPr>
          <p:cNvPr id="11" name="頁尾版面配置區 15">
            <a:extLst>
              <a:ext uri="{FF2B5EF4-FFF2-40B4-BE49-F238E27FC236}">
                <a16:creationId xmlns:a16="http://schemas.microsoft.com/office/drawing/2014/main" id="{04A91E11-225E-1972-5410-FB3216FFC98D}"/>
              </a:ext>
            </a:extLst>
          </p:cNvPr>
          <p:cNvSpPr txBox="1">
            <a:spLocks/>
          </p:cNvSpPr>
          <p:nvPr/>
        </p:nvSpPr>
        <p:spPr>
          <a:xfrm>
            <a:off x="3686185" y="6485185"/>
            <a:ext cx="4822804"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rPr>
              <a:t>TONG HSING PROPERTY</a:t>
            </a:r>
          </a:p>
        </p:txBody>
      </p:sp>
      <p:sp>
        <p:nvSpPr>
          <p:cNvPr id="12" name="投影片編號版面配置區 16">
            <a:extLst>
              <a:ext uri="{FF2B5EF4-FFF2-40B4-BE49-F238E27FC236}">
                <a16:creationId xmlns:a16="http://schemas.microsoft.com/office/drawing/2014/main" id="{06A6CAF9-8796-92D7-CE50-191364B155CD}"/>
              </a:ext>
            </a:extLst>
          </p:cNvPr>
          <p:cNvSpPr txBox="1">
            <a:spLocks/>
          </p:cNvSpPr>
          <p:nvPr/>
        </p:nvSpPr>
        <p:spPr>
          <a:xfrm>
            <a:off x="10776758" y="6485185"/>
            <a:ext cx="1312025"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r" defTabSz="4572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rPr>
              <a:t>P</a:t>
            </a:r>
            <a:fld id="{02F5EDF9-E018-422D-89A0-3D0B9D287D10}" type="slidenum">
              <a:rPr kumimoji="0" lang="zh-TW" altLang="en-US" sz="1200" b="0" i="0" u="none" strike="noStrike" kern="1200" cap="none" spc="0" normalizeH="0" baseline="0" noProof="0" smtClean="0">
                <a:ln>
                  <a:noFill/>
                </a:ln>
                <a:solidFill>
                  <a:prstClr val="white"/>
                </a:solidFill>
                <a:effectLst/>
                <a:uLnTx/>
                <a:uFillTx/>
                <a:latin typeface="Calibri" panose="020F0502020204030204"/>
                <a:ea typeface="新細明體" panose="02020500000000000000" pitchFamily="18" charset="-120"/>
                <a:cs typeface="+mn-cs"/>
              </a:rPr>
              <a:pPr marL="0" marR="0" lvl="0" indent="0" algn="r" defTabSz="457200" rtl="0" eaLnBrk="1" fontAlgn="auto" latinLnBrk="0" hangingPunct="1">
                <a:lnSpc>
                  <a:spcPct val="100000"/>
                </a:lnSpc>
                <a:spcBef>
                  <a:spcPts val="0"/>
                </a:spcBef>
                <a:spcAft>
                  <a:spcPts val="0"/>
                </a:spcAft>
                <a:buClrTx/>
                <a:buSzTx/>
                <a:buFontTx/>
                <a:buNone/>
                <a:tabLst/>
                <a:defRPr/>
              </a:pPr>
              <a:t>7</a:t>
            </a:fld>
            <a:endPar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endParaRPr>
          </a:p>
        </p:txBody>
      </p:sp>
      <p:sp>
        <p:nvSpPr>
          <p:cNvPr id="4" name="文字方塊 3">
            <a:extLst>
              <a:ext uri="{FF2B5EF4-FFF2-40B4-BE49-F238E27FC236}">
                <a16:creationId xmlns:a16="http://schemas.microsoft.com/office/drawing/2014/main" id="{064AB29B-586C-C721-728C-2F4AA5311C1D}"/>
              </a:ext>
            </a:extLst>
          </p:cNvPr>
          <p:cNvSpPr txBox="1"/>
          <p:nvPr/>
        </p:nvSpPr>
        <p:spPr>
          <a:xfrm>
            <a:off x="346883" y="67225"/>
            <a:ext cx="10496550" cy="784830"/>
          </a:xfrm>
          <a:prstGeom prst="rect">
            <a:avLst/>
          </a:prstGeom>
          <a:noFill/>
        </p:spPr>
        <p:txBody>
          <a:bodyPr wrap="square">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altLang="zh-TW" sz="4500" b="0" i="0" u="none" strike="noStrike" kern="1200" cap="none" spc="-50" normalizeH="0" baseline="0" noProof="0" dirty="0">
                <a:ln>
                  <a:noFill/>
                </a:ln>
                <a:solidFill>
                  <a:srgbClr val="003F7C"/>
                </a:solidFill>
                <a:effectLst/>
                <a:uLnTx/>
                <a:uFillTx/>
                <a:latin typeface="Calibri" panose="020F0502020204030204"/>
                <a:ea typeface="新細明體" panose="02020500000000000000" pitchFamily="18" charset="-120"/>
                <a:cs typeface="+mn-cs"/>
              </a:rPr>
              <a:t>Balance Sheet Highlight –9.30.2023</a:t>
            </a:r>
          </a:p>
        </p:txBody>
      </p:sp>
      <p:sp>
        <p:nvSpPr>
          <p:cNvPr id="2" name="日期版面配置區 1">
            <a:extLst>
              <a:ext uri="{FF2B5EF4-FFF2-40B4-BE49-F238E27FC236}">
                <a16:creationId xmlns:a16="http://schemas.microsoft.com/office/drawing/2014/main" id="{1981E2CE-77EA-2172-683D-AAB8CC51B4FC}"/>
              </a:ext>
            </a:extLst>
          </p:cNvPr>
          <p:cNvSpPr>
            <a:spLocks noGrp="1"/>
          </p:cNvSpPr>
          <p:nvPr>
            <p:ph type="dt" sz="half" idx="10"/>
          </p:nvPr>
        </p:nvSpPr>
        <p:spPr>
          <a:xfrm>
            <a:off x="205809" y="6494065"/>
            <a:ext cx="2743200" cy="365125"/>
          </a:xfr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srgbClr val="FFFFFF"/>
                </a:solidFill>
                <a:effectLst/>
                <a:uLnTx/>
                <a:uFillTx/>
                <a:latin typeface="Calibri" panose="020F0502020204030204"/>
                <a:ea typeface="新細明體" panose="02020500000000000000" pitchFamily="18" charset="-120"/>
                <a:cs typeface="+mn-cs"/>
              </a:rPr>
              <a:t>©2023 Tong </a:t>
            </a:r>
            <a:r>
              <a:rPr kumimoji="0" lang="en-US" altLang="zh-TW" sz="1200" b="0" i="0" u="none" strike="noStrike" kern="1200" cap="none" spc="0" normalizeH="0" baseline="0" noProof="0" dirty="0" err="1">
                <a:ln>
                  <a:noFill/>
                </a:ln>
                <a:solidFill>
                  <a:srgbClr val="FFFFFF"/>
                </a:solidFill>
                <a:effectLst/>
                <a:uLnTx/>
                <a:uFillTx/>
                <a:latin typeface="Calibri" panose="020F0502020204030204"/>
                <a:ea typeface="新細明體" panose="02020500000000000000" pitchFamily="18" charset="-120"/>
                <a:cs typeface="+mn-cs"/>
              </a:rPr>
              <a:t>Hsing</a:t>
            </a:r>
            <a:endParaRPr kumimoji="0" lang="zh-TW" altLang="en-US" sz="1200" b="0" i="0" u="none" strike="noStrike" kern="1200" cap="none" spc="0" normalizeH="0" baseline="0" noProof="0" dirty="0">
              <a:ln>
                <a:noFill/>
              </a:ln>
              <a:solidFill>
                <a:srgbClr val="FFFFFF"/>
              </a:solidFill>
              <a:effectLst/>
              <a:uLnTx/>
              <a:uFillTx/>
              <a:latin typeface="Calibri" panose="020F0502020204030204"/>
              <a:ea typeface="新細明體" panose="02020500000000000000" pitchFamily="18" charset="-120"/>
              <a:cs typeface="+mn-cs"/>
            </a:endParaRPr>
          </a:p>
        </p:txBody>
      </p:sp>
      <p:pic>
        <p:nvPicPr>
          <p:cNvPr id="5" name="圖片 4">
            <a:extLst>
              <a:ext uri="{FF2B5EF4-FFF2-40B4-BE49-F238E27FC236}">
                <a16:creationId xmlns:a16="http://schemas.microsoft.com/office/drawing/2014/main" id="{AF8BE2EB-0F06-3A8D-05B3-B404944B605E}"/>
              </a:ext>
            </a:extLst>
          </p:cNvPr>
          <p:cNvPicPr>
            <a:picLocks noChangeAspect="1"/>
          </p:cNvPicPr>
          <p:nvPr/>
        </p:nvPicPr>
        <p:blipFill>
          <a:blip r:embed="rId3"/>
          <a:stretch>
            <a:fillRect/>
          </a:stretch>
        </p:blipFill>
        <p:spPr>
          <a:xfrm>
            <a:off x="205809" y="893064"/>
            <a:ext cx="11775984" cy="5360591"/>
          </a:xfrm>
          <a:prstGeom prst="rect">
            <a:avLst/>
          </a:prstGeom>
        </p:spPr>
      </p:pic>
    </p:spTree>
    <p:extLst>
      <p:ext uri="{BB962C8B-B14F-4D97-AF65-F5344CB8AC3E}">
        <p14:creationId xmlns:p14="http://schemas.microsoft.com/office/powerpoint/2010/main" val="196176991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7555" name="Text Box 3"/>
          <p:cNvSpPr txBox="1">
            <a:spLocks noChangeArrowheads="1"/>
          </p:cNvSpPr>
          <p:nvPr/>
        </p:nvSpPr>
        <p:spPr bwMode="auto">
          <a:xfrm>
            <a:off x="3086100" y="26770"/>
            <a:ext cx="6019800" cy="784830"/>
          </a:xfrm>
          <a:prstGeom prst="rect">
            <a:avLst/>
          </a:prstGeom>
          <a:noFill/>
          <a:ln w="9525">
            <a:noFill/>
            <a:miter lim="800000"/>
            <a:headEnd/>
            <a:tailEnd/>
          </a:ln>
          <a:effectLst/>
        </p:spPr>
        <p:txBody>
          <a:bodyPr>
            <a:spAutoFit/>
          </a:bodyPr>
          <a:lstStyle/>
          <a:p>
            <a:pPr marL="0" marR="0" lvl="0" indent="0" algn="ctr" defTabSz="914400" rtl="0" eaLnBrk="1" fontAlgn="auto" latinLnBrk="0" hangingPunct="1">
              <a:lnSpc>
                <a:spcPct val="100000"/>
              </a:lnSpc>
              <a:spcBef>
                <a:spcPct val="50000"/>
              </a:spcBef>
              <a:spcAft>
                <a:spcPts val="0"/>
              </a:spcAft>
              <a:buClrTx/>
              <a:buSzTx/>
              <a:buFontTx/>
              <a:buNone/>
              <a:tabLst/>
              <a:defRPr/>
            </a:pPr>
            <a:r>
              <a:rPr kumimoji="0" lang="en-US" altLang="zh-TW" sz="4500" b="0" i="0" u="none" strike="noStrike" kern="1200" cap="none" spc="-50" normalizeH="0" baseline="0" noProof="0" dirty="0">
                <a:ln>
                  <a:noFill/>
                </a:ln>
                <a:solidFill>
                  <a:srgbClr val="003F7C"/>
                </a:solidFill>
                <a:effectLst/>
                <a:uLnTx/>
                <a:uFillTx/>
                <a:latin typeface="Calibri" panose="020F0502020204030204"/>
                <a:ea typeface="新細明體" panose="02020500000000000000" pitchFamily="18" charset="-120"/>
                <a:cs typeface="+mn-cs"/>
              </a:rPr>
              <a:t>Capital Expenditure</a:t>
            </a:r>
            <a:endParaRPr kumimoji="0" lang="zh-TW" altLang="en-US" sz="4500" b="0" i="0" u="none" strike="noStrike" kern="1200" cap="none" spc="-50" normalizeH="0" baseline="0" noProof="0" dirty="0">
              <a:ln>
                <a:noFill/>
              </a:ln>
              <a:solidFill>
                <a:srgbClr val="003F7C"/>
              </a:solidFill>
              <a:effectLst/>
              <a:uLnTx/>
              <a:uFillTx/>
              <a:latin typeface="Calibri" panose="020F0502020204030204"/>
              <a:ea typeface="新細明體" panose="02020500000000000000" pitchFamily="18" charset="-120"/>
              <a:cs typeface="+mn-cs"/>
            </a:endParaRPr>
          </a:p>
        </p:txBody>
      </p:sp>
      <p:sp>
        <p:nvSpPr>
          <p:cNvPr id="8" name="Text Box 108">
            <a:extLst>
              <a:ext uri="{FF2B5EF4-FFF2-40B4-BE49-F238E27FC236}">
                <a16:creationId xmlns:a16="http://schemas.microsoft.com/office/drawing/2014/main" id="{DB1EC760-8674-4970-A18E-E0991EE71E41}"/>
              </a:ext>
            </a:extLst>
          </p:cNvPr>
          <p:cNvSpPr txBox="1">
            <a:spLocks noChangeArrowheads="1"/>
          </p:cNvSpPr>
          <p:nvPr/>
        </p:nvSpPr>
        <p:spPr bwMode="auto">
          <a:xfrm>
            <a:off x="462013" y="610174"/>
            <a:ext cx="1566554" cy="307777"/>
          </a:xfrm>
          <a:prstGeom prst="rect">
            <a:avLst/>
          </a:prstGeom>
          <a:noFill/>
          <a:ln w="9525">
            <a:noFill/>
            <a:miter lim="800000"/>
            <a:headEnd/>
            <a:tailEnd/>
          </a:ln>
        </p:spPr>
        <p:txBody>
          <a:bodyPr wrap="square">
            <a:spAutoFit/>
          </a:bodyPr>
          <a:lstStyle/>
          <a:p>
            <a:pPr marL="0" marR="0" lvl="0" indent="0" algn="l" defTabSz="457200" rtl="0" eaLnBrk="1" fontAlgn="auto" latinLnBrk="0" hangingPunct="1">
              <a:lnSpc>
                <a:spcPct val="100000"/>
              </a:lnSpc>
              <a:spcBef>
                <a:spcPct val="50000"/>
              </a:spcBef>
              <a:spcAft>
                <a:spcPts val="0"/>
              </a:spcAft>
              <a:buClrTx/>
              <a:buSzTx/>
              <a:buFontTx/>
              <a:buNone/>
              <a:tabLst/>
              <a:defRPr/>
            </a:pPr>
            <a:r>
              <a:rPr kumimoji="0" lang="en-US" altLang="zh-TW" sz="1400" b="1" i="0" u="none" strike="noStrike" kern="1200" cap="none" spc="0" normalizeH="0" baseline="0" noProof="0" dirty="0">
                <a:ln>
                  <a:noFill/>
                </a:ln>
                <a:solidFill>
                  <a:prstClr val="black"/>
                </a:solidFill>
                <a:effectLst/>
                <a:uLnTx/>
                <a:uFillTx/>
                <a:latin typeface="Century Gothic" pitchFamily="34" charset="0"/>
                <a:ea typeface="新細明體" pitchFamily="18" charset="-120"/>
                <a:cs typeface="+mn-cs"/>
              </a:rPr>
              <a:t>$NTD/K</a:t>
            </a:r>
          </a:p>
        </p:txBody>
      </p:sp>
      <p:sp>
        <p:nvSpPr>
          <p:cNvPr id="4" name="頁尾版面配置區 3">
            <a:extLst>
              <a:ext uri="{FF2B5EF4-FFF2-40B4-BE49-F238E27FC236}">
                <a16:creationId xmlns:a16="http://schemas.microsoft.com/office/drawing/2014/main" id="{980B33D1-BB5A-ED16-AAF0-5866A71B52D7}"/>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a:ln>
                  <a:noFill/>
                </a:ln>
                <a:solidFill>
                  <a:prstClr val="white"/>
                </a:solidFill>
                <a:effectLst/>
                <a:uLnTx/>
                <a:uFillTx/>
                <a:latin typeface="Calibri" panose="020F0502020204030204" pitchFamily="34" charset="0"/>
                <a:ea typeface="微軟正黑體" panose="020B0604030504040204" pitchFamily="34" charset="-120"/>
                <a:cs typeface="+mn-cs"/>
              </a:rPr>
              <a:t>TONG HSING CONFIDENTIAL</a:t>
            </a:r>
            <a:endParaRPr kumimoji="0" lang="zh-TW" altLang="en-US" sz="1200" b="0" i="0" u="none" strike="noStrike" kern="1200" cap="none" spc="0" normalizeH="0" baseline="0" noProof="0" dirty="0">
              <a:ln>
                <a:noFill/>
              </a:ln>
              <a:solidFill>
                <a:prstClr val="white"/>
              </a:solidFill>
              <a:effectLst/>
              <a:uLnTx/>
              <a:uFillTx/>
              <a:latin typeface="Calibri" panose="020F0502020204030204" pitchFamily="34" charset="0"/>
              <a:ea typeface="微軟正黑體" panose="020B0604030504040204" pitchFamily="34" charset="-120"/>
              <a:cs typeface="+mn-cs"/>
            </a:endParaRPr>
          </a:p>
        </p:txBody>
      </p:sp>
      <p:sp>
        <p:nvSpPr>
          <p:cNvPr id="5" name="投影片編號版面配置區 4">
            <a:extLst>
              <a:ext uri="{FF2B5EF4-FFF2-40B4-BE49-F238E27FC236}">
                <a16:creationId xmlns:a16="http://schemas.microsoft.com/office/drawing/2014/main" id="{18CA3D99-40B7-FD1F-8209-FCBBF8E385EB}"/>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a:ln>
                  <a:noFill/>
                </a:ln>
                <a:solidFill>
                  <a:prstClr val="white"/>
                </a:solidFill>
                <a:effectLst/>
                <a:uLnTx/>
                <a:uFillTx/>
                <a:latin typeface="Calibri" panose="020F0502020204030204" pitchFamily="34" charset="0"/>
                <a:ea typeface="微軟正黑體" panose="020B0604030504040204" pitchFamily="34" charset="-120"/>
                <a:cs typeface="+mn-cs"/>
              </a:rPr>
              <a:t>P</a:t>
            </a:r>
            <a:fld id="{1BB26194-F2CA-4C1B-AA05-19E9019FDD20}" type="slidenum">
              <a:rPr kumimoji="0" lang="zh-TW" altLang="en-US" sz="1200" b="0" i="0" u="none" strike="noStrike" kern="1200" cap="none" spc="0" normalizeH="0" baseline="0" noProof="0" smtClean="0">
                <a:ln>
                  <a:noFill/>
                </a:ln>
                <a:solidFill>
                  <a:prstClr val="white"/>
                </a:solidFill>
                <a:effectLst/>
                <a:uLnTx/>
                <a:uFillTx/>
                <a:latin typeface="Calibri" panose="020F0502020204030204" pitchFamily="34" charset="0"/>
                <a:ea typeface="微軟正黑體" panose="020B0604030504040204" pitchFamily="34" charset="-120"/>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0" lang="zh-TW" altLang="en-US" sz="1200" b="0" i="0" u="none" strike="noStrike" kern="1200" cap="none" spc="0" normalizeH="0" baseline="0" noProof="0" dirty="0">
              <a:ln>
                <a:noFill/>
              </a:ln>
              <a:solidFill>
                <a:prstClr val="white"/>
              </a:solidFill>
              <a:effectLst/>
              <a:uLnTx/>
              <a:uFillTx/>
              <a:latin typeface="Calibri" panose="020F0502020204030204" pitchFamily="34" charset="0"/>
              <a:ea typeface="微軟正黑體" panose="020B0604030504040204" pitchFamily="34" charset="-120"/>
              <a:cs typeface="+mn-cs"/>
            </a:endParaRPr>
          </a:p>
        </p:txBody>
      </p:sp>
      <p:sp>
        <p:nvSpPr>
          <p:cNvPr id="6" name="日期版面配置區 1">
            <a:extLst>
              <a:ext uri="{FF2B5EF4-FFF2-40B4-BE49-F238E27FC236}">
                <a16:creationId xmlns:a16="http://schemas.microsoft.com/office/drawing/2014/main" id="{266789B9-B008-677D-E49F-00CDEF0C270D}"/>
              </a:ext>
            </a:extLst>
          </p:cNvPr>
          <p:cNvSpPr>
            <a:spLocks noGrp="1"/>
          </p:cNvSpPr>
          <p:nvPr>
            <p:ph type="dt" sz="half" idx="10"/>
          </p:nvPr>
        </p:nvSpPr>
        <p:spPr>
          <a:xfrm>
            <a:off x="205809" y="6494065"/>
            <a:ext cx="2743200" cy="365125"/>
          </a:xfr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prstClr val="white"/>
                </a:solidFill>
                <a:effectLst/>
                <a:uLnTx/>
                <a:uFillTx/>
                <a:latin typeface="Calibri" panose="020F0502020204030204" pitchFamily="34" charset="0"/>
                <a:ea typeface="微軟正黑體" panose="020B0604030504040204" pitchFamily="34" charset="-120"/>
                <a:cs typeface="+mn-cs"/>
              </a:rPr>
              <a:t>©2023 Tong </a:t>
            </a:r>
            <a:r>
              <a:rPr kumimoji="0" lang="en-US" altLang="zh-TW" sz="1200" b="0" i="0" u="none" strike="noStrike" kern="1200" cap="none" spc="0" normalizeH="0" baseline="0" noProof="0" dirty="0" err="1">
                <a:ln>
                  <a:noFill/>
                </a:ln>
                <a:solidFill>
                  <a:prstClr val="white"/>
                </a:solidFill>
                <a:effectLst/>
                <a:uLnTx/>
                <a:uFillTx/>
                <a:latin typeface="Calibri" panose="020F0502020204030204" pitchFamily="34" charset="0"/>
                <a:ea typeface="微軟正黑體" panose="020B0604030504040204" pitchFamily="34" charset="-120"/>
                <a:cs typeface="+mn-cs"/>
              </a:rPr>
              <a:t>Hsing</a:t>
            </a:r>
            <a:endParaRPr kumimoji="0" lang="zh-TW" altLang="en-US" sz="1200" b="0" i="0" u="none" strike="noStrike" kern="1200" cap="none" spc="0" normalizeH="0" baseline="0" noProof="0" dirty="0">
              <a:ln>
                <a:noFill/>
              </a:ln>
              <a:solidFill>
                <a:prstClr val="white"/>
              </a:solidFill>
              <a:effectLst/>
              <a:uLnTx/>
              <a:uFillTx/>
              <a:latin typeface="Calibri" panose="020F0502020204030204" pitchFamily="34" charset="0"/>
              <a:ea typeface="微軟正黑體" panose="020B0604030504040204" pitchFamily="34" charset="-120"/>
              <a:cs typeface="+mn-cs"/>
            </a:endParaRPr>
          </a:p>
        </p:txBody>
      </p:sp>
      <p:pic>
        <p:nvPicPr>
          <p:cNvPr id="2" name="圖片 1">
            <a:extLst>
              <a:ext uri="{FF2B5EF4-FFF2-40B4-BE49-F238E27FC236}">
                <a16:creationId xmlns:a16="http://schemas.microsoft.com/office/drawing/2014/main" id="{EAEE0BBA-D1DC-8319-DFF4-02BB5B11B253}"/>
              </a:ext>
            </a:extLst>
          </p:cNvPr>
          <p:cNvPicPr>
            <a:picLocks noChangeAspect="1"/>
          </p:cNvPicPr>
          <p:nvPr/>
        </p:nvPicPr>
        <p:blipFill>
          <a:blip r:embed="rId3"/>
          <a:stretch>
            <a:fillRect/>
          </a:stretch>
        </p:blipFill>
        <p:spPr>
          <a:xfrm>
            <a:off x="314325" y="858837"/>
            <a:ext cx="11877675" cy="5808265"/>
          </a:xfrm>
          <a:prstGeom prst="rect">
            <a:avLst/>
          </a:prstGeom>
        </p:spPr>
      </p:pic>
    </p:spTree>
    <p:extLst>
      <p:ext uri="{BB962C8B-B14F-4D97-AF65-F5344CB8AC3E}">
        <p14:creationId xmlns:p14="http://schemas.microsoft.com/office/powerpoint/2010/main" val="394377314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標題 2">
            <a:extLst>
              <a:ext uri="{FF2B5EF4-FFF2-40B4-BE49-F238E27FC236}">
                <a16:creationId xmlns:a16="http://schemas.microsoft.com/office/drawing/2014/main" id="{4FF56693-3C8D-9F30-D25F-77BA290B552D}"/>
              </a:ext>
            </a:extLst>
          </p:cNvPr>
          <p:cNvSpPr txBox="1">
            <a:spLocks/>
          </p:cNvSpPr>
          <p:nvPr/>
        </p:nvSpPr>
        <p:spPr>
          <a:xfrm>
            <a:off x="1202055" y="522237"/>
            <a:ext cx="10058400" cy="1215123"/>
          </a:xfrm>
          <a:prstGeom prst="rect">
            <a:avLst/>
          </a:prstGeom>
        </p:spPr>
        <p:txBody>
          <a:bodyPr vert="horz" lIns="91440" tIns="45720" rIns="91440" bIns="45720" rtlCol="0" anchor="b">
            <a:normAutofit/>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marL="0" marR="0" lvl="0" indent="0" algn="l" defTabSz="914400" rtl="0" eaLnBrk="1" fontAlgn="auto" latinLnBrk="0" hangingPunct="1">
              <a:lnSpc>
                <a:spcPct val="85000"/>
              </a:lnSpc>
              <a:spcBef>
                <a:spcPct val="0"/>
              </a:spcBef>
              <a:spcAft>
                <a:spcPts val="0"/>
              </a:spcAft>
              <a:buClrTx/>
              <a:buSzTx/>
              <a:buFontTx/>
              <a:buNone/>
              <a:tabLst/>
              <a:defRPr/>
            </a:pPr>
            <a:r>
              <a:rPr kumimoji="0" lang="en-US" altLang="zh-TW" sz="4500" b="0" i="0" u="none" strike="noStrike" kern="1200" cap="none" spc="-50" normalizeH="0" baseline="0" noProof="0" dirty="0">
                <a:ln>
                  <a:noFill/>
                </a:ln>
                <a:solidFill>
                  <a:srgbClr val="003F7C"/>
                </a:solidFill>
                <a:effectLst/>
                <a:uLnTx/>
                <a:uFillTx/>
                <a:latin typeface="Calibri" panose="020F0502020204030204"/>
                <a:ea typeface="新細明體" panose="02020500000000000000" pitchFamily="18" charset="-120"/>
                <a:cs typeface="+mj-cs"/>
              </a:rPr>
              <a:t>Table of Contents </a:t>
            </a:r>
            <a:endParaRPr kumimoji="0" lang="zh-TW" altLang="en-US" sz="4500" b="0" i="0" u="none" strike="noStrike" kern="1200" cap="none" spc="-50" normalizeH="0" baseline="0" noProof="0" dirty="0">
              <a:ln>
                <a:noFill/>
              </a:ln>
              <a:solidFill>
                <a:srgbClr val="003F7C"/>
              </a:solidFill>
              <a:effectLst/>
              <a:uLnTx/>
              <a:uFillTx/>
              <a:latin typeface="Calibri" panose="020F0502020204030204"/>
              <a:ea typeface="新細明體" panose="02020500000000000000" pitchFamily="18" charset="-120"/>
              <a:cs typeface="+mj-cs"/>
            </a:endParaRPr>
          </a:p>
        </p:txBody>
      </p:sp>
      <p:sp>
        <p:nvSpPr>
          <p:cNvPr id="12" name="Text Box 5">
            <a:extLst>
              <a:ext uri="{FF2B5EF4-FFF2-40B4-BE49-F238E27FC236}">
                <a16:creationId xmlns:a16="http://schemas.microsoft.com/office/drawing/2014/main" id="{2589788A-C520-551C-41B3-46D2548905E9}"/>
              </a:ext>
            </a:extLst>
          </p:cNvPr>
          <p:cNvSpPr txBox="1">
            <a:spLocks noChangeArrowheads="1"/>
          </p:cNvSpPr>
          <p:nvPr/>
        </p:nvSpPr>
        <p:spPr bwMode="auto">
          <a:xfrm>
            <a:off x="3155950" y="2798763"/>
            <a:ext cx="4953000" cy="2357568"/>
          </a:xfrm>
          <a:prstGeom prst="rect">
            <a:avLst/>
          </a:prstGeom>
          <a:noFill/>
          <a:ln w="9525">
            <a:noFill/>
            <a:miter lim="800000"/>
            <a:headEnd/>
            <a:tailEnd/>
          </a:ln>
          <a:effectLst/>
        </p:spPr>
        <p:txBody>
          <a:bodyPr>
            <a:spAutoFit/>
          </a:bodyPr>
          <a:lstStyle/>
          <a:p>
            <a:pPr marL="457200" marR="0" lvl="0" indent="-457200" algn="l" defTabSz="457200" rtl="0" eaLnBrk="1" fontAlgn="auto" latinLnBrk="0" hangingPunct="1">
              <a:lnSpc>
                <a:spcPct val="100000"/>
              </a:lnSpc>
              <a:spcBef>
                <a:spcPct val="80000"/>
              </a:spcBef>
              <a:spcAft>
                <a:spcPts val="0"/>
              </a:spcAft>
              <a:buClrTx/>
              <a:buSzTx/>
              <a:buFontTx/>
              <a:buAutoNum type="arabicPeriod"/>
              <a:tabLst/>
              <a:defRPr/>
            </a:pPr>
            <a:r>
              <a:rPr lang="en-US" altLang="zh-TW" sz="3200" dirty="0">
                <a:solidFill>
                  <a:srgbClr val="C0C0C0"/>
                </a:solidFill>
                <a:latin typeface="Calibri" panose="020F0502020204030204"/>
                <a:ea typeface="新細明體" pitchFamily="18" charset="-120"/>
                <a:cs typeface="Calibri Light" panose="020F0302020204030204" pitchFamily="34" charset="0"/>
              </a:rPr>
              <a:t>Financial Update</a:t>
            </a:r>
          </a:p>
          <a:p>
            <a:pPr marL="457200" indent="-457200">
              <a:spcBef>
                <a:spcPct val="80000"/>
              </a:spcBef>
              <a:buFontTx/>
              <a:buAutoNum type="arabicPeriod"/>
            </a:pPr>
            <a:r>
              <a:rPr lang="en-US" altLang="zh-TW" sz="3200" u="sng" dirty="0">
                <a:solidFill>
                  <a:srgbClr val="013E7D"/>
                </a:solidFill>
                <a:latin typeface="Calibri" panose="020F0502020204030204"/>
                <a:ea typeface="新細明體" pitchFamily="18" charset="-120"/>
                <a:cs typeface="Calibri Light" panose="020F0302020204030204" pitchFamily="34" charset="0"/>
              </a:rPr>
              <a:t>Business Update</a:t>
            </a:r>
          </a:p>
          <a:p>
            <a:pPr marL="457200" marR="0" lvl="0" indent="-457200" algn="l" defTabSz="457200" rtl="0" eaLnBrk="1" fontAlgn="auto" latinLnBrk="0" hangingPunct="1">
              <a:lnSpc>
                <a:spcPct val="100000"/>
              </a:lnSpc>
              <a:spcBef>
                <a:spcPct val="80000"/>
              </a:spcBef>
              <a:spcAft>
                <a:spcPts val="0"/>
              </a:spcAft>
              <a:buClrTx/>
              <a:buSzTx/>
              <a:buFontTx/>
              <a:buAutoNum type="arabicPeriod"/>
              <a:tabLst/>
              <a:defRPr/>
            </a:pPr>
            <a:r>
              <a:rPr kumimoji="0" lang="en-US" altLang="zh-TW" sz="3200" b="0" i="0" u="none" strike="noStrike" kern="1200" cap="none" spc="0" normalizeH="0" baseline="0" noProof="0" dirty="0">
                <a:ln>
                  <a:noFill/>
                </a:ln>
                <a:solidFill>
                  <a:srgbClr val="C0C0C0"/>
                </a:solidFill>
                <a:effectLst/>
                <a:uLnTx/>
                <a:uFillTx/>
                <a:latin typeface="Calibri" panose="020F0502020204030204"/>
                <a:ea typeface="新細明體" pitchFamily="18" charset="-120"/>
                <a:cs typeface="Calibri Light" panose="020F0302020204030204" pitchFamily="34" charset="0"/>
              </a:rPr>
              <a:t>Message Take Out </a:t>
            </a:r>
          </a:p>
        </p:txBody>
      </p:sp>
      <p:sp>
        <p:nvSpPr>
          <p:cNvPr id="2" name="日期版面配置區 14">
            <a:extLst>
              <a:ext uri="{FF2B5EF4-FFF2-40B4-BE49-F238E27FC236}">
                <a16:creationId xmlns:a16="http://schemas.microsoft.com/office/drawing/2014/main" id="{6246D6E9-B30C-AEAE-1CD4-85ED536F9ABC}"/>
              </a:ext>
            </a:extLst>
          </p:cNvPr>
          <p:cNvSpPr txBox="1">
            <a:spLocks/>
          </p:cNvSpPr>
          <p:nvPr/>
        </p:nvSpPr>
        <p:spPr>
          <a:xfrm>
            <a:off x="138492" y="6485185"/>
            <a:ext cx="2472271"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rPr>
              <a:t>©2023 Tong </a:t>
            </a:r>
            <a:r>
              <a:rPr kumimoji="0" lang="en-US" altLang="zh-TW" sz="1200" b="0" i="0" u="none" strike="noStrike" kern="1200" cap="none" spc="0" normalizeH="0" baseline="0" noProof="0" dirty="0" err="1">
                <a:ln>
                  <a:noFill/>
                </a:ln>
                <a:solidFill>
                  <a:prstClr val="white"/>
                </a:solidFill>
                <a:effectLst/>
                <a:uLnTx/>
                <a:uFillTx/>
                <a:latin typeface="Calibri" panose="020F0502020204030204"/>
                <a:ea typeface="新細明體" panose="02020500000000000000" pitchFamily="18" charset="-120"/>
                <a:cs typeface="+mn-cs"/>
              </a:rPr>
              <a:t>Hsing</a:t>
            </a:r>
            <a:endPar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endParaRPr>
          </a:p>
        </p:txBody>
      </p:sp>
      <p:sp>
        <p:nvSpPr>
          <p:cNvPr id="3" name="頁尾版面配置區 15">
            <a:extLst>
              <a:ext uri="{FF2B5EF4-FFF2-40B4-BE49-F238E27FC236}">
                <a16:creationId xmlns:a16="http://schemas.microsoft.com/office/drawing/2014/main" id="{A4FF426D-A43B-CB1C-1996-6B7E04B4B86C}"/>
              </a:ext>
            </a:extLst>
          </p:cNvPr>
          <p:cNvSpPr txBox="1">
            <a:spLocks/>
          </p:cNvSpPr>
          <p:nvPr/>
        </p:nvSpPr>
        <p:spPr>
          <a:xfrm>
            <a:off x="3686185" y="6485185"/>
            <a:ext cx="4822804"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rPr>
              <a:t>TONG HSING PROPERTY</a:t>
            </a:r>
          </a:p>
        </p:txBody>
      </p:sp>
    </p:spTree>
    <p:extLst>
      <p:ext uri="{BB962C8B-B14F-4D97-AF65-F5344CB8AC3E}">
        <p14:creationId xmlns:p14="http://schemas.microsoft.com/office/powerpoint/2010/main" val="2286286799"/>
      </p:ext>
    </p:extLst>
  </p:cSld>
  <p:clrMapOvr>
    <a:masterClrMapping/>
  </p:clrMapOvr>
</p:sld>
</file>

<file path=ppt/theme/theme1.xml><?xml version="1.0" encoding="utf-8"?>
<a:theme xmlns:a="http://schemas.openxmlformats.org/drawingml/2006/main" name="回顧">
  <a:themeElements>
    <a:clrScheme name="Office 2007-201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回顧">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9CC26709-368C-4D72-9060-94E5B3FF3CD6}"/>
    </a:ext>
  </a:extLst>
</a:theme>
</file>

<file path=ppt/theme/theme2.xml><?xml version="1.0" encoding="utf-8"?>
<a:theme xmlns:a="http://schemas.openxmlformats.org/drawingml/2006/main" name="1_回顧">
  <a:themeElements>
    <a:clrScheme name="Tong Hsing">
      <a:dk1>
        <a:srgbClr val="4F81BD"/>
      </a:dk1>
      <a:lt1>
        <a:sysClr val="window" lastClr="FFFFFF"/>
      </a:lt1>
      <a:dk2>
        <a:srgbClr val="344068"/>
      </a:dk2>
      <a:lt2>
        <a:srgbClr val="D9E0E6"/>
      </a:lt2>
      <a:accent1>
        <a:srgbClr val="00B0F0"/>
      </a:accent1>
      <a:accent2>
        <a:srgbClr val="013E7D"/>
      </a:accent2>
      <a:accent3>
        <a:srgbClr val="28C4CC"/>
      </a:accent3>
      <a:accent4>
        <a:srgbClr val="42BA97"/>
      </a:accent4>
      <a:accent5>
        <a:srgbClr val="3E8853"/>
      </a:accent5>
      <a:accent6>
        <a:srgbClr val="62A39F"/>
      </a:accent6>
      <a:hlink>
        <a:srgbClr val="6EAC1C"/>
      </a:hlink>
      <a:folHlink>
        <a:srgbClr val="B26B02"/>
      </a:folHlink>
    </a:clrScheme>
    <a:fontScheme name="回顧">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回顧">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9CC26709-368C-4D72-9060-94E5B3FF3CD6}"/>
    </a:ext>
  </a:extLst>
</a:theme>
</file>

<file path=ppt/theme/theme3.xml><?xml version="1.0" encoding="utf-8"?>
<a:theme xmlns:a="http://schemas.openxmlformats.org/drawingml/2006/main" name="Office 佈景主題">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1_Office 佈景主題">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 佈景主題">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Office 佈景主題">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文件" ma:contentTypeID="0x010100F291B93EFD70904BB26980A41491EC86" ma:contentTypeVersion="4" ma:contentTypeDescription="建立新的文件。" ma:contentTypeScope="" ma:versionID="5f416378fc22e98d9039d0197da96f7e">
  <xsd:schema xmlns:xsd="http://www.w3.org/2001/XMLSchema" xmlns:xs="http://www.w3.org/2001/XMLSchema" xmlns:p="http://schemas.microsoft.com/office/2006/metadata/properties" xmlns:ns3="c8482bcc-b970-40e2-a1b2-ae8ae323c966" targetNamespace="http://schemas.microsoft.com/office/2006/metadata/properties" ma:root="true" ma:fieldsID="48a982427125fcc1f7b9f2bf3d69190d" ns3:_="">
    <xsd:import namespace="c8482bcc-b970-40e2-a1b2-ae8ae323c966"/>
    <xsd:element name="properties">
      <xsd:complexType>
        <xsd:sequence>
          <xsd:element name="documentManagement">
            <xsd:complexType>
              <xsd:all>
                <xsd:element ref="ns3:MediaServiceMetadata" minOccurs="0"/>
                <xsd:element ref="ns3:MediaServiceFastMetadata"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8482bcc-b970-40e2-a1b2-ae8ae323c966"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內容類型"/>
        <xsd:element ref="dc:title" minOccurs="0" maxOccurs="1" ma:index="4" ma:displayName="標題"/>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8AB51D6F-3594-462B-9252-9A88363FFEE7}">
  <ds:schemaRefs>
    <ds:schemaRef ds:uri="http://schemas.microsoft.com/sharepoint/v3/contenttype/forms"/>
  </ds:schemaRefs>
</ds:datastoreItem>
</file>

<file path=customXml/itemProps2.xml><?xml version="1.0" encoding="utf-8"?>
<ds:datastoreItem xmlns:ds="http://schemas.openxmlformats.org/officeDocument/2006/customXml" ds:itemID="{F38FCDE0-9C9C-46CD-8C8B-713DEF35B5E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8482bcc-b970-40e2-a1b2-ae8ae323c96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06D8795A-BC80-47B6-9061-7BA16B797563}">
  <ds:schemaRefs>
    <ds:schemaRef ds:uri="http://purl.org/dc/dcmitype/"/>
    <ds:schemaRef ds:uri="http://schemas.openxmlformats.org/package/2006/metadata/core-properties"/>
    <ds:schemaRef ds:uri="http://schemas.microsoft.com/office/infopath/2007/PartnerControls"/>
    <ds:schemaRef ds:uri="http://purl.org/dc/elements/1.1/"/>
    <ds:schemaRef ds:uri="http://www.w3.org/XML/1998/namespace"/>
    <ds:schemaRef ds:uri="http://schemas.microsoft.com/office/2006/documentManagement/types"/>
    <ds:schemaRef ds:uri="http://schemas.microsoft.com/office/2006/metadata/properties"/>
    <ds:schemaRef ds:uri="c8482bcc-b970-40e2-a1b2-ae8ae323c966"/>
    <ds:schemaRef ds:uri="http://purl.org/dc/terms/"/>
  </ds:schemaRefs>
</ds:datastoreItem>
</file>

<file path=docMetadata/LabelInfo.xml><?xml version="1.0" encoding="utf-8"?>
<clbl:labelList xmlns:clbl="http://schemas.microsoft.com/office/2020/mipLabelMetadata">
  <clbl:label id="{adaf7f72-99af-42e6-a6a5-1768b456778c}" enabled="1" method="Privileged" siteId="{bfaccad2-83f0-478b-a178-9e40a4734846}" contentBits="3" removed="0"/>
</clbl:labelList>
</file>

<file path=docProps/app.xml><?xml version="1.0" encoding="utf-8"?>
<Properties xmlns="http://schemas.openxmlformats.org/officeDocument/2006/extended-properties" xmlns:vt="http://schemas.openxmlformats.org/officeDocument/2006/docPropsVTypes">
  <Template/>
  <TotalTime>26400</TotalTime>
  <Words>1043</Words>
  <Application>Microsoft Office PowerPoint</Application>
  <PresentationFormat>寬螢幕</PresentationFormat>
  <Paragraphs>215</Paragraphs>
  <Slides>20</Slides>
  <Notes>14</Notes>
  <HiddenSlides>0</HiddenSlides>
  <MMClips>0</MMClips>
  <ScaleCrop>false</ScaleCrop>
  <HeadingPairs>
    <vt:vector size="6" baseType="variant">
      <vt:variant>
        <vt:lpstr>使用字型</vt:lpstr>
      </vt:variant>
      <vt:variant>
        <vt:i4>10</vt:i4>
      </vt:variant>
      <vt:variant>
        <vt:lpstr>佈景主題</vt:lpstr>
      </vt:variant>
      <vt:variant>
        <vt:i4>4</vt:i4>
      </vt:variant>
      <vt:variant>
        <vt:lpstr>投影片標題</vt:lpstr>
      </vt:variant>
      <vt:variant>
        <vt:i4>20</vt:i4>
      </vt:variant>
    </vt:vector>
  </HeadingPairs>
  <TitlesOfParts>
    <vt:vector size="34" baseType="lpstr">
      <vt:lpstr>細明體</vt:lpstr>
      <vt:lpstr>微軟正黑體</vt:lpstr>
      <vt:lpstr>Arial</vt:lpstr>
      <vt:lpstr>Bookman Old Style</vt:lpstr>
      <vt:lpstr>calibri</vt:lpstr>
      <vt:lpstr>calibri</vt:lpstr>
      <vt:lpstr>Calibri Light</vt:lpstr>
      <vt:lpstr>Century Gothic</vt:lpstr>
      <vt:lpstr>Times New Roman</vt:lpstr>
      <vt:lpstr>Wingdings</vt:lpstr>
      <vt:lpstr>回顧</vt:lpstr>
      <vt:lpstr>1_回顧</vt:lpstr>
      <vt:lpstr>Office 佈景主題</vt:lpstr>
      <vt:lpstr>1_Office 佈景主題</vt:lpstr>
      <vt:lpstr>PowerPoint 簡報</vt:lpstr>
      <vt:lpstr>PowerPoint 簡報</vt:lpstr>
      <vt:lpstr>PowerPoint 簡報</vt:lpstr>
      <vt:lpstr> </vt:lpstr>
      <vt:lpstr> </vt:lpstr>
      <vt:lpstr> </vt:lpstr>
      <vt:lpstr> </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 </vt:lpstr>
      <vt:lpstr>PowerPoint 簡報</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Jerson</dc:creator>
  <cp:lastModifiedBy>Paking Shen(沈柏慶)</cp:lastModifiedBy>
  <cp:revision>1678</cp:revision>
  <dcterms:created xsi:type="dcterms:W3CDTF">2007-10-17T06:14:12Z</dcterms:created>
  <dcterms:modified xsi:type="dcterms:W3CDTF">2023-10-25T00:56:44Z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0x010100F291B93EFD70904BB26980A41491EC86</vt:lpwstr>
  </property>
  <property fmtid="{D5CDD505-2E9C-101B-9397-08002B2CF9AE}" pid="3" name="ClassificationContentMarkingFooterLocations">
    <vt:lpwstr>回顧:14\1_回顧:13\Office 佈景主題:10</vt:lpwstr>
  </property>
  <property fmtid="{D5CDD505-2E9C-101B-9397-08002B2CF9AE}" pid="4" name="ClassificationContentMarkingFooterText">
    <vt:lpwstr>Labeler:{ paking.shen@theil.com }</vt:lpwstr>
  </property>
  <property fmtid="{D5CDD505-2E9C-101B-9397-08002B2CF9AE}" pid="5" name="ClassificationContentMarkingHeaderLocations">
    <vt:lpwstr>回顧:7\1_回顧:12\Office 佈景主題:9</vt:lpwstr>
  </property>
  <property fmtid="{D5CDD505-2E9C-101B-9397-08002B2CF9AE}" pid="6" name="ClassificationContentMarkingHeaderText">
    <vt:lpwstr>Security C-TH Confidential</vt:lpwstr>
  </property>
</Properties>
</file>