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7" r:id="rId4"/>
    <p:sldMasterId id="2147483705" r:id="rId5"/>
  </p:sldMasterIdLst>
  <p:notesMasterIdLst>
    <p:notesMasterId r:id="rId22"/>
  </p:notesMasterIdLst>
  <p:handoutMasterIdLst>
    <p:handoutMasterId r:id="rId23"/>
  </p:handoutMasterIdLst>
  <p:sldIdLst>
    <p:sldId id="556" r:id="rId6"/>
    <p:sldId id="275" r:id="rId7"/>
    <p:sldId id="571" r:id="rId8"/>
    <p:sldId id="270" r:id="rId9"/>
    <p:sldId id="572" r:id="rId10"/>
    <p:sldId id="573" r:id="rId11"/>
    <p:sldId id="574" r:id="rId12"/>
    <p:sldId id="575" r:id="rId13"/>
    <p:sldId id="576" r:id="rId14"/>
    <p:sldId id="577" r:id="rId15"/>
    <p:sldId id="578" r:id="rId16"/>
    <p:sldId id="579" r:id="rId17"/>
    <p:sldId id="580" r:id="rId18"/>
    <p:sldId id="581" r:id="rId19"/>
    <p:sldId id="582" r:id="rId20"/>
    <p:sldId id="569" r:id="rId21"/>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52" userDrawn="1">
          <p15:clr>
            <a:srgbClr val="A4A3A4"/>
          </p15:clr>
        </p15:guide>
        <p15:guide id="2" pos="38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F7C"/>
    <a:srgbClr val="003F80"/>
    <a:srgbClr val="003399"/>
    <a:srgbClr val="013F79"/>
    <a:srgbClr val="003F7E"/>
    <a:srgbClr val="003F81"/>
    <a:srgbClr val="FFFFFF"/>
    <a:srgbClr val="FF3300"/>
    <a:srgbClr val="FF33CC"/>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39" autoAdjust="0"/>
    <p:restoredTop sz="94710" autoAdjust="0"/>
  </p:normalViewPr>
  <p:slideViewPr>
    <p:cSldViewPr snapToGrid="0">
      <p:cViewPr varScale="1">
        <p:scale>
          <a:sx n="67" d="100"/>
          <a:sy n="67" d="100"/>
        </p:scale>
        <p:origin x="736" y="48"/>
      </p:cViewPr>
      <p:guideLst>
        <p:guide orient="horz" pos="4052"/>
        <p:guide pos="3819"/>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8" d="100"/>
          <a:sy n="58" d="100"/>
        </p:scale>
        <p:origin x="3274" y="6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13" Type="http://schemas.openxmlformats.org/officeDocument/2006/relationships/slide" Target="slides/slide14.xml"/><Relationship Id="rId3" Type="http://schemas.openxmlformats.org/officeDocument/2006/relationships/slide" Target="slides/slide4.xml"/><Relationship Id="rId7" Type="http://schemas.openxmlformats.org/officeDocument/2006/relationships/slide" Target="slides/slide8.xml"/><Relationship Id="rId12" Type="http://schemas.openxmlformats.org/officeDocument/2006/relationships/slide" Target="slides/slide13.xml"/><Relationship Id="rId2" Type="http://schemas.openxmlformats.org/officeDocument/2006/relationships/slide" Target="slides/slide3.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2.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 Id="rId14"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62467" name="Rectangle 3"/>
          <p:cNvSpPr>
            <a:spLocks noGrp="1" noChangeArrowheads="1"/>
          </p:cNvSpPr>
          <p:nvPr>
            <p:ph type="dt" sz="quarter"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62468" name="Rectangle 4"/>
          <p:cNvSpPr>
            <a:spLocks noGrp="1" noChangeArrowheads="1"/>
          </p:cNvSpPr>
          <p:nvPr>
            <p:ph type="ftr" sz="quarter" idx="2"/>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62469" name="Rectangle 5"/>
          <p:cNvSpPr>
            <a:spLocks noGrp="1" noChangeArrowheads="1"/>
          </p:cNvSpPr>
          <p:nvPr>
            <p:ph type="sldNum" sz="quarter" idx="3"/>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22B53418-F452-41DD-BCFE-8B80AC3010D1}" type="slidenum">
              <a:rPr lang="zh-TW" altLang="en-US"/>
              <a:pPr/>
              <a:t>‹#›</a:t>
            </a:fld>
            <a:endParaRPr lang="en-US" altLang="zh-TW"/>
          </a:p>
        </p:txBody>
      </p:sp>
    </p:spTree>
    <p:extLst>
      <p:ext uri="{BB962C8B-B14F-4D97-AF65-F5344CB8AC3E}">
        <p14:creationId xmlns:p14="http://schemas.microsoft.com/office/powerpoint/2010/main" val="12675497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l" defTabSz="960355">
              <a:defRPr sz="1200" b="0"/>
            </a:lvl1pPr>
          </a:lstStyle>
          <a:p>
            <a:endParaRPr lang="en-US" altLang="zh-TW"/>
          </a:p>
        </p:txBody>
      </p:sp>
      <p:sp>
        <p:nvSpPr>
          <p:cNvPr id="10243" name="Rectangle 3"/>
          <p:cNvSpPr>
            <a:spLocks noGrp="1" noChangeArrowheads="1"/>
          </p:cNvSpPr>
          <p:nvPr>
            <p:ph type="dt" idx="1"/>
          </p:nvPr>
        </p:nvSpPr>
        <p:spPr bwMode="auto">
          <a:xfrm>
            <a:off x="4022726" y="0"/>
            <a:ext cx="3076575" cy="509588"/>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lvl1pPr algn="r" defTabSz="960355">
              <a:defRPr sz="1200" b="0"/>
            </a:lvl1pPr>
          </a:lstStyle>
          <a:p>
            <a:endParaRPr lang="en-US" altLang="zh-TW"/>
          </a:p>
        </p:txBody>
      </p:sp>
      <p:sp>
        <p:nvSpPr>
          <p:cNvPr id="10244" name="Rectangle 4"/>
          <p:cNvSpPr>
            <a:spLocks noGrp="1" noRot="1" noChangeAspect="1" noChangeArrowheads="1" noTextEdit="1"/>
          </p:cNvSpPr>
          <p:nvPr>
            <p:ph type="sldImg" idx="2"/>
          </p:nvPr>
        </p:nvSpPr>
        <p:spPr bwMode="auto">
          <a:xfrm>
            <a:off x="144463" y="769938"/>
            <a:ext cx="6816725" cy="3835400"/>
          </a:xfrm>
          <a:prstGeom prst="rect">
            <a:avLst/>
          </a:prstGeom>
          <a:noFill/>
          <a:ln w="9525">
            <a:solidFill>
              <a:srgbClr val="000000"/>
            </a:solidFill>
            <a:miter lim="800000"/>
            <a:headEnd/>
            <a:tailEnd/>
          </a:ln>
          <a:effectLst/>
        </p:spPr>
      </p:sp>
      <p:sp>
        <p:nvSpPr>
          <p:cNvPr id="10245" name="Rectangle 5"/>
          <p:cNvSpPr>
            <a:spLocks noGrp="1" noChangeArrowheads="1"/>
          </p:cNvSpPr>
          <p:nvPr>
            <p:ph type="body" sz="quarter" idx="3"/>
          </p:nvPr>
        </p:nvSpPr>
        <p:spPr bwMode="auto">
          <a:xfrm>
            <a:off x="946151" y="4860925"/>
            <a:ext cx="5206999" cy="4603750"/>
          </a:xfrm>
          <a:prstGeom prst="rect">
            <a:avLst/>
          </a:prstGeom>
          <a:noFill/>
          <a:ln w="9525">
            <a:noFill/>
            <a:miter lim="800000"/>
            <a:headEnd/>
            <a:tailEnd/>
          </a:ln>
          <a:effectLst/>
        </p:spPr>
        <p:txBody>
          <a:bodyPr vert="horz" wrap="square" lIns="96026" tIns="48015" rIns="96026" bIns="48015" numCol="1" anchor="t" anchorCtr="0" compatLnSpc="1">
            <a:prstTxWarp prst="textNoShape">
              <a:avLst/>
            </a:prstTxWarp>
          </a:bodyPr>
          <a:lstStyle/>
          <a:p>
            <a:pPr lvl="0"/>
            <a:r>
              <a:rPr lang="zh-TW" altLang="en-US"/>
              <a:t>按一下以編輯母片</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10246" name="Rectangle 6"/>
          <p:cNvSpPr>
            <a:spLocks noGrp="1" noChangeArrowheads="1"/>
          </p:cNvSpPr>
          <p:nvPr>
            <p:ph type="ftr" sz="quarter" idx="4"/>
          </p:nvPr>
        </p:nvSpPr>
        <p:spPr bwMode="auto">
          <a:xfrm>
            <a:off x="0"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l" defTabSz="960355">
              <a:defRPr sz="1200" b="0"/>
            </a:lvl1pPr>
          </a:lstStyle>
          <a:p>
            <a:endParaRPr lang="en-US" altLang="zh-TW"/>
          </a:p>
        </p:txBody>
      </p:sp>
      <p:sp>
        <p:nvSpPr>
          <p:cNvPr id="10247" name="Rectangle 7"/>
          <p:cNvSpPr>
            <a:spLocks noGrp="1" noChangeArrowheads="1"/>
          </p:cNvSpPr>
          <p:nvPr>
            <p:ph type="sldNum" sz="quarter" idx="5"/>
          </p:nvPr>
        </p:nvSpPr>
        <p:spPr bwMode="auto">
          <a:xfrm>
            <a:off x="4022726" y="9725025"/>
            <a:ext cx="3076575" cy="509588"/>
          </a:xfrm>
          <a:prstGeom prst="rect">
            <a:avLst/>
          </a:prstGeom>
          <a:noFill/>
          <a:ln w="9525">
            <a:noFill/>
            <a:miter lim="800000"/>
            <a:headEnd/>
            <a:tailEnd/>
          </a:ln>
          <a:effectLst/>
        </p:spPr>
        <p:txBody>
          <a:bodyPr vert="horz" wrap="square" lIns="96026" tIns="48015" rIns="96026" bIns="48015" numCol="1" anchor="b" anchorCtr="0" compatLnSpc="1">
            <a:prstTxWarp prst="textNoShape">
              <a:avLst/>
            </a:prstTxWarp>
          </a:bodyPr>
          <a:lstStyle>
            <a:lvl1pPr algn="r" defTabSz="960355">
              <a:defRPr sz="1200" b="0"/>
            </a:lvl1pPr>
          </a:lstStyle>
          <a:p>
            <a:fld id="{1FC14DE6-ED1D-4A09-89DC-AC03E4800BE7}" type="slidenum">
              <a:rPr lang="zh-TW" altLang="en-US"/>
              <a:pPr/>
              <a:t>‹#›</a:t>
            </a:fld>
            <a:endParaRPr lang="en-US" altLang="zh-TW"/>
          </a:p>
        </p:txBody>
      </p:sp>
    </p:spTree>
    <p:extLst>
      <p:ext uri="{BB962C8B-B14F-4D97-AF65-F5344CB8AC3E}">
        <p14:creationId xmlns:p14="http://schemas.microsoft.com/office/powerpoint/2010/main" val="5274377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0355" rtl="0" eaLnBrk="1" fontAlgn="auto" latinLnBrk="0" hangingPunct="1">
              <a:lnSpc>
                <a:spcPct val="100000"/>
              </a:lnSpc>
              <a:spcBef>
                <a:spcPts val="0"/>
              </a:spcBef>
              <a:spcAft>
                <a:spcPts val="0"/>
              </a:spcAft>
              <a:buClrTx/>
              <a:buSzTx/>
              <a:buFontTx/>
              <a:buNone/>
              <a:tabLst/>
              <a:defRPr/>
            </a:pPr>
            <a:fld id="{234743AF-C98D-412F-9651-1F6CB4288225}" type="slidenum">
              <a:rPr kumimoji="0" lang="zh-TW" altLang="en-US"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rPr>
              <a:pPr marL="0" marR="0" lvl="0" indent="0" algn="r" defTabSz="960355" rtl="0" eaLnBrk="1" fontAlgn="auto" latinLnBrk="0" hangingPunct="1">
                <a:lnSpc>
                  <a:spcPct val="100000"/>
                </a:lnSpc>
                <a:spcBef>
                  <a:spcPts val="0"/>
                </a:spcBef>
                <a:spcAft>
                  <a:spcPts val="0"/>
                </a:spcAft>
                <a:buClrTx/>
                <a:buSzTx/>
                <a:buFontTx/>
                <a:buNone/>
                <a:tabLst/>
                <a:defRPr/>
              </a:pPr>
              <a:t>2</a:t>
            </a:fld>
            <a:endParaRPr kumimoji="0" lang="en-US" altLang="zh-TW" sz="1200" b="0" i="0" u="none" strike="noStrike" kern="1200" cap="none" spc="0" normalizeH="0" baseline="0" noProof="0">
              <a:ln>
                <a:noFill/>
              </a:ln>
              <a:solidFill>
                <a:srgbClr val="000000"/>
              </a:solidFill>
              <a:effectLst/>
              <a:uLnTx/>
              <a:uFillTx/>
              <a:latin typeface="Calibri"/>
              <a:ea typeface="新細明體" panose="02020500000000000000" pitchFamily="18" charset="-120"/>
              <a:cs typeface="+mn-cs"/>
            </a:endParaRPr>
          </a:p>
        </p:txBody>
      </p:sp>
      <p:sp>
        <p:nvSpPr>
          <p:cNvPr id="86018" name="Rectangle 2"/>
          <p:cNvSpPr>
            <a:spLocks noGrp="1" noRot="1" noChangeAspect="1" noChangeArrowheads="1" noTextEdit="1"/>
          </p:cNvSpPr>
          <p:nvPr>
            <p:ph type="sldImg"/>
          </p:nvPr>
        </p:nvSpPr>
        <p:spPr>
          <a:xfrm>
            <a:off x="144463" y="769938"/>
            <a:ext cx="6816725" cy="3835400"/>
          </a:xfrm>
          <a:ln/>
        </p:spPr>
      </p:sp>
      <p:sp>
        <p:nvSpPr>
          <p:cNvPr id="86019" name="Rectangle 3"/>
          <p:cNvSpPr>
            <a:spLocks noGrp="1" noChangeArrowheads="1"/>
          </p:cNvSpPr>
          <p:nvPr>
            <p:ph type="body" idx="1"/>
          </p:nvPr>
        </p:nvSpPr>
        <p:spPr/>
        <p:txBody>
          <a:bodyPr/>
          <a:lstStyle/>
          <a:p>
            <a:endParaRPr lang="zh-TW"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標題投影片">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8A5FB165-FC29-102C-E72E-20BDB3441C6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Content Placeholder 2">
            <a:extLst>
              <a:ext uri="{FF2B5EF4-FFF2-40B4-BE49-F238E27FC236}">
                <a16:creationId xmlns:a16="http://schemas.microsoft.com/office/drawing/2014/main" id="{DB640D4B-EBF0-B2B5-5F9A-14E6ABF711BC}"/>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6" name="Title Placeholder 1">
            <a:extLst>
              <a:ext uri="{FF2B5EF4-FFF2-40B4-BE49-F238E27FC236}">
                <a16:creationId xmlns:a16="http://schemas.microsoft.com/office/drawing/2014/main" id="{D6829A15-0CA0-B280-A8CD-71A43BC8143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cxnSp>
        <p:nvCxnSpPr>
          <p:cNvPr id="2" name="Straight Connector 9">
            <a:extLst>
              <a:ext uri="{FF2B5EF4-FFF2-40B4-BE49-F238E27FC236}">
                <a16:creationId xmlns:a16="http://schemas.microsoft.com/office/drawing/2014/main" id="{23836D53-8107-5467-1D0C-8FFA9E86F30F}"/>
              </a:ext>
            </a:extLst>
          </p:cNvPr>
          <p:cNvCxnSpPr>
            <a:cxnSpLocks/>
          </p:cNvCxnSpPr>
          <p:nvPr userDrawn="1"/>
        </p:nvCxnSpPr>
        <p:spPr>
          <a:xfrm>
            <a:off x="1736435" y="4614762"/>
            <a:ext cx="8848436"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495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endParaRPr lang="en-US" altLang="zh-TW"/>
          </a:p>
        </p:txBody>
      </p:sp>
      <p:sp>
        <p:nvSpPr>
          <p:cNvPr id="4" name="Footer Placeholder 3"/>
          <p:cNvSpPr>
            <a:spLocks noGrp="1"/>
          </p:cNvSpPr>
          <p:nvPr>
            <p:ph type="ftr" sz="quarter" idx="11"/>
          </p:nvPr>
        </p:nvSpPr>
        <p:spPr/>
        <p:txBody>
          <a:bodyPr/>
          <a:lstStyle/>
          <a:p>
            <a:r>
              <a:rPr lang="en-US" altLang="zh-TW"/>
              <a:t>1234</a:t>
            </a:r>
          </a:p>
        </p:txBody>
      </p:sp>
      <p:sp>
        <p:nvSpPr>
          <p:cNvPr id="5" name="Slide Number Placeholder 4"/>
          <p:cNvSpPr>
            <a:spLocks noGrp="1"/>
          </p:cNvSpPr>
          <p:nvPr>
            <p:ph type="sldNum" sz="quarter" idx="12"/>
          </p:nvPr>
        </p:nvSpPr>
        <p:spPr/>
        <p:txBody>
          <a:bodyPr/>
          <a:lstStyle/>
          <a:p>
            <a:fld id="{88A02921-1256-4CAA-88EA-C76E5D082C2F}" type="slidenum">
              <a:rPr lang="zh-TW" altLang="en-US" smtClean="0"/>
              <a:pPr/>
              <a:t>‹#›</a:t>
            </a:fld>
            <a:endParaRPr lang="en-US" altLang="zh-TW"/>
          </a:p>
        </p:txBody>
      </p:sp>
    </p:spTree>
    <p:extLst>
      <p:ext uri="{BB962C8B-B14F-4D97-AF65-F5344CB8AC3E}">
        <p14:creationId xmlns:p14="http://schemas.microsoft.com/office/powerpoint/2010/main" val="166965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ltLang="zh-TW"/>
              <a:t>1234</a:t>
            </a:r>
          </a:p>
        </p:txBody>
      </p:sp>
      <p:sp>
        <p:nvSpPr>
          <p:cNvPr id="9" name="Slide Number Placeholder 8"/>
          <p:cNvSpPr>
            <a:spLocks noGrp="1"/>
          </p:cNvSpPr>
          <p:nvPr>
            <p:ph type="sldNum" sz="quarter" idx="12"/>
          </p:nvPr>
        </p:nvSpPr>
        <p:spPr/>
        <p:txBody>
          <a:bodyPr/>
          <a:lstStyle/>
          <a:p>
            <a:fld id="{6159F89F-55C1-444F-ACC8-C1BE3CDE8A11}" type="slidenum">
              <a:rPr lang="zh-TW" altLang="en-US" smtClean="0"/>
              <a:pPr/>
              <a:t>‹#›</a:t>
            </a:fld>
            <a:endParaRPr lang="en-US" altLang="zh-TW"/>
          </a:p>
        </p:txBody>
      </p:sp>
    </p:spTree>
    <p:extLst>
      <p:ext uri="{BB962C8B-B14F-4D97-AF65-F5344CB8AC3E}">
        <p14:creationId xmlns:p14="http://schemas.microsoft.com/office/powerpoint/2010/main" val="1231765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Tx" preserve="1">
  <p:cSld name="含輔助字幕的內容">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zh-TW" altLang="en-US"/>
              <a:t>按一下以編輯母片標題樣式</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ltLang="zh-TW"/>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ltLang="zh-TW"/>
              <a:t>1234</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4212818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picTx" preserve="1">
  <p:cSld name="含輔助字幕的圖片">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80448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BC268FC8-2254-4476-B46A-765AF921CBE2}" type="slidenum">
              <a:rPr lang="zh-TW" altLang="en-US" smtClean="0"/>
              <a:pPr/>
              <a:t>‹#›</a:t>
            </a:fld>
            <a:endParaRPr lang="en-US" altLang="zh-TW"/>
          </a:p>
        </p:txBody>
      </p:sp>
    </p:spTree>
    <p:extLst>
      <p:ext uri="{BB962C8B-B14F-4D97-AF65-F5344CB8AC3E}">
        <p14:creationId xmlns:p14="http://schemas.microsoft.com/office/powerpoint/2010/main" val="34253521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vertTitleAndTx" preserve="1">
  <p:cSld name="直排標題及文字">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F345292-D412-4B43-8017-E1E23C3248E7}" type="slidenum">
              <a:rPr lang="zh-TW" altLang="en-US" smtClean="0"/>
              <a:pPr/>
              <a:t>‹#›</a:t>
            </a:fld>
            <a:endParaRPr lang="en-US" altLang="zh-TW"/>
          </a:p>
        </p:txBody>
      </p:sp>
    </p:spTree>
    <p:extLst>
      <p:ext uri="{BB962C8B-B14F-4D97-AF65-F5344CB8AC3E}">
        <p14:creationId xmlns:p14="http://schemas.microsoft.com/office/powerpoint/2010/main" val="3758135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標題及內容">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7A65039A-802A-6CFC-0CA9-59FD9B3F2834}"/>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Content Placeholder 2"/>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pic>
        <p:nvPicPr>
          <p:cNvPr id="8" name="圖片 7">
            <a:extLst>
              <a:ext uri="{FF2B5EF4-FFF2-40B4-BE49-F238E27FC236}">
                <a16:creationId xmlns:a16="http://schemas.microsoft.com/office/drawing/2014/main" id="{3059DB8E-EA07-19B5-33F4-0F3FF3039645}"/>
              </a:ext>
            </a:extLst>
          </p:cNvPr>
          <p:cNvPicPr>
            <a:picLocks noChangeAspect="1"/>
          </p:cNvPicPr>
          <p:nvPr userDrawn="1"/>
        </p:nvPicPr>
        <p:blipFill>
          <a:blip r:embed="rId2"/>
          <a:stretch>
            <a:fillRect/>
          </a:stretch>
        </p:blipFill>
        <p:spPr>
          <a:xfrm>
            <a:off x="5596084" y="3304021"/>
            <a:ext cx="999831" cy="249958"/>
          </a:xfrm>
          <a:prstGeom prst="rect">
            <a:avLst/>
          </a:prstGeom>
        </p:spPr>
      </p:pic>
      <p:sp>
        <p:nvSpPr>
          <p:cNvPr id="7" name="Rectangle 6">
            <a:extLst>
              <a:ext uri="{FF2B5EF4-FFF2-40B4-BE49-F238E27FC236}">
                <a16:creationId xmlns:a16="http://schemas.microsoft.com/office/drawing/2014/main" id="{CAE5EC01-EA05-6869-F560-07DD87D0680D}"/>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日期版面配置區 11">
            <a:extLst>
              <a:ext uri="{FF2B5EF4-FFF2-40B4-BE49-F238E27FC236}">
                <a16:creationId xmlns:a16="http://schemas.microsoft.com/office/drawing/2014/main" id="{C2A09997-DBBB-2920-9EBD-876873C2FC49}"/>
              </a:ext>
            </a:extLst>
          </p:cNvPr>
          <p:cNvSpPr>
            <a:spLocks noGrp="1"/>
          </p:cNvSpPr>
          <p:nvPr>
            <p:ph type="dt" sz="half" idx="10"/>
          </p:nvPr>
        </p:nvSpPr>
        <p:spPr/>
        <p:txBody>
          <a:bodyPr/>
          <a:lstStyle/>
          <a:p>
            <a:r>
              <a:rPr lang="en-US" altLang="zh-TW"/>
              <a:t>©2022 Tong Hsing</a:t>
            </a:r>
            <a:endParaRPr lang="en-US" altLang="zh-TW" dirty="0"/>
          </a:p>
        </p:txBody>
      </p:sp>
      <p:sp>
        <p:nvSpPr>
          <p:cNvPr id="13" name="頁尾版面配置區 12">
            <a:extLst>
              <a:ext uri="{FF2B5EF4-FFF2-40B4-BE49-F238E27FC236}">
                <a16:creationId xmlns:a16="http://schemas.microsoft.com/office/drawing/2014/main" id="{A22D3ECF-6602-D9FD-A8D0-8AD9FF3087EE}"/>
              </a:ext>
            </a:extLst>
          </p:cNvPr>
          <p:cNvSpPr>
            <a:spLocks noGrp="1"/>
          </p:cNvSpPr>
          <p:nvPr>
            <p:ph type="ftr" sz="quarter" idx="11"/>
          </p:nvPr>
        </p:nvSpPr>
        <p:spPr/>
        <p:txBody>
          <a:bodyPr/>
          <a:lstStyle/>
          <a:p>
            <a:r>
              <a:rPr lang="en-US" altLang="zh-TW"/>
              <a:t>Tong hsing property</a:t>
            </a:r>
            <a:endParaRPr lang="en-US" altLang="zh-TW" dirty="0"/>
          </a:p>
        </p:txBody>
      </p:sp>
      <p:sp>
        <p:nvSpPr>
          <p:cNvPr id="14" name="投影片編號版面配置區 13">
            <a:extLst>
              <a:ext uri="{FF2B5EF4-FFF2-40B4-BE49-F238E27FC236}">
                <a16:creationId xmlns:a16="http://schemas.microsoft.com/office/drawing/2014/main" id="{1D08FA3A-9E79-1320-1D93-9F7C9AA6354F}"/>
              </a:ext>
            </a:extLst>
          </p:cNvPr>
          <p:cNvSpPr>
            <a:spLocks noGrp="1"/>
          </p:cNvSpPr>
          <p:nvPr>
            <p:ph type="sldNum" sz="quarter" idx="12"/>
          </p:nvPr>
        </p:nvSpPr>
        <p:spPr/>
        <p:txBody>
          <a:bodyPr/>
          <a:lstStyle/>
          <a:p>
            <a:r>
              <a:rPr lang="en-US" altLang="zh-TW"/>
              <a:t>P</a:t>
            </a:r>
            <a:fld id="{02F5EDF9-E018-422D-89A0-3D0B9D287D10}" type="slidenum">
              <a:rPr lang="zh-TW" altLang="en-US" smtClean="0"/>
              <a:pPr/>
              <a:t>‹#›</a:t>
            </a:fld>
            <a:endParaRPr lang="en-US" altLang="zh-TW" dirty="0"/>
          </a:p>
        </p:txBody>
      </p:sp>
    </p:spTree>
    <p:extLst>
      <p:ext uri="{BB962C8B-B14F-4D97-AF65-F5344CB8AC3E}">
        <p14:creationId xmlns:p14="http://schemas.microsoft.com/office/powerpoint/2010/main" val="721159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章節標題">
    <p:spTree>
      <p:nvGrpSpPr>
        <p:cNvPr id="1" name=""/>
        <p:cNvGrpSpPr/>
        <p:nvPr/>
      </p:nvGrpSpPr>
      <p:grpSpPr>
        <a:xfrm>
          <a:off x="0" y="0"/>
          <a:ext cx="0" cy="0"/>
          <a:chOff x="0" y="0"/>
          <a:chExt cx="0" cy="0"/>
        </a:xfrm>
      </p:grpSpPr>
      <p:sp>
        <p:nvSpPr>
          <p:cNvPr id="10" name="Rectangle 6">
            <a:extLst>
              <a:ext uri="{FF2B5EF4-FFF2-40B4-BE49-F238E27FC236}">
                <a16:creationId xmlns:a16="http://schemas.microsoft.com/office/drawing/2014/main" id="{1500CC22-D46D-7276-E36F-32E0152BA3A4}"/>
              </a:ext>
            </a:extLst>
          </p:cNvPr>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Date Placeholder 3">
            <a:extLst>
              <a:ext uri="{FF2B5EF4-FFF2-40B4-BE49-F238E27FC236}">
                <a16:creationId xmlns:a16="http://schemas.microsoft.com/office/drawing/2014/main" id="{F8F97DA4-279C-B490-82C2-393F6E4ED362}"/>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a:t>©2022 Tong</a:t>
            </a:r>
            <a:r>
              <a:rPr lang="zh-TW" altLang="en-US"/>
              <a:t> </a:t>
            </a:r>
            <a:r>
              <a:rPr lang="en-US" altLang="zh-TW"/>
              <a:t>Hsing</a:t>
            </a:r>
            <a:endParaRPr lang="en-US" altLang="zh-TW" dirty="0"/>
          </a:p>
        </p:txBody>
      </p:sp>
      <p:sp>
        <p:nvSpPr>
          <p:cNvPr id="12" name="Footer Placeholder 4">
            <a:extLst>
              <a:ext uri="{FF2B5EF4-FFF2-40B4-BE49-F238E27FC236}">
                <a16:creationId xmlns:a16="http://schemas.microsoft.com/office/drawing/2014/main" id="{CF9887D6-892E-2021-E8A2-1693A4D1C0A6}"/>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CE43BE7D-43DB-CEB0-A28D-1DFFA9A10A0C}"/>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sp>
        <p:nvSpPr>
          <p:cNvPr id="14" name="Content Placeholder 2">
            <a:extLst>
              <a:ext uri="{FF2B5EF4-FFF2-40B4-BE49-F238E27FC236}">
                <a16:creationId xmlns:a16="http://schemas.microsoft.com/office/drawing/2014/main" id="{19EE28A5-C83B-0D68-4001-1391A90DBA65}"/>
              </a:ext>
            </a:extLst>
          </p:cNvPr>
          <p:cNvSpPr>
            <a:spLocks noGrp="1"/>
          </p:cNvSpPr>
          <p:nvPr>
            <p:ph idx="1"/>
          </p:nvPr>
        </p:nvSpPr>
        <p:spPr>
          <a:xfrm>
            <a:off x="1066799" y="1292341"/>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2" name="Title Placeholder 1">
            <a:extLst>
              <a:ext uri="{FF2B5EF4-FFF2-40B4-BE49-F238E27FC236}">
                <a16:creationId xmlns:a16="http://schemas.microsoft.com/office/drawing/2014/main" id="{514965BC-FE07-131C-6077-D16A42A197E1}"/>
              </a:ext>
            </a:extLst>
          </p:cNvPr>
          <p:cNvSpPr txBox="1">
            <a:spLocks/>
          </p:cNvSpPr>
          <p:nvPr userDrawn="1"/>
        </p:nvSpPr>
        <p:spPr>
          <a:xfrm>
            <a:off x="409666" y="313431"/>
            <a:ext cx="9966960" cy="741012"/>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a:lstStyle>
          <a:p>
            <a:r>
              <a:rPr lang="zh-TW" altLang="en-US"/>
              <a:t>按一下以編輯母片標題樣式</a:t>
            </a:r>
            <a:endParaRPr lang="en-US" dirty="0"/>
          </a:p>
        </p:txBody>
      </p:sp>
    </p:spTree>
    <p:extLst>
      <p:ext uri="{BB962C8B-B14F-4D97-AF65-F5344CB8AC3E}">
        <p14:creationId xmlns:p14="http://schemas.microsoft.com/office/powerpoint/2010/main" val="1809726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空白">
    <p:spTree>
      <p:nvGrpSpPr>
        <p:cNvPr id="1" name=""/>
        <p:cNvGrpSpPr/>
        <p:nvPr/>
      </p:nvGrpSpPr>
      <p:grpSpPr>
        <a:xfrm>
          <a:off x="0" y="0"/>
          <a:ext cx="0" cy="0"/>
          <a:chOff x="0" y="0"/>
          <a:chExt cx="0" cy="0"/>
        </a:xfrm>
      </p:grpSpPr>
      <p:sp>
        <p:nvSpPr>
          <p:cNvPr id="3" name="Rectangle 6">
            <a:extLst>
              <a:ext uri="{FF2B5EF4-FFF2-40B4-BE49-F238E27FC236}">
                <a16:creationId xmlns:a16="http://schemas.microsoft.com/office/drawing/2014/main" id="{3163B859-1C08-E369-8886-2E554B073067}"/>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Content Placeholder 2">
            <a:extLst>
              <a:ext uri="{FF2B5EF4-FFF2-40B4-BE49-F238E27FC236}">
                <a16:creationId xmlns:a16="http://schemas.microsoft.com/office/drawing/2014/main" id="{63E383EB-C4C0-7742-66BB-82DE15F83F20}"/>
              </a:ext>
            </a:extLst>
          </p:cNvPr>
          <p:cNvSpPr>
            <a:spLocks noGrp="1"/>
          </p:cNvSpPr>
          <p:nvPr>
            <p:ph idx="1"/>
          </p:nvPr>
        </p:nvSpPr>
        <p:spPr>
          <a:xfrm>
            <a:off x="1066800" y="1320333"/>
            <a:ext cx="10058400" cy="4023360"/>
          </a:xfrm>
        </p:spPr>
        <p:txBody>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sp>
        <p:nvSpPr>
          <p:cNvPr id="15" name="日期版面配置區 14">
            <a:extLst>
              <a:ext uri="{FF2B5EF4-FFF2-40B4-BE49-F238E27FC236}">
                <a16:creationId xmlns:a16="http://schemas.microsoft.com/office/drawing/2014/main" id="{DF8A3C6B-FAFD-663A-497B-CA322B7C3FE7}"/>
              </a:ext>
            </a:extLst>
          </p:cNvPr>
          <p:cNvSpPr>
            <a:spLocks noGrp="1"/>
          </p:cNvSpPr>
          <p:nvPr>
            <p:ph type="dt" sz="half" idx="10"/>
          </p:nvPr>
        </p:nvSpPr>
        <p:spPr>
          <a:xfrm>
            <a:off x="230852" y="6485185"/>
            <a:ext cx="2472271" cy="365125"/>
          </a:xfrm>
          <a:prstGeom prst="rect">
            <a:avLst/>
          </a:prstGeom>
        </p:spPr>
        <p:txBody>
          <a:bodyPr/>
          <a:lstStyle/>
          <a:p>
            <a:r>
              <a:rPr lang="en-US" altLang="zh-TW" dirty="0"/>
              <a:t>©2022 Tong </a:t>
            </a:r>
            <a:r>
              <a:rPr lang="en-US" altLang="zh-TW" dirty="0" err="1"/>
              <a:t>Hsing</a:t>
            </a:r>
            <a:endParaRPr lang="en-US" altLang="zh-TW" dirty="0"/>
          </a:p>
        </p:txBody>
      </p:sp>
      <p:sp>
        <p:nvSpPr>
          <p:cNvPr id="16" name="頁尾版面配置區 15">
            <a:extLst>
              <a:ext uri="{FF2B5EF4-FFF2-40B4-BE49-F238E27FC236}">
                <a16:creationId xmlns:a16="http://schemas.microsoft.com/office/drawing/2014/main" id="{77438D26-98C1-E38E-1DA2-EB12032EFF2F}"/>
              </a:ext>
            </a:extLst>
          </p:cNvPr>
          <p:cNvSpPr>
            <a:spLocks noGrp="1"/>
          </p:cNvSpPr>
          <p:nvPr>
            <p:ph type="ftr" sz="quarter" idx="11"/>
          </p:nvPr>
        </p:nvSpPr>
        <p:spPr>
          <a:xfrm>
            <a:off x="3686185" y="6485185"/>
            <a:ext cx="4822804" cy="365125"/>
          </a:xfrm>
          <a:prstGeom prst="rect">
            <a:avLst/>
          </a:prstGeom>
        </p:spPr>
        <p:txBody>
          <a:bodyPr/>
          <a:lstStyle/>
          <a:p>
            <a:r>
              <a:rPr lang="en-US" altLang="zh-TW" dirty="0"/>
              <a:t>Tong </a:t>
            </a:r>
            <a:r>
              <a:rPr lang="en-US" altLang="zh-TW" dirty="0" err="1"/>
              <a:t>hsing</a:t>
            </a:r>
            <a:r>
              <a:rPr lang="en-US" altLang="zh-TW"/>
              <a:t> property</a:t>
            </a:r>
            <a:endParaRPr lang="en-US" altLang="zh-TW" dirty="0"/>
          </a:p>
        </p:txBody>
      </p:sp>
      <p:sp>
        <p:nvSpPr>
          <p:cNvPr id="17" name="投影片編號版面配置區 16">
            <a:extLst>
              <a:ext uri="{FF2B5EF4-FFF2-40B4-BE49-F238E27FC236}">
                <a16:creationId xmlns:a16="http://schemas.microsoft.com/office/drawing/2014/main" id="{1F672578-CA3D-1537-47E7-139AF5897916}"/>
              </a:ext>
            </a:extLst>
          </p:cNvPr>
          <p:cNvSpPr>
            <a:spLocks noGrp="1"/>
          </p:cNvSpPr>
          <p:nvPr>
            <p:ph type="sldNum" sz="quarter" idx="12"/>
          </p:nvPr>
        </p:nvSpPr>
        <p:spPr>
          <a:xfrm>
            <a:off x="10684398" y="6485185"/>
            <a:ext cx="1312025" cy="365125"/>
          </a:xfrm>
          <a:prstGeom prst="rect">
            <a:avLst/>
          </a:prstGeom>
        </p:spPr>
        <p:txBody>
          <a:bodyPr/>
          <a:lstStyle/>
          <a:p>
            <a:r>
              <a:rPr lang="en-US" altLang="zh-TW"/>
              <a:t>P</a:t>
            </a:r>
            <a:fld id="{02F5EDF9-E018-422D-89A0-3D0B9D287D10}" type="slidenum">
              <a:rPr lang="zh-TW" altLang="en-US" smtClean="0"/>
              <a:pPr/>
              <a:t>‹#›</a:t>
            </a:fld>
            <a:endParaRPr lang="en-US" altLang="zh-TW" dirty="0"/>
          </a:p>
        </p:txBody>
      </p:sp>
      <p:pic>
        <p:nvPicPr>
          <p:cNvPr id="6" name="圖片 5">
            <a:extLst>
              <a:ext uri="{FF2B5EF4-FFF2-40B4-BE49-F238E27FC236}">
                <a16:creationId xmlns:a16="http://schemas.microsoft.com/office/drawing/2014/main" id="{347466EA-4B8B-2C38-3E9F-6BD266730EFF}"/>
              </a:ext>
            </a:extLst>
          </p:cNvPr>
          <p:cNvPicPr>
            <a:picLocks noChangeAspect="1"/>
          </p:cNvPicPr>
          <p:nvPr userDrawn="1"/>
        </p:nvPicPr>
        <p:blipFill>
          <a:blip r:embed="rId2"/>
          <a:stretch>
            <a:fillRect/>
          </a:stretch>
        </p:blipFill>
        <p:spPr>
          <a:xfrm>
            <a:off x="11361413" y="203086"/>
            <a:ext cx="698488" cy="584040"/>
          </a:xfrm>
          <a:prstGeom prst="rect">
            <a:avLst/>
          </a:prstGeom>
        </p:spPr>
      </p:pic>
      <p:sp>
        <p:nvSpPr>
          <p:cNvPr id="7" name="Title Placeholder 1">
            <a:extLst>
              <a:ext uri="{FF2B5EF4-FFF2-40B4-BE49-F238E27FC236}">
                <a16:creationId xmlns:a16="http://schemas.microsoft.com/office/drawing/2014/main" id="{EDC48840-A886-96C5-AEEC-E472FF9D57EE}"/>
              </a:ext>
            </a:extLst>
          </p:cNvPr>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Tree>
    <p:extLst>
      <p:ext uri="{BB962C8B-B14F-4D97-AF65-F5344CB8AC3E}">
        <p14:creationId xmlns:p14="http://schemas.microsoft.com/office/powerpoint/2010/main" val="1543293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zh-TW" altLang="en-US"/>
              <a:t>按一下以編輯母片標題樣式</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8E4AAD29-88B3-44DF-AF09-46E00A761792}"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903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41311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zh-TW" altLang="en-US"/>
              <a:t>按一下以編輯母片標題樣式</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endParaRPr lang="en-US" altLang="zh-TW"/>
          </a:p>
        </p:txBody>
      </p:sp>
      <p:sp>
        <p:nvSpPr>
          <p:cNvPr id="5" name="Footer Placeholder 4"/>
          <p:cNvSpPr>
            <a:spLocks noGrp="1"/>
          </p:cNvSpPr>
          <p:nvPr>
            <p:ph type="ftr" sz="quarter" idx="11"/>
          </p:nvPr>
        </p:nvSpPr>
        <p:spPr/>
        <p:txBody>
          <a:bodyPr/>
          <a:lstStyle/>
          <a:p>
            <a:r>
              <a:rPr lang="en-US" altLang="zh-TW"/>
              <a:t>1234</a:t>
            </a:r>
          </a:p>
        </p:txBody>
      </p:sp>
      <p:sp>
        <p:nvSpPr>
          <p:cNvPr id="6" name="Slide Number Placeholder 5"/>
          <p:cNvSpPr>
            <a:spLocks noGrp="1"/>
          </p:cNvSpPr>
          <p:nvPr>
            <p:ph type="sldNum" sz="quarter" idx="12"/>
          </p:nvPr>
        </p:nvSpPr>
        <p:spPr/>
        <p:txBody>
          <a:bodyPr/>
          <a:lstStyle/>
          <a:p>
            <a:fld id="{02F5EDF9-E018-422D-89A0-3D0B9D287D10}" type="slidenum">
              <a:rPr lang="zh-TW" altLang="en-US" smtClean="0"/>
              <a:pPr/>
              <a:t>‹#›</a:t>
            </a:fld>
            <a:endParaRPr lang="en-US" altLang="zh-TW"/>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384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endParaRPr lang="en-US" altLang="zh-TW"/>
          </a:p>
        </p:txBody>
      </p:sp>
      <p:sp>
        <p:nvSpPr>
          <p:cNvPr id="6" name="Footer Placeholder 5"/>
          <p:cNvSpPr>
            <a:spLocks noGrp="1"/>
          </p:cNvSpPr>
          <p:nvPr>
            <p:ph type="ftr" sz="quarter" idx="11"/>
          </p:nvPr>
        </p:nvSpPr>
        <p:spPr/>
        <p:txBody>
          <a:bodyPr/>
          <a:lstStyle/>
          <a:p>
            <a:r>
              <a:rPr lang="en-US" altLang="zh-TW"/>
              <a:t>1234</a:t>
            </a:r>
          </a:p>
        </p:txBody>
      </p:sp>
      <p:sp>
        <p:nvSpPr>
          <p:cNvPr id="7" name="Slide Number Placeholder 6"/>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3774693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1097280" y="2582335"/>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6217920" y="2582334"/>
            <a:ext cx="4937760" cy="328676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endParaRPr lang="en-US" altLang="zh-TW"/>
          </a:p>
        </p:txBody>
      </p:sp>
      <p:sp>
        <p:nvSpPr>
          <p:cNvPr id="8" name="Footer Placeholder 7"/>
          <p:cNvSpPr>
            <a:spLocks noGrp="1"/>
          </p:cNvSpPr>
          <p:nvPr>
            <p:ph type="ftr" sz="quarter" idx="11"/>
          </p:nvPr>
        </p:nvSpPr>
        <p:spPr/>
        <p:txBody>
          <a:bodyPr/>
          <a:lstStyle/>
          <a:p>
            <a:r>
              <a:rPr lang="en-US" altLang="zh-TW"/>
              <a:t>1234</a:t>
            </a:r>
          </a:p>
        </p:txBody>
      </p:sp>
      <p:sp>
        <p:nvSpPr>
          <p:cNvPr id="9" name="Slide Number Placeholder 8"/>
          <p:cNvSpPr>
            <a:spLocks noGrp="1"/>
          </p:cNvSpPr>
          <p:nvPr>
            <p:ph type="sldNum" sz="quarter" idx="12"/>
          </p:nvPr>
        </p:nvSpPr>
        <p:spPr/>
        <p:txBody>
          <a:bodyPr/>
          <a:lstStyle/>
          <a:p>
            <a:fld id="{02F5EDF9-E018-422D-89A0-3D0B9D287D10}" type="slidenum">
              <a:rPr lang="zh-TW" altLang="en-US" smtClean="0"/>
              <a:pPr/>
              <a:t>‹#›</a:t>
            </a:fld>
            <a:endParaRPr lang="en-US" altLang="zh-TW"/>
          </a:p>
        </p:txBody>
      </p:sp>
    </p:spTree>
    <p:extLst>
      <p:ext uri="{BB962C8B-B14F-4D97-AF65-F5344CB8AC3E}">
        <p14:creationId xmlns:p14="http://schemas.microsoft.com/office/powerpoint/2010/main" val="2089694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9666" y="313431"/>
            <a:ext cx="9966960" cy="741012"/>
          </a:xfrm>
          <a:prstGeom prst="rect">
            <a:avLst/>
          </a:prstGeom>
        </p:spPr>
        <p:txBody>
          <a:bodyPr vert="horz" lIns="91440" tIns="45720" rIns="91440" bIns="45720" rtlCol="0" anchor="b">
            <a:normAutofit/>
          </a:bodyPr>
          <a:lstStyle/>
          <a:p>
            <a:r>
              <a:rPr lang="zh-TW" altLang="en-US" dirty="0"/>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dirty="0"/>
              <a:t>按一下以編輯母片文字樣式</a:t>
            </a:r>
          </a:p>
          <a:p>
            <a:pPr lvl="1"/>
            <a:r>
              <a:rPr lang="zh-TW" altLang="en-US" dirty="0"/>
              <a:t>第二層</a:t>
            </a:r>
          </a:p>
          <a:p>
            <a:pPr lvl="2"/>
            <a:r>
              <a:rPr lang="zh-TW" altLang="en-US" dirty="0"/>
              <a:t>第三層</a:t>
            </a:r>
          </a:p>
          <a:p>
            <a:pPr lvl="3"/>
            <a:r>
              <a:rPr lang="zh-TW" altLang="en-US" dirty="0"/>
              <a:t>第四層</a:t>
            </a:r>
          </a:p>
          <a:p>
            <a:pPr lvl="4"/>
            <a:r>
              <a:rPr lang="zh-TW" altLang="en-US" dirty="0"/>
              <a:t>第五層</a:t>
            </a:r>
            <a:endParaRPr lang="en-US" dirty="0"/>
          </a:p>
        </p:txBody>
      </p:sp>
      <p:cxnSp>
        <p:nvCxnSpPr>
          <p:cNvPr id="10" name="Straight Connector 9"/>
          <p:cNvCxnSpPr/>
          <p:nvPr/>
        </p:nvCxnSpPr>
        <p:spPr>
          <a:xfrm>
            <a:off x="502026" y="1054442"/>
            <a:ext cx="9966960" cy="0"/>
          </a:xfrm>
          <a:prstGeom prst="line">
            <a:avLst/>
          </a:prstGeom>
          <a:ln w="63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1" name="日期版面配置區 9">
            <a:extLst>
              <a:ext uri="{FF2B5EF4-FFF2-40B4-BE49-F238E27FC236}">
                <a16:creationId xmlns:a16="http://schemas.microsoft.com/office/drawing/2014/main" id="{500243AD-2329-2042-6E79-0EA2D33BFA6D}"/>
              </a:ext>
            </a:extLst>
          </p:cNvPr>
          <p:cNvSpPr txBox="1">
            <a:spLocks/>
          </p:cNvSpPr>
          <p:nvPr userDrawn="1"/>
        </p:nvSpPr>
        <p:spPr>
          <a:xfrm>
            <a:off x="12191" y="5570702"/>
            <a:ext cx="2472271" cy="365125"/>
          </a:xfrm>
          <a:prstGeom prst="rect">
            <a:avLst/>
          </a:prstGeom>
        </p:spPr>
        <p:txBody>
          <a:bodyPr/>
          <a:lstStyle>
            <a:defPPr>
              <a:defRPr lang="en-US"/>
            </a:defPPr>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altLang="zh-TW" dirty="0"/>
          </a:p>
        </p:txBody>
      </p:sp>
      <p:sp>
        <p:nvSpPr>
          <p:cNvPr id="8" name="Rectangle 6">
            <a:extLst>
              <a:ext uri="{FF2B5EF4-FFF2-40B4-BE49-F238E27FC236}">
                <a16:creationId xmlns:a16="http://schemas.microsoft.com/office/drawing/2014/main" id="{69ECF7CE-D396-6872-8C7B-105A8D97D4BD}"/>
              </a:ext>
            </a:extLst>
          </p:cNvPr>
          <p:cNvSpPr>
            <a:spLocks/>
          </p:cNvSpPr>
          <p:nvPr userDrawn="1"/>
        </p:nvSpPr>
        <p:spPr>
          <a:xfrm>
            <a:off x="6519" y="6388311"/>
            <a:ext cx="12191999" cy="469392"/>
          </a:xfrm>
          <a:prstGeom prst="rect">
            <a:avLst/>
          </a:prstGeom>
          <a:solidFill>
            <a:srgbClr val="003F7C"/>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Date Placeholder 3">
            <a:extLst>
              <a:ext uri="{FF2B5EF4-FFF2-40B4-BE49-F238E27FC236}">
                <a16:creationId xmlns:a16="http://schemas.microsoft.com/office/drawing/2014/main" id="{E46FCFFA-2E5F-B25E-9A3D-4AD052C19661}"/>
              </a:ext>
            </a:extLst>
          </p:cNvPr>
          <p:cNvSpPr>
            <a:spLocks noGrp="1"/>
          </p:cNvSpPr>
          <p:nvPr>
            <p:ph type="dt" sz="half" idx="2"/>
          </p:nvPr>
        </p:nvSpPr>
        <p:spPr>
          <a:xfrm>
            <a:off x="230852" y="6485185"/>
            <a:ext cx="2472271" cy="365125"/>
          </a:xfrm>
          <a:prstGeom prst="rect">
            <a:avLst/>
          </a:prstGeom>
        </p:spPr>
        <p:txBody>
          <a:bodyPr vert="horz" lIns="91440" tIns="45720" rIns="91440" bIns="45720" rtlCol="0" anchor="ctr"/>
          <a:lstStyle>
            <a:lvl1pPr algn="l">
              <a:defRPr sz="1200">
                <a:solidFill>
                  <a:srgbClr val="FFFFFF"/>
                </a:solidFill>
              </a:defRPr>
            </a:lvl1pPr>
          </a:lstStyle>
          <a:p>
            <a:r>
              <a:rPr lang="en-US" altLang="zh-TW" dirty="0"/>
              <a:t>©2022 Tong </a:t>
            </a:r>
            <a:r>
              <a:rPr lang="en-US" altLang="zh-TW" dirty="0" err="1"/>
              <a:t>Hsing</a:t>
            </a:r>
            <a:endParaRPr lang="en-US" altLang="zh-TW" dirty="0"/>
          </a:p>
        </p:txBody>
      </p:sp>
      <p:sp>
        <p:nvSpPr>
          <p:cNvPr id="12" name="Footer Placeholder 4">
            <a:extLst>
              <a:ext uri="{FF2B5EF4-FFF2-40B4-BE49-F238E27FC236}">
                <a16:creationId xmlns:a16="http://schemas.microsoft.com/office/drawing/2014/main" id="{61A30234-99BC-F1C0-BDAE-2BEBB3115FC3}"/>
              </a:ext>
            </a:extLst>
          </p:cNvPr>
          <p:cNvSpPr>
            <a:spLocks noGrp="1"/>
          </p:cNvSpPr>
          <p:nvPr>
            <p:ph type="ftr" sz="quarter" idx="3"/>
          </p:nvPr>
        </p:nvSpPr>
        <p:spPr>
          <a:xfrm>
            <a:off x="3686185" y="6485185"/>
            <a:ext cx="4822804" cy="365125"/>
          </a:xfrm>
          <a:prstGeom prst="rect">
            <a:avLst/>
          </a:prstGeom>
        </p:spPr>
        <p:txBody>
          <a:bodyPr vert="horz" lIns="91440" tIns="45720" rIns="91440" bIns="45720" rtlCol="0" anchor="ctr"/>
          <a:lstStyle>
            <a:lvl1pPr algn="ctr">
              <a:defRPr sz="1200" cap="all" baseline="0">
                <a:solidFill>
                  <a:srgbClr val="FFFFFF"/>
                </a:solidFill>
              </a:defRPr>
            </a:lvl1pPr>
          </a:lstStyle>
          <a:p>
            <a:r>
              <a:rPr lang="en-US" altLang="zh-TW"/>
              <a:t>Tong hsing property</a:t>
            </a:r>
            <a:endParaRPr lang="en-US" altLang="zh-TW" dirty="0"/>
          </a:p>
        </p:txBody>
      </p:sp>
      <p:sp>
        <p:nvSpPr>
          <p:cNvPr id="13" name="Slide Number Placeholder 5">
            <a:extLst>
              <a:ext uri="{FF2B5EF4-FFF2-40B4-BE49-F238E27FC236}">
                <a16:creationId xmlns:a16="http://schemas.microsoft.com/office/drawing/2014/main" id="{F76D3888-503C-3912-03CA-FFAC218F84FF}"/>
              </a:ext>
            </a:extLst>
          </p:cNvPr>
          <p:cNvSpPr>
            <a:spLocks noGrp="1"/>
          </p:cNvSpPr>
          <p:nvPr>
            <p:ph type="sldNum" sz="quarter" idx="4"/>
          </p:nvPr>
        </p:nvSpPr>
        <p:spPr>
          <a:xfrm>
            <a:off x="10684398" y="6485185"/>
            <a:ext cx="1312025" cy="365125"/>
          </a:xfrm>
          <a:prstGeom prst="rect">
            <a:avLst/>
          </a:prstGeom>
        </p:spPr>
        <p:txBody>
          <a:bodyPr vert="horz" lIns="91440" tIns="45720" rIns="91440" bIns="45720" rtlCol="0" anchor="ctr"/>
          <a:lstStyle>
            <a:lvl1pPr algn="r">
              <a:defRPr sz="1200">
                <a:solidFill>
                  <a:srgbClr val="FFFFFF"/>
                </a:solidFill>
              </a:defRPr>
            </a:lvl1pPr>
          </a:lstStyle>
          <a:p>
            <a:r>
              <a:rPr lang="en-US" altLang="zh-TW" dirty="0"/>
              <a:t>P</a:t>
            </a:r>
            <a:fld id="{02F5EDF9-E018-422D-89A0-3D0B9D287D10}" type="slidenum">
              <a:rPr lang="zh-TW" altLang="en-US" smtClean="0"/>
              <a:pPr/>
              <a:t>‹#›</a:t>
            </a:fld>
            <a:endParaRPr lang="en-US" altLang="zh-TW" dirty="0"/>
          </a:p>
        </p:txBody>
      </p:sp>
      <p:pic>
        <p:nvPicPr>
          <p:cNvPr id="4" name="圖片 3">
            <a:extLst>
              <a:ext uri="{FF2B5EF4-FFF2-40B4-BE49-F238E27FC236}">
                <a16:creationId xmlns:a16="http://schemas.microsoft.com/office/drawing/2014/main" id="{D758B7D2-3F48-3210-F607-1591CE615835}"/>
              </a:ext>
            </a:extLst>
          </p:cNvPr>
          <p:cNvPicPr>
            <a:picLocks noChangeAspect="1"/>
          </p:cNvPicPr>
          <p:nvPr userDrawn="1"/>
        </p:nvPicPr>
        <p:blipFill>
          <a:blip r:embed="rId6"/>
          <a:stretch>
            <a:fillRect/>
          </a:stretch>
        </p:blipFill>
        <p:spPr>
          <a:xfrm>
            <a:off x="11361413" y="203086"/>
            <a:ext cx="698488" cy="584040"/>
          </a:xfrm>
          <a:prstGeom prst="rect">
            <a:avLst/>
          </a:prstGeom>
        </p:spPr>
      </p:pic>
    </p:spTree>
    <p:extLst>
      <p:ext uri="{BB962C8B-B14F-4D97-AF65-F5344CB8AC3E}">
        <p14:creationId xmlns:p14="http://schemas.microsoft.com/office/powerpoint/2010/main" val="192486256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4" r:id="rId4"/>
  </p:sldLayoutIdLst>
  <p:hf hdr="0" ftr="0" dt="0"/>
  <p:txStyles>
    <p:titleStyle>
      <a:lvl1pPr algn="l" defTabSz="914400" rtl="0" eaLnBrk="1" latinLnBrk="0" hangingPunct="1">
        <a:lnSpc>
          <a:spcPct val="85000"/>
        </a:lnSpc>
        <a:spcBef>
          <a:spcPct val="0"/>
        </a:spcBef>
        <a:buNone/>
        <a:defRPr sz="4800" kern="1200" spc="-50" baseline="0">
          <a:solidFill>
            <a:srgbClr val="003F7C"/>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ltLang="zh-TW"/>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ltLang="zh-TW"/>
              <a:t>1234</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2F5EDF9-E018-422D-89A0-3D0B9D287D10}" type="slidenum">
              <a:rPr lang="zh-TW" altLang="en-US" smtClean="0"/>
              <a:pPr/>
              <a:t>‹#›</a:t>
            </a:fld>
            <a:endParaRPr lang="en-US" altLang="zh-TW"/>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541838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4.xml"/><Relationship Id="rId6" Type="http://schemas.openxmlformats.org/officeDocument/2006/relationships/image" Target="../media/image18.png"/><Relationship Id="rId5" Type="http://schemas.openxmlformats.org/officeDocument/2006/relationships/image" Target="../media/image17.png"/><Relationship Id="rId10" Type="http://schemas.openxmlformats.org/officeDocument/2006/relationships/image" Target="../media/image22.png"/><Relationship Id="rId4" Type="http://schemas.openxmlformats.org/officeDocument/2006/relationships/image" Target="../media/image16.png"/><Relationship Id="rId9" Type="http://schemas.openxmlformats.org/officeDocument/2006/relationships/image" Target="../media/image2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9" name="Rectangle 11"/>
          <p:cNvSpPr>
            <a:spLocks noChangeArrowheads="1"/>
          </p:cNvSpPr>
          <p:nvPr/>
        </p:nvSpPr>
        <p:spPr bwMode="auto">
          <a:xfrm>
            <a:off x="1924629" y="2296660"/>
            <a:ext cx="8702938" cy="2746906"/>
          </a:xfrm>
          <a:prstGeom prst="rect">
            <a:avLst/>
          </a:prstGeom>
          <a:noFill/>
          <a:ln w="9525">
            <a:noFill/>
            <a:miter lim="800000"/>
            <a:headEnd/>
            <a:tailEnd/>
          </a:ln>
          <a:effectLst/>
        </p:spPr>
        <p:txBody>
          <a:bodyPr wrap="square">
            <a:spAutoFit/>
          </a:bodyPr>
          <a:lstStyle/>
          <a:p>
            <a:pPr algn="l">
              <a:spcBef>
                <a:spcPct val="25000"/>
              </a:spcBef>
            </a:pPr>
            <a:r>
              <a:rPr lang="en-US" altLang="zh-TW" sz="4500" spc="-50" dirty="0">
                <a:solidFill>
                  <a:srgbClr val="003F7C"/>
                </a:solidFill>
                <a:ea typeface="+mj-ea"/>
                <a:cs typeface="+mj-cs"/>
              </a:rPr>
              <a:t>TONG HSING ELECTRONIC IND., LTD.</a:t>
            </a:r>
          </a:p>
          <a:p>
            <a:pPr algn="l">
              <a:spcBef>
                <a:spcPct val="25000"/>
              </a:spcBef>
            </a:pPr>
            <a:endParaRPr lang="en-US" altLang="zh-TW" sz="2800" dirty="0">
              <a:solidFill>
                <a:srgbClr val="003F7C"/>
              </a:solidFill>
              <a:ea typeface="新細明體" pitchFamily="18" charset="-120"/>
            </a:endParaRPr>
          </a:p>
          <a:p>
            <a:pPr algn="l">
              <a:spcBef>
                <a:spcPct val="25000"/>
              </a:spcBef>
            </a:pPr>
            <a:r>
              <a:rPr lang="en-US" altLang="zh-TW" sz="2800" dirty="0">
                <a:solidFill>
                  <a:srgbClr val="003F7C"/>
                </a:solidFill>
                <a:ea typeface="新細明體" pitchFamily="18" charset="-120"/>
              </a:rPr>
              <a:t>Third Quarter 2022</a:t>
            </a:r>
          </a:p>
          <a:p>
            <a:pPr algn="l">
              <a:spcBef>
                <a:spcPct val="25000"/>
              </a:spcBef>
            </a:pPr>
            <a:r>
              <a:rPr lang="en-US" altLang="zh-TW" sz="2800" dirty="0">
                <a:solidFill>
                  <a:srgbClr val="003F7C"/>
                </a:solidFill>
                <a:ea typeface="新細明體" pitchFamily="18" charset="-120"/>
              </a:rPr>
              <a:t>Earnings Result</a:t>
            </a:r>
            <a:r>
              <a:rPr lang="en-US" altLang="zh-TW" dirty="0">
                <a:solidFill>
                  <a:srgbClr val="003F7C"/>
                </a:solidFill>
                <a:ea typeface="新細明體" pitchFamily="18" charset="-120"/>
              </a:rPr>
              <a:t> </a:t>
            </a:r>
          </a:p>
          <a:p>
            <a:pPr algn="l">
              <a:spcBef>
                <a:spcPct val="25000"/>
              </a:spcBef>
            </a:pPr>
            <a:r>
              <a:rPr lang="en-US" altLang="zh-TW" dirty="0">
                <a:solidFill>
                  <a:srgbClr val="003F7C"/>
                </a:solidFill>
                <a:ea typeface="新細明體" pitchFamily="18" charset="-120"/>
              </a:rPr>
              <a:t>Nov 10</a:t>
            </a:r>
            <a:r>
              <a:rPr lang="en-US" altLang="zh-TW" baseline="30000" dirty="0">
                <a:solidFill>
                  <a:srgbClr val="003F7C"/>
                </a:solidFill>
                <a:ea typeface="新細明體" pitchFamily="18" charset="-120"/>
              </a:rPr>
              <a:t>th</a:t>
            </a:r>
            <a:r>
              <a:rPr lang="en-US" altLang="zh-TW" dirty="0">
                <a:solidFill>
                  <a:srgbClr val="003F7C"/>
                </a:solidFill>
                <a:ea typeface="新細明體" pitchFamily="18" charset="-120"/>
              </a:rPr>
              <a:t>, 2022 </a:t>
            </a:r>
            <a:endParaRPr lang="zh-TW" altLang="en-US" dirty="0">
              <a:solidFill>
                <a:srgbClr val="003F7C"/>
              </a:solidFill>
              <a:ea typeface="新細明體" pitchFamily="18" charset="-120"/>
            </a:endParaRPr>
          </a:p>
        </p:txBody>
      </p:sp>
      <p:sp>
        <p:nvSpPr>
          <p:cNvPr id="2" name="日期版面配置區 14">
            <a:extLst>
              <a:ext uri="{FF2B5EF4-FFF2-40B4-BE49-F238E27FC236}">
                <a16:creationId xmlns:a16="http://schemas.microsoft.com/office/drawing/2014/main" id="{1D808678-9C55-0F94-27FD-7A227E8EA428}"/>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a:solidFill>
                  <a:schemeClr val="bg1"/>
                </a:solidFill>
              </a:rPr>
              <a:t>©2022 Tong 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EB38919C-6AD0-24FF-E16F-289852B623E2}"/>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4" name="投影片編號版面配置區 16">
            <a:extLst>
              <a:ext uri="{FF2B5EF4-FFF2-40B4-BE49-F238E27FC236}">
                <a16:creationId xmlns:a16="http://schemas.microsoft.com/office/drawing/2014/main" id="{A9F93149-E8E8-D9E4-B0C8-BA59454C87B0}"/>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a:t>
            </a:fld>
            <a:endParaRPr lang="en-US" altLang="zh-TW" sz="1200" dirty="0">
              <a:solidFill>
                <a:schemeClr val="bg1"/>
              </a:solidFill>
            </a:endParaRPr>
          </a:p>
        </p:txBody>
      </p:sp>
      <p:pic>
        <p:nvPicPr>
          <p:cNvPr id="6" name="圖片 5">
            <a:extLst>
              <a:ext uri="{FF2B5EF4-FFF2-40B4-BE49-F238E27FC236}">
                <a16:creationId xmlns:a16="http://schemas.microsoft.com/office/drawing/2014/main" id="{B5F145DF-A102-AAAA-6827-E1676819D5FA}"/>
              </a:ext>
            </a:extLst>
          </p:cNvPr>
          <p:cNvPicPr>
            <a:picLocks noChangeAspect="1"/>
          </p:cNvPicPr>
          <p:nvPr/>
        </p:nvPicPr>
        <p:blipFill>
          <a:blip r:embed="rId2"/>
          <a:stretch>
            <a:fillRect/>
          </a:stretch>
        </p:blipFill>
        <p:spPr>
          <a:xfrm>
            <a:off x="403962" y="308302"/>
            <a:ext cx="1312819" cy="109771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a:solidFill>
                  <a:schemeClr val="bg1"/>
                </a:solidFill>
              </a:rPr>
              <a:t>©2022 Tong 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10</a:t>
            </a:fld>
            <a:endParaRPr lang="en-US" altLang="zh-TW" sz="1200" dirty="0">
              <a:solidFill>
                <a:schemeClr val="bg1"/>
              </a:solidFill>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496546" y="2097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altLang="zh-TW" sz="4500" dirty="0">
                <a:solidFill>
                  <a:srgbClr val="003F7C"/>
                </a:solidFill>
              </a:rPr>
              <a:t>Tong </a:t>
            </a:r>
            <a:r>
              <a:rPr lang="en-US" altLang="zh-TW" sz="4500" dirty="0" err="1">
                <a:solidFill>
                  <a:srgbClr val="003F7C"/>
                </a:solidFill>
              </a:rPr>
              <a:t>Hsing</a:t>
            </a:r>
            <a:r>
              <a:rPr lang="en-US" altLang="zh-TW" sz="4500" dirty="0">
                <a:solidFill>
                  <a:srgbClr val="003F7C"/>
                </a:solidFill>
              </a:rPr>
              <a:t> Revenue History</a:t>
            </a:r>
            <a:endParaRPr lang="zh-TW" altLang="en-US" sz="4500" dirty="0">
              <a:solidFill>
                <a:srgbClr val="003F7C"/>
              </a:solidFill>
            </a:endParaRPr>
          </a:p>
        </p:txBody>
      </p:sp>
      <p:sp>
        <p:nvSpPr>
          <p:cNvPr id="4" name="Text Box 108">
            <a:extLst>
              <a:ext uri="{FF2B5EF4-FFF2-40B4-BE49-F238E27FC236}">
                <a16:creationId xmlns:a16="http://schemas.microsoft.com/office/drawing/2014/main" id="{A0020D54-34B1-8A45-0C63-ADDFAF58480F}"/>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pic>
        <p:nvPicPr>
          <p:cNvPr id="6" name="圖片 5">
            <a:extLst>
              <a:ext uri="{FF2B5EF4-FFF2-40B4-BE49-F238E27FC236}">
                <a16:creationId xmlns:a16="http://schemas.microsoft.com/office/drawing/2014/main" id="{30B85DD9-83FF-7AF9-717B-3FEEC5EE91B4}"/>
              </a:ext>
            </a:extLst>
          </p:cNvPr>
          <p:cNvPicPr>
            <a:picLocks noChangeAspect="1"/>
          </p:cNvPicPr>
          <p:nvPr/>
        </p:nvPicPr>
        <p:blipFill>
          <a:blip r:embed="rId2"/>
          <a:stretch>
            <a:fillRect/>
          </a:stretch>
        </p:blipFill>
        <p:spPr>
          <a:xfrm>
            <a:off x="420132" y="578556"/>
            <a:ext cx="11981418" cy="5700887"/>
          </a:xfrm>
          <a:prstGeom prst="rect">
            <a:avLst/>
          </a:prstGeom>
        </p:spPr>
      </p:pic>
      <p:sp>
        <p:nvSpPr>
          <p:cNvPr id="7" name="Text Box 17">
            <a:extLst>
              <a:ext uri="{FF2B5EF4-FFF2-40B4-BE49-F238E27FC236}">
                <a16:creationId xmlns:a16="http://schemas.microsoft.com/office/drawing/2014/main" id="{2EE75F20-72CE-E23B-F019-8179887FA4E9}"/>
              </a:ext>
            </a:extLst>
          </p:cNvPr>
          <p:cNvSpPr txBox="1">
            <a:spLocks noChangeArrowheads="1"/>
          </p:cNvSpPr>
          <p:nvPr/>
        </p:nvSpPr>
        <p:spPr bwMode="auto">
          <a:xfrm>
            <a:off x="3787554" y="3645445"/>
            <a:ext cx="844269"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+37</a:t>
            </a:r>
            <a:r>
              <a:rPr lang="zh-TW" altLang="en-US" sz="1600" b="1" dirty="0">
                <a:solidFill>
                  <a:srgbClr val="FF3300"/>
                </a:solidFill>
                <a:latin typeface="Century Gothic" pitchFamily="34" charset="0"/>
                <a:ea typeface="新細明體" pitchFamily="18" charset="-120"/>
              </a:rPr>
              <a:t>%</a:t>
            </a:r>
          </a:p>
        </p:txBody>
      </p:sp>
      <p:sp>
        <p:nvSpPr>
          <p:cNvPr id="8" name="Text Box 17">
            <a:extLst>
              <a:ext uri="{FF2B5EF4-FFF2-40B4-BE49-F238E27FC236}">
                <a16:creationId xmlns:a16="http://schemas.microsoft.com/office/drawing/2014/main" id="{B9067612-451A-F5A5-C910-A3A0C3FF225C}"/>
              </a:ext>
            </a:extLst>
          </p:cNvPr>
          <p:cNvSpPr txBox="1">
            <a:spLocks noChangeArrowheads="1"/>
          </p:cNvSpPr>
          <p:nvPr/>
        </p:nvSpPr>
        <p:spPr bwMode="auto">
          <a:xfrm>
            <a:off x="6279731" y="2916374"/>
            <a:ext cx="801918"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+36</a:t>
            </a:r>
            <a:r>
              <a:rPr lang="zh-TW" altLang="en-US" sz="1600" b="1" dirty="0">
                <a:solidFill>
                  <a:srgbClr val="FF3300"/>
                </a:solidFill>
                <a:latin typeface="Century Gothic" pitchFamily="34" charset="0"/>
                <a:ea typeface="新細明體" pitchFamily="18" charset="-120"/>
              </a:rPr>
              <a:t>%</a:t>
            </a:r>
          </a:p>
        </p:txBody>
      </p:sp>
      <p:sp>
        <p:nvSpPr>
          <p:cNvPr id="9" name="Text Box 17">
            <a:extLst>
              <a:ext uri="{FF2B5EF4-FFF2-40B4-BE49-F238E27FC236}">
                <a16:creationId xmlns:a16="http://schemas.microsoft.com/office/drawing/2014/main" id="{966DF5FD-A920-C041-1CE7-06DC976309AD}"/>
              </a:ext>
            </a:extLst>
          </p:cNvPr>
          <p:cNvSpPr txBox="1">
            <a:spLocks noChangeArrowheads="1"/>
          </p:cNvSpPr>
          <p:nvPr/>
        </p:nvSpPr>
        <p:spPr bwMode="auto">
          <a:xfrm>
            <a:off x="8728919" y="3004070"/>
            <a:ext cx="624320" cy="338554"/>
          </a:xfrm>
          <a:prstGeom prst="rect">
            <a:avLst/>
          </a:prstGeom>
          <a:noFill/>
          <a:ln w="9525">
            <a:noFill/>
            <a:miter lim="800000"/>
            <a:headEnd/>
            <a:tailEnd/>
          </a:ln>
        </p:spPr>
        <p:txBody>
          <a:bodyPr wrap="square">
            <a:spAutoFit/>
          </a:bodyPr>
          <a:lstStyle/>
          <a:p>
            <a:pPr>
              <a:spcBef>
                <a:spcPct val="50000"/>
              </a:spcBef>
            </a:pPr>
            <a:r>
              <a:rPr lang="en-US" altLang="zh-TW" sz="1600" b="1" dirty="0">
                <a:solidFill>
                  <a:srgbClr val="FF3300"/>
                </a:solidFill>
                <a:latin typeface="Century Gothic" pitchFamily="34" charset="0"/>
                <a:ea typeface="新細明體" pitchFamily="18" charset="-120"/>
              </a:rPr>
              <a:t>+4</a:t>
            </a:r>
            <a:r>
              <a:rPr lang="zh-TW" altLang="en-US" sz="1600" b="1" dirty="0">
                <a:solidFill>
                  <a:srgbClr val="FF3300"/>
                </a:solidFill>
                <a:latin typeface="Century Gothic" pitchFamily="34" charset="0"/>
                <a:ea typeface="新細明體" pitchFamily="18" charset="-120"/>
              </a:rPr>
              <a:t>%</a:t>
            </a:r>
          </a:p>
        </p:txBody>
      </p:sp>
    </p:spTree>
    <p:extLst>
      <p:ext uri="{BB962C8B-B14F-4D97-AF65-F5344CB8AC3E}">
        <p14:creationId xmlns:p14="http://schemas.microsoft.com/office/powerpoint/2010/main" val="2371007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a:solidFill>
                  <a:schemeClr val="bg1"/>
                </a:solidFill>
              </a:rPr>
              <a:t>©2022 Tong 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11</a:t>
            </a:fld>
            <a:endParaRPr lang="en-US" altLang="zh-TW" sz="1200" dirty="0">
              <a:solidFill>
                <a:schemeClr val="bg1"/>
              </a:solidFill>
            </a:endParaRPr>
          </a:p>
        </p:txBody>
      </p:sp>
      <p:sp>
        <p:nvSpPr>
          <p:cNvPr id="5" name="標題 2">
            <a:extLst>
              <a:ext uri="{FF2B5EF4-FFF2-40B4-BE49-F238E27FC236}">
                <a16:creationId xmlns:a16="http://schemas.microsoft.com/office/drawing/2014/main" id="{211C1082-1C7C-DEBF-98CF-C322AC173F18}"/>
              </a:ext>
            </a:extLst>
          </p:cNvPr>
          <p:cNvSpPr txBox="1">
            <a:spLocks/>
          </p:cNvSpPr>
          <p:nvPr/>
        </p:nvSpPr>
        <p:spPr>
          <a:xfrm>
            <a:off x="825934" y="85928"/>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altLang="zh-TW" sz="4500" dirty="0">
                <a:solidFill>
                  <a:srgbClr val="003F7C"/>
                </a:solidFill>
              </a:rPr>
              <a:t>Tong </a:t>
            </a:r>
            <a:r>
              <a:rPr lang="en-US" altLang="zh-TW" sz="4500" dirty="0" err="1">
                <a:solidFill>
                  <a:srgbClr val="003F7C"/>
                </a:solidFill>
              </a:rPr>
              <a:t>Hsing</a:t>
            </a:r>
            <a:r>
              <a:rPr lang="en-US" altLang="zh-TW" sz="4500" dirty="0">
                <a:solidFill>
                  <a:srgbClr val="003F7C"/>
                </a:solidFill>
              </a:rPr>
              <a:t> Quarterly Revenue</a:t>
            </a:r>
          </a:p>
        </p:txBody>
      </p:sp>
      <p:pic>
        <p:nvPicPr>
          <p:cNvPr id="2" name="圖片 1">
            <a:extLst>
              <a:ext uri="{FF2B5EF4-FFF2-40B4-BE49-F238E27FC236}">
                <a16:creationId xmlns:a16="http://schemas.microsoft.com/office/drawing/2014/main" id="{A45454B3-AE83-3AFC-9B83-4C66FB67DF45}"/>
              </a:ext>
            </a:extLst>
          </p:cNvPr>
          <p:cNvPicPr>
            <a:picLocks noChangeAspect="1"/>
          </p:cNvPicPr>
          <p:nvPr/>
        </p:nvPicPr>
        <p:blipFill>
          <a:blip r:embed="rId2"/>
          <a:stretch>
            <a:fillRect/>
          </a:stretch>
        </p:blipFill>
        <p:spPr>
          <a:xfrm>
            <a:off x="314324" y="1085851"/>
            <a:ext cx="11553825" cy="5238462"/>
          </a:xfrm>
          <a:prstGeom prst="rect">
            <a:avLst/>
          </a:prstGeom>
        </p:spPr>
      </p:pic>
      <p:sp>
        <p:nvSpPr>
          <p:cNvPr id="3" name="Text Box 108">
            <a:extLst>
              <a:ext uri="{FF2B5EF4-FFF2-40B4-BE49-F238E27FC236}">
                <a16:creationId xmlns:a16="http://schemas.microsoft.com/office/drawing/2014/main" id="{A472B6EF-5B8E-2FF8-8B70-C36D881238E2}"/>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Tree>
    <p:extLst>
      <p:ext uri="{BB962C8B-B14F-4D97-AF65-F5344CB8AC3E}">
        <p14:creationId xmlns:p14="http://schemas.microsoft.com/office/powerpoint/2010/main" val="1059143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a:solidFill>
                  <a:schemeClr val="bg1"/>
                </a:solidFill>
              </a:rPr>
              <a:t>©2022 Tong 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12</a:t>
            </a:fld>
            <a:endParaRPr lang="en-US" altLang="zh-TW" sz="1200" dirty="0">
              <a:solidFill>
                <a:schemeClr val="bg1"/>
              </a:solidFill>
            </a:endParaRPr>
          </a:p>
        </p:txBody>
      </p:sp>
      <p:sp>
        <p:nvSpPr>
          <p:cNvPr id="2" name="Text Box 108">
            <a:extLst>
              <a:ext uri="{FF2B5EF4-FFF2-40B4-BE49-F238E27FC236}">
                <a16:creationId xmlns:a16="http://schemas.microsoft.com/office/drawing/2014/main" id="{8E34DA21-545B-38FE-76B2-8AC6B569F33E}"/>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87CE70BD-4ABB-FC0A-DD64-7A30CE886A2E}"/>
              </a:ext>
            </a:extLst>
          </p:cNvPr>
          <p:cNvSpPr txBox="1">
            <a:spLocks/>
          </p:cNvSpPr>
          <p:nvPr/>
        </p:nvSpPr>
        <p:spPr>
          <a:xfrm>
            <a:off x="896750" y="1335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altLang="zh-TW" sz="4500" dirty="0">
                <a:solidFill>
                  <a:srgbClr val="003F7C"/>
                </a:solidFill>
              </a:rPr>
              <a:t>RF Module Quarterly Revenue Trend </a:t>
            </a:r>
          </a:p>
        </p:txBody>
      </p:sp>
      <p:pic>
        <p:nvPicPr>
          <p:cNvPr id="6" name="圖片 5">
            <a:extLst>
              <a:ext uri="{FF2B5EF4-FFF2-40B4-BE49-F238E27FC236}">
                <a16:creationId xmlns:a16="http://schemas.microsoft.com/office/drawing/2014/main" id="{C11C4BFB-B1FA-18F7-B86F-0AC625687E92}"/>
              </a:ext>
            </a:extLst>
          </p:cNvPr>
          <p:cNvPicPr>
            <a:picLocks noChangeAspect="1"/>
          </p:cNvPicPr>
          <p:nvPr/>
        </p:nvPicPr>
        <p:blipFill>
          <a:blip r:embed="rId2"/>
          <a:stretch>
            <a:fillRect/>
          </a:stretch>
        </p:blipFill>
        <p:spPr>
          <a:xfrm>
            <a:off x="-95250" y="1072357"/>
            <a:ext cx="12184033" cy="5318918"/>
          </a:xfrm>
          <a:prstGeom prst="rect">
            <a:avLst/>
          </a:prstGeom>
        </p:spPr>
      </p:pic>
    </p:spTree>
    <p:extLst>
      <p:ext uri="{BB962C8B-B14F-4D97-AF65-F5344CB8AC3E}">
        <p14:creationId xmlns:p14="http://schemas.microsoft.com/office/powerpoint/2010/main" val="1908845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a:solidFill>
                  <a:schemeClr val="bg1"/>
                </a:solidFill>
              </a:rPr>
              <a:t>©2022 Tong 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13</a:t>
            </a:fld>
            <a:endParaRPr lang="en-US" altLang="zh-TW" sz="1200" dirty="0">
              <a:solidFill>
                <a:schemeClr val="bg1"/>
              </a:solidFill>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3" name="標題 2">
            <a:extLst>
              <a:ext uri="{FF2B5EF4-FFF2-40B4-BE49-F238E27FC236}">
                <a16:creationId xmlns:a16="http://schemas.microsoft.com/office/drawing/2014/main" id="{38F9736B-2CC2-D2CA-CA66-8E351678B308}"/>
              </a:ext>
            </a:extLst>
          </p:cNvPr>
          <p:cNvSpPr txBox="1">
            <a:spLocks/>
          </p:cNvSpPr>
          <p:nvPr/>
        </p:nvSpPr>
        <p:spPr>
          <a:xfrm>
            <a:off x="896750" y="133553"/>
            <a:ext cx="9950824"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altLang="zh-TW" sz="4500" dirty="0">
                <a:solidFill>
                  <a:srgbClr val="003F7C"/>
                </a:solidFill>
              </a:rPr>
              <a:t>Hybrid Module Quarterly Revenue Trend</a:t>
            </a:r>
          </a:p>
        </p:txBody>
      </p:sp>
      <p:pic>
        <p:nvPicPr>
          <p:cNvPr id="4" name="圖片 3">
            <a:extLst>
              <a:ext uri="{FF2B5EF4-FFF2-40B4-BE49-F238E27FC236}">
                <a16:creationId xmlns:a16="http://schemas.microsoft.com/office/drawing/2014/main" id="{7BD43907-390A-A8F1-57C2-8FD67B828204}"/>
              </a:ext>
            </a:extLst>
          </p:cNvPr>
          <p:cNvPicPr>
            <a:picLocks noChangeAspect="1"/>
          </p:cNvPicPr>
          <p:nvPr/>
        </p:nvPicPr>
        <p:blipFill>
          <a:blip r:embed="rId2"/>
          <a:stretch>
            <a:fillRect/>
          </a:stretch>
        </p:blipFill>
        <p:spPr>
          <a:xfrm>
            <a:off x="-142875" y="1072356"/>
            <a:ext cx="12231658" cy="5318919"/>
          </a:xfrm>
          <a:prstGeom prst="rect">
            <a:avLst/>
          </a:prstGeom>
        </p:spPr>
      </p:pic>
    </p:spTree>
    <p:extLst>
      <p:ext uri="{BB962C8B-B14F-4D97-AF65-F5344CB8AC3E}">
        <p14:creationId xmlns:p14="http://schemas.microsoft.com/office/powerpoint/2010/main" val="21590766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a:solidFill>
                  <a:schemeClr val="bg1"/>
                </a:solidFill>
              </a:rPr>
              <a:t>©2022 Tong 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14</a:t>
            </a:fld>
            <a:endParaRPr lang="en-US" altLang="zh-TW" sz="1200" dirty="0">
              <a:solidFill>
                <a:schemeClr val="bg1"/>
              </a:solidFill>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altLang="zh-TW" sz="4500" dirty="0">
                <a:solidFill>
                  <a:srgbClr val="003F7C"/>
                </a:solidFill>
              </a:rPr>
              <a:t>Ceramic Substrate Quarterly Revenue Trend</a:t>
            </a:r>
          </a:p>
        </p:txBody>
      </p:sp>
      <p:pic>
        <p:nvPicPr>
          <p:cNvPr id="5" name="圖片 4">
            <a:extLst>
              <a:ext uri="{FF2B5EF4-FFF2-40B4-BE49-F238E27FC236}">
                <a16:creationId xmlns:a16="http://schemas.microsoft.com/office/drawing/2014/main" id="{1334C39B-2E58-4E72-59F8-DB5A4EBFC805}"/>
              </a:ext>
            </a:extLst>
          </p:cNvPr>
          <p:cNvPicPr>
            <a:picLocks noChangeAspect="1"/>
          </p:cNvPicPr>
          <p:nvPr/>
        </p:nvPicPr>
        <p:blipFill>
          <a:blip r:embed="rId2"/>
          <a:stretch>
            <a:fillRect/>
          </a:stretch>
        </p:blipFill>
        <p:spPr>
          <a:xfrm>
            <a:off x="-66675" y="895350"/>
            <a:ext cx="12155458" cy="5491068"/>
          </a:xfrm>
          <a:prstGeom prst="rect">
            <a:avLst/>
          </a:prstGeom>
        </p:spPr>
      </p:pic>
    </p:spTree>
    <p:extLst>
      <p:ext uri="{BB962C8B-B14F-4D97-AF65-F5344CB8AC3E}">
        <p14:creationId xmlns:p14="http://schemas.microsoft.com/office/powerpoint/2010/main" val="636292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a:solidFill>
                  <a:schemeClr val="bg1"/>
                </a:solidFill>
              </a:rPr>
              <a:t>©2022 Tong 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15</a:t>
            </a:fld>
            <a:endParaRPr lang="en-US" altLang="zh-TW" sz="1200" dirty="0">
              <a:solidFill>
                <a:schemeClr val="bg1"/>
              </a:solidFill>
            </a:endParaRPr>
          </a:p>
        </p:txBody>
      </p:sp>
      <p:sp>
        <p:nvSpPr>
          <p:cNvPr id="2" name="Text Box 108">
            <a:extLst>
              <a:ext uri="{FF2B5EF4-FFF2-40B4-BE49-F238E27FC236}">
                <a16:creationId xmlns:a16="http://schemas.microsoft.com/office/drawing/2014/main" id="{739915DA-4E16-C8D6-6864-16309E747453}"/>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
        <p:nvSpPr>
          <p:cNvPr id="4" name="標題 2">
            <a:extLst>
              <a:ext uri="{FF2B5EF4-FFF2-40B4-BE49-F238E27FC236}">
                <a16:creationId xmlns:a16="http://schemas.microsoft.com/office/drawing/2014/main" id="{AAD94FED-39B7-CAE9-FBB7-439196E3CCC3}"/>
              </a:ext>
            </a:extLst>
          </p:cNvPr>
          <p:cNvSpPr txBox="1">
            <a:spLocks/>
          </p:cNvSpPr>
          <p:nvPr/>
        </p:nvSpPr>
        <p:spPr>
          <a:xfrm>
            <a:off x="390525" y="133553"/>
            <a:ext cx="10457049" cy="535505"/>
          </a:xfrm>
          <a:prstGeom prst="rect">
            <a:avLst/>
          </a:prstGeom>
          <a:noFill/>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altLang="zh-TW" sz="4500" dirty="0">
                <a:solidFill>
                  <a:srgbClr val="003F7C"/>
                </a:solidFill>
              </a:rPr>
              <a:t>Image Product Quarterly Revenue Trend</a:t>
            </a:r>
          </a:p>
        </p:txBody>
      </p:sp>
      <p:pic>
        <p:nvPicPr>
          <p:cNvPr id="3" name="圖片 2">
            <a:extLst>
              <a:ext uri="{FF2B5EF4-FFF2-40B4-BE49-F238E27FC236}">
                <a16:creationId xmlns:a16="http://schemas.microsoft.com/office/drawing/2014/main" id="{A10A34B0-9786-C44D-DF52-8CB49978BBDA}"/>
              </a:ext>
            </a:extLst>
          </p:cNvPr>
          <p:cNvPicPr>
            <a:picLocks noChangeAspect="1"/>
          </p:cNvPicPr>
          <p:nvPr/>
        </p:nvPicPr>
        <p:blipFill>
          <a:blip r:embed="rId2"/>
          <a:stretch>
            <a:fillRect/>
          </a:stretch>
        </p:blipFill>
        <p:spPr>
          <a:xfrm>
            <a:off x="0" y="1072357"/>
            <a:ext cx="12191999" cy="5328444"/>
          </a:xfrm>
          <a:prstGeom prst="rect">
            <a:avLst/>
          </a:prstGeom>
        </p:spPr>
      </p:pic>
    </p:spTree>
    <p:extLst>
      <p:ext uri="{BB962C8B-B14F-4D97-AF65-F5344CB8AC3E}">
        <p14:creationId xmlns:p14="http://schemas.microsoft.com/office/powerpoint/2010/main" val="2333422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版面配置區 14">
            <a:extLst>
              <a:ext uri="{FF2B5EF4-FFF2-40B4-BE49-F238E27FC236}">
                <a16:creationId xmlns:a16="http://schemas.microsoft.com/office/drawing/2014/main" id="{00C49925-4755-9AF2-F588-457AF619E9A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©2022 Tong </a:t>
            </a:r>
            <a:r>
              <a:rPr lang="en-US" altLang="zh-TW" sz="1200" dirty="0" err="1">
                <a:solidFill>
                  <a:schemeClr val="bg1"/>
                </a:solidFill>
              </a:rPr>
              <a:t>Hsing</a:t>
            </a:r>
            <a:endParaRPr lang="en-US" altLang="zh-TW" sz="1200" dirty="0">
              <a:solidFill>
                <a:schemeClr val="bg1"/>
              </a:solidFill>
            </a:endParaRPr>
          </a:p>
        </p:txBody>
      </p:sp>
      <p:sp>
        <p:nvSpPr>
          <p:cNvPr id="4" name="頁尾版面配置區 15">
            <a:extLst>
              <a:ext uri="{FF2B5EF4-FFF2-40B4-BE49-F238E27FC236}">
                <a16:creationId xmlns:a16="http://schemas.microsoft.com/office/drawing/2014/main" id="{2AC242E3-157F-2B64-79D6-9114B1BFDDCF}"/>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5" name="投影片編號版面配置區 16">
            <a:extLst>
              <a:ext uri="{FF2B5EF4-FFF2-40B4-BE49-F238E27FC236}">
                <a16:creationId xmlns:a16="http://schemas.microsoft.com/office/drawing/2014/main" id="{73A3C9D4-EA0C-E1F4-4FFC-44EC15F3D674}"/>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16</a:t>
            </a:fld>
            <a:endParaRPr lang="en-US" altLang="zh-TW" sz="1200" dirty="0">
              <a:solidFill>
                <a:schemeClr val="bg1"/>
              </a:solidFill>
            </a:endParaRPr>
          </a:p>
        </p:txBody>
      </p:sp>
      <p:sp>
        <p:nvSpPr>
          <p:cNvPr id="6" name="Rectangle 11">
            <a:extLst>
              <a:ext uri="{FF2B5EF4-FFF2-40B4-BE49-F238E27FC236}">
                <a16:creationId xmlns:a16="http://schemas.microsoft.com/office/drawing/2014/main" id="{79B863AB-F355-29A0-E110-99349CB773DB}"/>
              </a:ext>
            </a:extLst>
          </p:cNvPr>
          <p:cNvSpPr>
            <a:spLocks noChangeArrowheads="1"/>
          </p:cNvSpPr>
          <p:nvPr/>
        </p:nvSpPr>
        <p:spPr bwMode="auto">
          <a:xfrm>
            <a:off x="1548399" y="890892"/>
            <a:ext cx="8702938" cy="784830"/>
          </a:xfrm>
          <a:prstGeom prst="rect">
            <a:avLst/>
          </a:prstGeom>
          <a:noFill/>
          <a:ln w="9525">
            <a:noFill/>
            <a:miter lim="800000"/>
            <a:headEnd/>
            <a:tailEnd/>
          </a:ln>
          <a:effectLst/>
        </p:spPr>
        <p:txBody>
          <a:bodyPr wrap="square">
            <a:spAutoFit/>
          </a:bodyPr>
          <a:lstStyle/>
          <a:p>
            <a:pPr algn="ctr">
              <a:spcBef>
                <a:spcPct val="25000"/>
              </a:spcBef>
            </a:pPr>
            <a:r>
              <a:rPr lang="en-US" altLang="zh-TW" sz="4500" u="sng" spc="-50" dirty="0">
                <a:solidFill>
                  <a:srgbClr val="003F7C"/>
                </a:solidFill>
                <a:ea typeface="+mj-ea"/>
                <a:cs typeface="+mj-cs"/>
              </a:rPr>
              <a:t>Thank you for Listening!</a:t>
            </a:r>
          </a:p>
        </p:txBody>
      </p:sp>
      <p:sp>
        <p:nvSpPr>
          <p:cNvPr id="7" name="矩形 6">
            <a:extLst>
              <a:ext uri="{FF2B5EF4-FFF2-40B4-BE49-F238E27FC236}">
                <a16:creationId xmlns:a16="http://schemas.microsoft.com/office/drawing/2014/main" id="{015855D1-5234-C996-ACFF-42967F632B75}"/>
              </a:ext>
            </a:extLst>
          </p:cNvPr>
          <p:cNvSpPr/>
          <p:nvPr/>
        </p:nvSpPr>
        <p:spPr>
          <a:xfrm>
            <a:off x="1307329" y="2061771"/>
            <a:ext cx="9363075" cy="3300413"/>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8" name="群組 7">
            <a:extLst>
              <a:ext uri="{FF2B5EF4-FFF2-40B4-BE49-F238E27FC236}">
                <a16:creationId xmlns:a16="http://schemas.microsoft.com/office/drawing/2014/main" id="{8194648A-4486-9B6F-EBDA-87F6A5A2F2CC}"/>
              </a:ext>
            </a:extLst>
          </p:cNvPr>
          <p:cNvGrpSpPr/>
          <p:nvPr/>
        </p:nvGrpSpPr>
        <p:grpSpPr>
          <a:xfrm>
            <a:off x="2430146" y="2386972"/>
            <a:ext cx="7117440" cy="2393357"/>
            <a:chOff x="3018577" y="1664401"/>
            <a:chExt cx="6835466" cy="2390867"/>
          </a:xfrm>
        </p:grpSpPr>
        <p:pic>
          <p:nvPicPr>
            <p:cNvPr id="9" name="圖片 8">
              <a:extLst>
                <a:ext uri="{FF2B5EF4-FFF2-40B4-BE49-F238E27FC236}">
                  <a16:creationId xmlns:a16="http://schemas.microsoft.com/office/drawing/2014/main" id="{39CE2FC3-8C93-8E29-9B1D-8EFB07864B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18577" y="1784350"/>
              <a:ext cx="1333500" cy="1047750"/>
            </a:xfrm>
            <a:prstGeom prst="rect">
              <a:avLst/>
            </a:prstGeom>
          </p:spPr>
        </p:pic>
        <p:pic>
          <p:nvPicPr>
            <p:cNvPr id="10" name="圖片 9">
              <a:extLst>
                <a:ext uri="{FF2B5EF4-FFF2-40B4-BE49-F238E27FC236}">
                  <a16:creationId xmlns:a16="http://schemas.microsoft.com/office/drawing/2014/main" id="{FFE54FA7-7DF7-D6EA-3133-05CED33210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71188" y="1664401"/>
              <a:ext cx="1556759" cy="1223168"/>
            </a:xfrm>
            <a:prstGeom prst="rect">
              <a:avLst/>
            </a:prstGeom>
          </p:spPr>
        </p:pic>
        <p:pic>
          <p:nvPicPr>
            <p:cNvPr id="11" name="圖片 10">
              <a:extLst>
                <a:ext uri="{FF2B5EF4-FFF2-40B4-BE49-F238E27FC236}">
                  <a16:creationId xmlns:a16="http://schemas.microsoft.com/office/drawing/2014/main" id="{A0301995-2889-11B1-F93B-2465E5A3C4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6052" y="2761875"/>
              <a:ext cx="1556759" cy="1223168"/>
            </a:xfrm>
            <a:prstGeom prst="rect">
              <a:avLst/>
            </a:prstGeom>
          </p:spPr>
        </p:pic>
        <p:pic>
          <p:nvPicPr>
            <p:cNvPr id="12" name="圖片 11">
              <a:extLst>
                <a:ext uri="{FF2B5EF4-FFF2-40B4-BE49-F238E27FC236}">
                  <a16:creationId xmlns:a16="http://schemas.microsoft.com/office/drawing/2014/main" id="{E2F120FF-8FF7-AE4D-9B8D-E5524C270CB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97284" y="1696641"/>
              <a:ext cx="1556759" cy="1223168"/>
            </a:xfrm>
            <a:prstGeom prst="rect">
              <a:avLst/>
            </a:prstGeom>
          </p:spPr>
        </p:pic>
        <p:pic>
          <p:nvPicPr>
            <p:cNvPr id="13" name="圖片 12">
              <a:extLst>
                <a:ext uri="{FF2B5EF4-FFF2-40B4-BE49-F238E27FC236}">
                  <a16:creationId xmlns:a16="http://schemas.microsoft.com/office/drawing/2014/main" id="{110055FF-BECD-48A9-6E7A-0E0667AE68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0179" y="2832100"/>
              <a:ext cx="1556759" cy="1223168"/>
            </a:xfrm>
            <a:prstGeom prst="rect">
              <a:avLst/>
            </a:prstGeom>
          </p:spPr>
        </p:pic>
        <p:pic>
          <p:nvPicPr>
            <p:cNvPr id="14" name="圖片 13">
              <a:extLst>
                <a:ext uri="{FF2B5EF4-FFF2-40B4-BE49-F238E27FC236}">
                  <a16:creationId xmlns:a16="http://schemas.microsoft.com/office/drawing/2014/main" id="{20061980-DD1C-697C-FE37-92602C07CA4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07078" y="2816459"/>
              <a:ext cx="1477312" cy="1160745"/>
            </a:xfrm>
            <a:prstGeom prst="rect">
              <a:avLst/>
            </a:prstGeom>
          </p:spPr>
        </p:pic>
        <p:pic>
          <p:nvPicPr>
            <p:cNvPr id="15" name="圖片 14">
              <a:extLst>
                <a:ext uri="{FF2B5EF4-FFF2-40B4-BE49-F238E27FC236}">
                  <a16:creationId xmlns:a16="http://schemas.microsoft.com/office/drawing/2014/main" id="{55A81CA4-9321-BBB2-5FBA-85217EA9647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670792" y="2844918"/>
              <a:ext cx="1404872" cy="1103828"/>
            </a:xfrm>
            <a:prstGeom prst="rect">
              <a:avLst/>
            </a:prstGeom>
          </p:spPr>
        </p:pic>
        <p:pic>
          <p:nvPicPr>
            <p:cNvPr id="16" name="圖片 15">
              <a:extLst>
                <a:ext uri="{FF2B5EF4-FFF2-40B4-BE49-F238E27FC236}">
                  <a16:creationId xmlns:a16="http://schemas.microsoft.com/office/drawing/2014/main" id="{E3140810-0CAC-F80B-5B36-F8E21E437F77}"/>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357696" y="1719444"/>
              <a:ext cx="1404872" cy="1103828"/>
            </a:xfrm>
            <a:prstGeom prst="rect">
              <a:avLst/>
            </a:prstGeom>
          </p:spPr>
        </p:pic>
        <p:pic>
          <p:nvPicPr>
            <p:cNvPr id="17" name="圖片 16">
              <a:extLst>
                <a:ext uri="{FF2B5EF4-FFF2-40B4-BE49-F238E27FC236}">
                  <a16:creationId xmlns:a16="http://schemas.microsoft.com/office/drawing/2014/main" id="{C08807F7-0763-0848-E567-4C0660E1167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154182" y="1780565"/>
              <a:ext cx="1237021" cy="971945"/>
            </a:xfrm>
            <a:prstGeom prst="rect">
              <a:avLst/>
            </a:prstGeom>
          </p:spPr>
        </p:pic>
      </p:grpSp>
      <p:sp>
        <p:nvSpPr>
          <p:cNvPr id="18" name="文字方塊 17">
            <a:extLst>
              <a:ext uri="{FF2B5EF4-FFF2-40B4-BE49-F238E27FC236}">
                <a16:creationId xmlns:a16="http://schemas.microsoft.com/office/drawing/2014/main" id="{46CF5CAF-7432-977D-4864-AD6A00F06DD7}"/>
              </a:ext>
            </a:extLst>
          </p:cNvPr>
          <p:cNvSpPr txBox="1"/>
          <p:nvPr/>
        </p:nvSpPr>
        <p:spPr>
          <a:xfrm>
            <a:off x="1295794" y="4859607"/>
            <a:ext cx="9357919" cy="492443"/>
          </a:xfrm>
          <a:prstGeom prst="rect">
            <a:avLst/>
          </a:prstGeom>
          <a:noFill/>
        </p:spPr>
        <p:txBody>
          <a:bodyPr wrap="square">
            <a:spAutoFit/>
          </a:bodyPr>
          <a:lstStyle/>
          <a:p>
            <a:pPr algn="ctr"/>
            <a:r>
              <a:rPr lang="en-US" altLang="zh-TW" sz="2600" i="1" dirty="0">
                <a:solidFill>
                  <a:srgbClr val="003F7C"/>
                </a:solidFill>
                <a:latin typeface="Bookman Old Style" panose="02050604050505020204" pitchFamily="18" charset="0"/>
              </a:rPr>
              <a:t>Reality / Integrity / Customer First </a:t>
            </a:r>
            <a:endParaRPr lang="zh-TW" altLang="en-US" sz="2600" i="1" dirty="0">
              <a:solidFill>
                <a:srgbClr val="003F7C"/>
              </a:solidFill>
              <a:latin typeface="Bookman Old Style" panose="02050604050505020204" pitchFamily="18" charset="0"/>
            </a:endParaRPr>
          </a:p>
        </p:txBody>
      </p:sp>
      <p:sp>
        <p:nvSpPr>
          <p:cNvPr id="19" name="文字方塊 18">
            <a:extLst>
              <a:ext uri="{FF2B5EF4-FFF2-40B4-BE49-F238E27FC236}">
                <a16:creationId xmlns:a16="http://schemas.microsoft.com/office/drawing/2014/main" id="{26BBEE90-5D8A-1D1C-2588-1A3AED71D2CA}"/>
              </a:ext>
            </a:extLst>
          </p:cNvPr>
          <p:cNvSpPr txBox="1"/>
          <p:nvPr/>
        </p:nvSpPr>
        <p:spPr>
          <a:xfrm>
            <a:off x="3893301" y="5729784"/>
            <a:ext cx="4469044" cy="400110"/>
          </a:xfrm>
          <a:prstGeom prst="rect">
            <a:avLst/>
          </a:prstGeom>
          <a:noFill/>
        </p:spPr>
        <p:txBody>
          <a:bodyPr wrap="none" rtlCol="0">
            <a:spAutoFit/>
          </a:bodyPr>
          <a:lstStyle/>
          <a:p>
            <a:r>
              <a:rPr lang="en-US" altLang="zh-TW" sz="2000" dirty="0">
                <a:solidFill>
                  <a:srgbClr val="003F7C"/>
                </a:solidFill>
              </a:rPr>
              <a:t>Please Visit Us @ https://www.theil.com </a:t>
            </a:r>
            <a:endParaRPr lang="zh-TW" altLang="en-US" sz="2000" dirty="0">
              <a:solidFill>
                <a:srgbClr val="003F7C"/>
              </a:solidFill>
            </a:endParaRPr>
          </a:p>
        </p:txBody>
      </p:sp>
    </p:spTree>
    <p:extLst>
      <p:ext uri="{BB962C8B-B14F-4D97-AF65-F5344CB8AC3E}">
        <p14:creationId xmlns:p14="http://schemas.microsoft.com/office/powerpoint/2010/main" val="3156126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5000" name="Rectangle 84999">
            <a:extLst>
              <a:ext uri="{FF2B5EF4-FFF2-40B4-BE49-F238E27FC236}">
                <a16:creationId xmlns:a16="http://schemas.microsoft.com/office/drawing/2014/main" id="{DE1F88EA-5B85-4782-9A95-9C738F48E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02" name="Rectangle 85001">
            <a:extLst>
              <a:ext uri="{FF2B5EF4-FFF2-40B4-BE49-F238E27FC236}">
                <a16:creationId xmlns:a16="http://schemas.microsoft.com/office/drawing/2014/main" id="{E9A9E663-1F8A-406B-B295-B1EF8596D1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85004" name="Straight Connector 85003">
            <a:extLst>
              <a:ext uri="{FF2B5EF4-FFF2-40B4-BE49-F238E27FC236}">
                <a16:creationId xmlns:a16="http://schemas.microsoft.com/office/drawing/2014/main" id="{EC97561C-9294-4114-A5D6-9CF6CF68AC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useBgFill="1">
        <p:nvSpPr>
          <p:cNvPr id="85006" name="Rectangle 85005">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4995" name="Rectangle 3"/>
          <p:cNvSpPr>
            <a:spLocks noChangeArrowheads="1"/>
          </p:cNvSpPr>
          <p:nvPr/>
        </p:nvSpPr>
        <p:spPr bwMode="auto">
          <a:xfrm>
            <a:off x="990932" y="286603"/>
            <a:ext cx="6750987" cy="1450757"/>
          </a:xfrm>
          <a:prstGeom prst="rect">
            <a:avLst/>
          </a:prstGeom>
        </p:spPr>
        <p:txBody>
          <a:bodyPr vert="horz" lIns="91440" tIns="45720" rIns="91440" bIns="45720" rtlCol="0" anchor="b">
            <a:normAutofit/>
          </a:bodyPr>
          <a:lstStyle/>
          <a:p>
            <a:pPr marL="0" marR="0" lvl="0" indent="0" algn="l" defTabSz="914400" rtl="0" eaLnBrk="1" fontAlgn="auto" latinLnBrk="0" hangingPunct="1">
              <a:lnSpc>
                <a:spcPct val="85000"/>
              </a:lnSpc>
              <a:spcBef>
                <a:spcPct val="0"/>
              </a:spcBef>
              <a:spcAft>
                <a:spcPts val="600"/>
              </a:spcAft>
              <a:buClrTx/>
              <a:buSzTx/>
              <a:buFontTx/>
              <a:buNone/>
              <a:tabLst/>
              <a:defRPr/>
            </a:pPr>
            <a:r>
              <a:rPr kumimoji="0" lang="en-US" altLang="zh-TW" sz="4800" b="0" i="0" u="sng" strike="noStrike" kern="1200" cap="none" spc="-50" normalizeH="0" baseline="0" noProof="0">
                <a:ln>
                  <a:noFill/>
                </a:ln>
                <a:solidFill>
                  <a:srgbClr val="013E7D"/>
                </a:solidFill>
                <a:effectLst/>
                <a:uLnTx/>
                <a:uFillTx/>
                <a:latin typeface="Calibri Light" panose="020F0302020204030204"/>
                <a:ea typeface="新細明體" panose="02020500000000000000" pitchFamily="18" charset="-120"/>
                <a:cs typeface="+mn-cs"/>
              </a:rPr>
              <a:t>Disclaimer</a:t>
            </a:r>
          </a:p>
        </p:txBody>
      </p:sp>
      <p:sp>
        <p:nvSpPr>
          <p:cNvPr id="84994" name="Text Box 2"/>
          <p:cNvSpPr txBox="1">
            <a:spLocks noChangeArrowheads="1"/>
          </p:cNvSpPr>
          <p:nvPr/>
        </p:nvSpPr>
        <p:spPr bwMode="auto">
          <a:xfrm>
            <a:off x="710320" y="2029509"/>
            <a:ext cx="6697715" cy="3845131"/>
          </a:xfrm>
          <a:prstGeom prst="rect">
            <a:avLst/>
          </a:prstGeom>
        </p:spPr>
        <p:txBody>
          <a:bodyPr vert="horz" lIns="0" tIns="45720" rIns="0" bIns="45720" rtlCol="0">
            <a:noAutofit/>
          </a:bodyPr>
          <a:lstStyle/>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This presentation contains forward-looking statements. These forward-looking statements are subject to risks, uncertainties and assumptions, some of which are beyond our control. Actual results may differ materially from those expressed or implied by these forward-looking statements. Because of these risks, uncertainties and assumptions, the forward-looking events and circumstances discussed in this presentation might not occur in the way we expect, or at all. You should not place undue reliance on any forward-looking information. </a:t>
            </a:r>
          </a:p>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endPar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endParaRPr>
          </a:p>
          <a:p>
            <a:pPr marL="457200" marR="0" lvl="0" indent="-457200" algn="l" defTabSz="914400" rtl="0" eaLnBrk="1" fontAlgn="auto" latinLnBrk="0" hangingPunct="1">
              <a:lnSpc>
                <a:spcPct val="90000"/>
              </a:lnSpc>
              <a:spcBef>
                <a:spcPts val="0"/>
              </a:spcBef>
              <a:spcAft>
                <a:spcPts val="600"/>
              </a:spcAft>
              <a:buClr>
                <a:srgbClr val="00B0F0"/>
              </a:buClr>
              <a:buSzTx/>
              <a:buFont typeface="Calibri" panose="020F0502020204030204" pitchFamily="34" charset="0"/>
              <a:buNone/>
              <a:tabLst/>
              <a:defRPr/>
            </a:pP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In preparing the information herein,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have relied upon and assumed, without independent verification, the accuracy and completeness of all information available from public sources or which was provided to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or which was otherwise reviewed by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Neither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nor its advisors have made any representation or warranty as to the accuracy or completeness of such information and nor do they assume any undertaking to supplement such information as further information becomes available or in light of changing circumstances. None of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nor any of their respective affiliates, advisers or representatives shall have any liability whatsoever(in negligence or otherwise) for any loss howsoever arising from any use of this presentation or its contents or otherwise arising in connection with this presentation. Neither this presentation nor any of its contents may be reproduced to a third party without the prior written consent of Tong </a:t>
            </a:r>
            <a:r>
              <a:rPr kumimoji="0" lang="en-US" altLang="zh-TW" sz="1400" b="1" i="0" u="none" strike="noStrike" kern="1200" cap="none" spc="0" normalizeH="0" baseline="0" noProof="0" dirty="0" err="1">
                <a:ln>
                  <a:noFill/>
                </a:ln>
                <a:solidFill>
                  <a:srgbClr val="D9E0E6">
                    <a:lumMod val="10000"/>
                  </a:srgbClr>
                </a:solidFill>
                <a:effectLst/>
                <a:uLnTx/>
                <a:uFillTx/>
                <a:latin typeface="Calibri" panose="020F0502020204030204"/>
                <a:ea typeface="新細明體" panose="02020500000000000000" pitchFamily="18" charset="-120"/>
                <a:cs typeface="+mn-cs"/>
              </a:rPr>
              <a:t>Hsing</a:t>
            </a:r>
            <a:r>
              <a:rPr kumimoji="0" lang="en-US" altLang="zh-TW" sz="1400" b="1" i="0" u="none" strike="noStrike" kern="1200" cap="none" spc="0" normalizeH="0" baseline="0" noProof="0" dirty="0">
                <a:ln>
                  <a:noFill/>
                </a:ln>
                <a:solidFill>
                  <a:srgbClr val="D9E0E6">
                    <a:lumMod val="10000"/>
                  </a:srgbClr>
                </a:solidFill>
                <a:effectLst/>
                <a:uLnTx/>
                <a:uFillTx/>
                <a:latin typeface="Calibri" panose="020F0502020204030204"/>
                <a:ea typeface="新細明體" panose="02020500000000000000" pitchFamily="18" charset="-120"/>
                <a:cs typeface="+mn-cs"/>
              </a:rPr>
              <a:t>. </a:t>
            </a:r>
          </a:p>
        </p:txBody>
      </p:sp>
      <p:sp>
        <p:nvSpPr>
          <p:cNvPr id="85008" name="Rectangle 85007">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10" name="Rectangle 85009">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投影片編號版面配置區 2">
            <a:extLst>
              <a:ext uri="{FF2B5EF4-FFF2-40B4-BE49-F238E27FC236}">
                <a16:creationId xmlns:a16="http://schemas.microsoft.com/office/drawing/2014/main" id="{EFCF4ABF-09DF-A2F0-5647-193E8C89344C}"/>
              </a:ext>
            </a:extLst>
          </p:cNvPr>
          <p:cNvSpPr>
            <a:spLocks noGrp="1"/>
          </p:cNvSpPr>
          <p:nvPr>
            <p:ph type="sldNum" sz="quarter" idx="12"/>
          </p:nvPr>
        </p:nvSpPr>
        <p:spPr>
          <a:xfrm>
            <a:off x="9900458" y="6459785"/>
            <a:ext cx="1312025" cy="365125"/>
          </a:xfrm>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6159F89F-55C1-444F-ACC8-C1BE3CDE8A11}" type="slidenum">
              <a:rPr kumimoji="0" lang="en-US" altLang="zh-TW" sz="1050" b="0" i="0" u="none" strike="noStrike" kern="1200" cap="none" spc="0" normalizeH="0" baseline="0" noProof="0" smtClean="0">
                <a:ln>
                  <a:noFill/>
                </a:ln>
                <a:solidFill>
                  <a:srgbClr val="FFFFFF"/>
                </a:solidFill>
                <a:effectLst/>
                <a:uLnTx/>
                <a:uFillTx/>
                <a:latin typeface="Calibri" panose="020F0502020204030204"/>
                <a:ea typeface="新細明體" panose="02020500000000000000" pitchFamily="18" charset="-120"/>
                <a:cs typeface="+mn-cs"/>
              </a:rPr>
              <a:pPr marL="0" marR="0" lvl="0" indent="0" algn="r" defTabSz="457200" rtl="0" eaLnBrk="1" fontAlgn="auto" latinLnBrk="0" hangingPunct="1">
                <a:lnSpc>
                  <a:spcPct val="100000"/>
                </a:lnSpc>
                <a:spcBef>
                  <a:spcPts val="0"/>
                </a:spcBef>
                <a:spcAft>
                  <a:spcPts val="600"/>
                </a:spcAft>
                <a:buClrTx/>
                <a:buSzTx/>
                <a:buFontTx/>
                <a:buNone/>
                <a:tabLst/>
                <a:defRPr/>
              </a:pPr>
              <a:t>2</a:t>
            </a:fld>
            <a:endParaRPr kumimoji="0" lang="en-US" altLang="zh-TW" sz="1050" b="0" i="0" u="none" strike="noStrike" kern="1200" cap="none" spc="0" normalizeH="0" baseline="0" noProof="0">
              <a:ln>
                <a:noFill/>
              </a:ln>
              <a:solidFill>
                <a:srgbClr val="FFFFFF"/>
              </a:solidFill>
              <a:effectLst/>
              <a:uLnTx/>
              <a:uFillTx/>
              <a:latin typeface="Calibri" panose="020F0502020204030204"/>
              <a:ea typeface="新細明體" panose="02020500000000000000" pitchFamily="18" charset="-120"/>
              <a:cs typeface="+mn-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altLang="zh-TW" sz="4500" dirty="0">
                <a:solidFill>
                  <a:srgbClr val="003F7C"/>
                </a:solidFill>
                <a:latin typeface="+mn-lt"/>
              </a:rPr>
              <a:t>Table of Contents </a:t>
            </a:r>
            <a:endParaRPr lang="zh-TW" altLang="en-US" sz="4500" dirty="0">
              <a:solidFill>
                <a:srgbClr val="003F7C"/>
              </a:solidFill>
              <a:latin typeface="+mn-lt"/>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1471172"/>
          </a:xfrm>
          <a:prstGeom prst="rect">
            <a:avLst/>
          </a:prstGeom>
          <a:noFill/>
          <a:ln w="9525">
            <a:noFill/>
            <a:miter lim="800000"/>
            <a:headEnd/>
            <a:tailEnd/>
          </a:ln>
          <a:effectLst/>
        </p:spPr>
        <p:txBody>
          <a:bodyPr>
            <a:spAutoFit/>
          </a:bodyPr>
          <a:lstStyle/>
          <a:p>
            <a:pPr marL="457200" indent="-457200" algn="l">
              <a:spcBef>
                <a:spcPct val="80000"/>
              </a:spcBef>
              <a:buFontTx/>
              <a:buAutoNum type="arabicPeriod"/>
            </a:pPr>
            <a:r>
              <a:rPr lang="en-US" altLang="zh-TW" sz="3200" u="sng" dirty="0">
                <a:solidFill>
                  <a:schemeClr val="accent2"/>
                </a:solidFill>
                <a:ea typeface="新細明體" pitchFamily="18" charset="-120"/>
                <a:cs typeface="Calibri Light" panose="020F0302020204030204" pitchFamily="34" charset="0"/>
              </a:rPr>
              <a:t>Financial Update</a:t>
            </a:r>
          </a:p>
          <a:p>
            <a:pPr marL="457200" indent="-457200" algn="l">
              <a:spcBef>
                <a:spcPct val="80000"/>
              </a:spcBef>
              <a:buFontTx/>
              <a:buAutoNum type="arabicPeriod"/>
            </a:pPr>
            <a:r>
              <a:rPr lang="en-US" altLang="zh-TW" sz="3200" dirty="0">
                <a:solidFill>
                  <a:srgbClr val="C0C0C0"/>
                </a:solidFill>
                <a:ea typeface="新細明體" pitchFamily="18" charset="-120"/>
                <a:cs typeface="Calibri Light" panose="020F0302020204030204" pitchFamily="34" charset="0"/>
              </a:rPr>
              <a:t>Business Update</a:t>
            </a: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©2022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©2022 Tong </a:t>
            </a:r>
            <a:r>
              <a:rPr lang="en-US" altLang="zh-TW" sz="1200" dirty="0" err="1">
                <a:solidFill>
                  <a:schemeClr val="bg1"/>
                </a:solidFill>
              </a:rPr>
              <a:t>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4</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784830"/>
          </a:xfrm>
          <a:prstGeom prst="rect">
            <a:avLst/>
          </a:prstGeom>
          <a:noFill/>
        </p:spPr>
        <p:txBody>
          <a:bodyPr wrap="square">
            <a:spAutoFit/>
          </a:bodyPr>
          <a:lstStyle/>
          <a:p>
            <a:r>
              <a:rPr lang="en-US" altLang="zh-TW" sz="4500" spc="-50" dirty="0">
                <a:solidFill>
                  <a:srgbClr val="003F7C"/>
                </a:solidFill>
                <a:latin typeface="+mj-lt"/>
                <a:ea typeface="+mj-ea"/>
                <a:cs typeface="+mj-cs"/>
              </a:rPr>
              <a:t>3Q 22 Income Statement Q/Q Comparison</a:t>
            </a:r>
            <a:endParaRPr lang="zh-TW" altLang="en-US" sz="4500" spc="-50" dirty="0">
              <a:solidFill>
                <a:srgbClr val="003F7C"/>
              </a:solidFill>
              <a:latin typeface="+mj-lt"/>
              <a:ea typeface="+mj-ea"/>
              <a:cs typeface="+mj-cs"/>
            </a:endParaRP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280990" y="6046701"/>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Arial" charset="0"/>
                <a:ea typeface="新細明體" charset="-120"/>
              </a:rPr>
              <a:t>*Both Q2&amp;Q3 Weighted Average Outstanding Shares : 178.570Million</a:t>
            </a:r>
          </a:p>
        </p:txBody>
      </p:sp>
      <p:pic>
        <p:nvPicPr>
          <p:cNvPr id="2" name="圖片 1">
            <a:extLst>
              <a:ext uri="{FF2B5EF4-FFF2-40B4-BE49-F238E27FC236}">
                <a16:creationId xmlns:a16="http://schemas.microsoft.com/office/drawing/2014/main" id="{6C3FCA22-0399-609F-E85A-2AFD9B355DEE}"/>
              </a:ext>
            </a:extLst>
          </p:cNvPr>
          <p:cNvPicPr>
            <a:picLocks noChangeAspect="1"/>
          </p:cNvPicPr>
          <p:nvPr/>
        </p:nvPicPr>
        <p:blipFill>
          <a:blip r:embed="rId2"/>
          <a:stretch>
            <a:fillRect/>
          </a:stretch>
        </p:blipFill>
        <p:spPr>
          <a:xfrm>
            <a:off x="280990" y="987749"/>
            <a:ext cx="11630020" cy="505895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a:solidFill>
                  <a:schemeClr val="bg1"/>
                </a:solidFill>
              </a:rPr>
              <a:t>©2022 Tong 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5</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766763" y="72212"/>
            <a:ext cx="10496550" cy="784830"/>
          </a:xfrm>
          <a:prstGeom prst="rect">
            <a:avLst/>
          </a:prstGeom>
          <a:noFill/>
        </p:spPr>
        <p:txBody>
          <a:bodyPr wrap="square">
            <a:spAutoFit/>
          </a:bodyPr>
          <a:lstStyle/>
          <a:p>
            <a:r>
              <a:rPr lang="en-US" altLang="zh-TW" sz="4500" spc="-50" dirty="0">
                <a:solidFill>
                  <a:srgbClr val="003F7C"/>
                </a:solidFill>
                <a:latin typeface="+mj-lt"/>
                <a:ea typeface="+mj-ea"/>
                <a:cs typeface="+mj-cs"/>
              </a:rPr>
              <a:t>3Q 22 Income Statement Y/Y Comparison</a:t>
            </a:r>
            <a:endParaRPr lang="zh-TW" altLang="en-US" sz="4500" spc="-50" dirty="0">
              <a:solidFill>
                <a:srgbClr val="003F7C"/>
              </a:solidFill>
              <a:latin typeface="+mj-lt"/>
              <a:ea typeface="+mj-ea"/>
              <a:cs typeface="+mj-cs"/>
            </a:endParaRP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2" y="5841807"/>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Arial" charset="0"/>
                <a:ea typeface="新細明體" charset="-120"/>
              </a:rPr>
              <a:t>*2022 Q3 Weighted Average Outstanding Shares : 178.570Million</a:t>
            </a: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2" y="6080322"/>
            <a:ext cx="6056312"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Arial" charset="0"/>
                <a:ea typeface="新細明體" charset="-120"/>
              </a:rPr>
              <a:t>*2021 Q3 Weighted Average Outstanding Shares : 178.474Million</a:t>
            </a:r>
          </a:p>
        </p:txBody>
      </p:sp>
      <p:pic>
        <p:nvPicPr>
          <p:cNvPr id="3" name="圖片 2">
            <a:extLst>
              <a:ext uri="{FF2B5EF4-FFF2-40B4-BE49-F238E27FC236}">
                <a16:creationId xmlns:a16="http://schemas.microsoft.com/office/drawing/2014/main" id="{50BBC434-3ADB-76D6-CB68-CBA25D166139}"/>
              </a:ext>
            </a:extLst>
          </p:cNvPr>
          <p:cNvPicPr>
            <a:picLocks noChangeAspect="1"/>
          </p:cNvPicPr>
          <p:nvPr/>
        </p:nvPicPr>
        <p:blipFill>
          <a:blip r:embed="rId2"/>
          <a:stretch>
            <a:fillRect/>
          </a:stretch>
        </p:blipFill>
        <p:spPr>
          <a:xfrm>
            <a:off x="371475" y="1089406"/>
            <a:ext cx="11515725" cy="4758554"/>
          </a:xfrm>
          <a:prstGeom prst="rect">
            <a:avLst/>
          </a:prstGeom>
        </p:spPr>
      </p:pic>
    </p:spTree>
    <p:extLst>
      <p:ext uri="{BB962C8B-B14F-4D97-AF65-F5344CB8AC3E}">
        <p14:creationId xmlns:p14="http://schemas.microsoft.com/office/powerpoint/2010/main" val="576578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a:solidFill>
                  <a:schemeClr val="bg1"/>
                </a:solidFill>
              </a:rPr>
              <a:t>©2022 Tong 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6</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661988" y="187782"/>
            <a:ext cx="10496550" cy="646331"/>
          </a:xfrm>
          <a:prstGeom prst="rect">
            <a:avLst/>
          </a:prstGeom>
          <a:noFill/>
        </p:spPr>
        <p:txBody>
          <a:bodyPr wrap="square">
            <a:spAutoFit/>
          </a:bodyPr>
          <a:lstStyle/>
          <a:p>
            <a:r>
              <a:rPr lang="en-US" altLang="zh-TW" sz="3600" spc="-50" dirty="0">
                <a:solidFill>
                  <a:srgbClr val="003F7C"/>
                </a:solidFill>
                <a:latin typeface="+mj-lt"/>
                <a:ea typeface="+mj-ea"/>
                <a:cs typeface="+mj-cs"/>
              </a:rPr>
              <a:t>2022Income Statement First Nine Months Comparison</a:t>
            </a:r>
          </a:p>
        </p:txBody>
      </p:sp>
      <p:sp>
        <p:nvSpPr>
          <p:cNvPr id="6" name="Text Box 8">
            <a:extLst>
              <a:ext uri="{FF2B5EF4-FFF2-40B4-BE49-F238E27FC236}">
                <a16:creationId xmlns:a16="http://schemas.microsoft.com/office/drawing/2014/main" id="{3CC4FA84-815E-07B6-B225-C997D7364372}"/>
              </a:ext>
            </a:extLst>
          </p:cNvPr>
          <p:cNvSpPr txBox="1">
            <a:spLocks noChangeArrowheads="1"/>
          </p:cNvSpPr>
          <p:nvPr/>
        </p:nvSpPr>
        <p:spPr bwMode="auto">
          <a:xfrm>
            <a:off x="138491" y="5829347"/>
            <a:ext cx="6471858"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Arial" charset="0"/>
                <a:ea typeface="新細明體" charset="-120"/>
              </a:rPr>
              <a:t>*2022 </a:t>
            </a:r>
            <a:r>
              <a:rPr lang="en-US" altLang="zh-TW" sz="1400" b="1" dirty="0" err="1">
                <a:solidFill>
                  <a:schemeClr val="accent2"/>
                </a:solidFill>
                <a:latin typeface="Arial" charset="0"/>
                <a:ea typeface="新細明體" charset="-120"/>
              </a:rPr>
              <a:t>Jan~Sep</a:t>
            </a:r>
            <a:r>
              <a:rPr lang="en-US" altLang="zh-TW" sz="1400" b="1" dirty="0">
                <a:solidFill>
                  <a:schemeClr val="accent2"/>
                </a:solidFill>
                <a:latin typeface="Arial" charset="0"/>
                <a:ea typeface="新細明體" charset="-120"/>
              </a:rPr>
              <a:t> Weighted Average Outstanding Shares : 178.570Million</a:t>
            </a:r>
          </a:p>
        </p:txBody>
      </p:sp>
      <p:sp>
        <p:nvSpPr>
          <p:cNvPr id="7" name="Text Box 8">
            <a:extLst>
              <a:ext uri="{FF2B5EF4-FFF2-40B4-BE49-F238E27FC236}">
                <a16:creationId xmlns:a16="http://schemas.microsoft.com/office/drawing/2014/main" id="{77128E15-EEA4-41B7-7159-7E2FD815F93C}"/>
              </a:ext>
            </a:extLst>
          </p:cNvPr>
          <p:cNvSpPr txBox="1">
            <a:spLocks noChangeArrowheads="1"/>
          </p:cNvSpPr>
          <p:nvPr/>
        </p:nvSpPr>
        <p:spPr bwMode="auto">
          <a:xfrm>
            <a:off x="138491" y="6080322"/>
            <a:ext cx="6328983" cy="307777"/>
          </a:xfrm>
          <a:prstGeom prst="rect">
            <a:avLst/>
          </a:prstGeom>
          <a:noFill/>
          <a:ln w="9525">
            <a:noFill/>
            <a:miter lim="800000"/>
            <a:headEnd/>
            <a:tailEnd/>
          </a:ln>
          <a:effectLst/>
        </p:spPr>
        <p:txBody>
          <a:bodyPr wrap="square">
            <a:spAutoFit/>
          </a:bodyPr>
          <a:lstStyle/>
          <a:p>
            <a:pPr algn="l">
              <a:spcBef>
                <a:spcPct val="50000"/>
              </a:spcBef>
            </a:pPr>
            <a:r>
              <a:rPr lang="en-US" altLang="zh-TW" sz="1400" b="1" dirty="0">
                <a:solidFill>
                  <a:schemeClr val="accent2"/>
                </a:solidFill>
                <a:latin typeface="Arial" charset="0"/>
                <a:ea typeface="新細明體" charset="-120"/>
              </a:rPr>
              <a:t>*2021 </a:t>
            </a:r>
            <a:r>
              <a:rPr lang="en-US" altLang="zh-TW" sz="1400" b="1" dirty="0" err="1">
                <a:solidFill>
                  <a:schemeClr val="accent2"/>
                </a:solidFill>
                <a:latin typeface="Arial" charset="0"/>
                <a:ea typeface="新細明體" charset="-120"/>
              </a:rPr>
              <a:t>Jan~Sep</a:t>
            </a:r>
            <a:r>
              <a:rPr lang="en-US" altLang="zh-TW" sz="1400" b="1" dirty="0">
                <a:solidFill>
                  <a:schemeClr val="accent2"/>
                </a:solidFill>
                <a:latin typeface="Arial" charset="0"/>
                <a:ea typeface="新細明體" charset="-120"/>
              </a:rPr>
              <a:t> Weighted Average Outstanding Shares : 178.474Million</a:t>
            </a:r>
          </a:p>
        </p:txBody>
      </p:sp>
      <p:pic>
        <p:nvPicPr>
          <p:cNvPr id="2" name="圖片 1">
            <a:extLst>
              <a:ext uri="{FF2B5EF4-FFF2-40B4-BE49-F238E27FC236}">
                <a16:creationId xmlns:a16="http://schemas.microsoft.com/office/drawing/2014/main" id="{5550DBEF-251F-BD4E-15A7-21C375C4F734}"/>
              </a:ext>
            </a:extLst>
          </p:cNvPr>
          <p:cNvPicPr>
            <a:picLocks noChangeAspect="1"/>
          </p:cNvPicPr>
          <p:nvPr/>
        </p:nvPicPr>
        <p:blipFill>
          <a:blip r:embed="rId2"/>
          <a:stretch>
            <a:fillRect/>
          </a:stretch>
        </p:blipFill>
        <p:spPr>
          <a:xfrm>
            <a:off x="352425" y="1085087"/>
            <a:ext cx="11534775" cy="4744259"/>
          </a:xfrm>
          <a:prstGeom prst="rect">
            <a:avLst/>
          </a:prstGeom>
        </p:spPr>
      </p:pic>
    </p:spTree>
    <p:extLst>
      <p:ext uri="{BB962C8B-B14F-4D97-AF65-F5344CB8AC3E}">
        <p14:creationId xmlns:p14="http://schemas.microsoft.com/office/powerpoint/2010/main" val="2480876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a:solidFill>
                  <a:schemeClr val="bg1"/>
                </a:solidFill>
              </a:rPr>
              <a:t>©2022 Tong 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7</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8" y="25555"/>
            <a:ext cx="10496550" cy="646331"/>
          </a:xfrm>
          <a:prstGeom prst="rect">
            <a:avLst/>
          </a:prstGeom>
          <a:noFill/>
        </p:spPr>
        <p:txBody>
          <a:bodyPr wrap="square">
            <a:spAutoFit/>
          </a:bodyPr>
          <a:lstStyle/>
          <a:p>
            <a:pPr algn="ctr"/>
            <a:r>
              <a:rPr lang="en-US" altLang="zh-TW" sz="3600" spc="-50" dirty="0">
                <a:solidFill>
                  <a:srgbClr val="003F7C"/>
                </a:solidFill>
                <a:latin typeface="+mj-lt"/>
                <a:ea typeface="+mj-ea"/>
                <a:cs typeface="+mj-cs"/>
              </a:rPr>
              <a:t>Balance Sheet Highlight –9.30.2022</a:t>
            </a:r>
          </a:p>
        </p:txBody>
      </p:sp>
      <p:pic>
        <p:nvPicPr>
          <p:cNvPr id="3" name="圖片 2">
            <a:extLst>
              <a:ext uri="{FF2B5EF4-FFF2-40B4-BE49-F238E27FC236}">
                <a16:creationId xmlns:a16="http://schemas.microsoft.com/office/drawing/2014/main" id="{6F542052-FFB1-0D8F-DE7B-BC954CA45571}"/>
              </a:ext>
            </a:extLst>
          </p:cNvPr>
          <p:cNvPicPr>
            <a:picLocks noChangeAspect="1"/>
          </p:cNvPicPr>
          <p:nvPr/>
        </p:nvPicPr>
        <p:blipFill>
          <a:blip r:embed="rId2"/>
          <a:stretch>
            <a:fillRect/>
          </a:stretch>
        </p:blipFill>
        <p:spPr>
          <a:xfrm>
            <a:off x="361950" y="1095376"/>
            <a:ext cx="11487149" cy="5240674"/>
          </a:xfrm>
          <a:prstGeom prst="rect">
            <a:avLst/>
          </a:prstGeom>
        </p:spPr>
      </p:pic>
    </p:spTree>
    <p:extLst>
      <p:ext uri="{BB962C8B-B14F-4D97-AF65-F5344CB8AC3E}">
        <p14:creationId xmlns:p14="http://schemas.microsoft.com/office/powerpoint/2010/main" val="1073609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標題 2">
            <a:extLst>
              <a:ext uri="{FF2B5EF4-FFF2-40B4-BE49-F238E27FC236}">
                <a16:creationId xmlns:a16="http://schemas.microsoft.com/office/drawing/2014/main" id="{D3489306-1DF7-7FCD-D09F-74537C73D83C}"/>
              </a:ext>
            </a:extLst>
          </p:cNvPr>
          <p:cNvSpPr txBox="1">
            <a:spLocks noGrp="1"/>
          </p:cNvSpPr>
          <p:nvPr>
            <p:ph type="title"/>
          </p:nvPr>
        </p:nvSpPr>
        <p:spPr>
          <a:xfrm>
            <a:off x="766763" y="108234"/>
            <a:ext cx="9818687" cy="712787"/>
          </a:xfrm>
          <a:prstGeom prst="rect">
            <a:avLst/>
          </a:prstGeom>
          <a:noFill/>
        </p:spPr>
        <p:txBody>
          <a:bodyPr>
            <a:normAutofit fontScale="9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br>
              <a:rPr lang="en-US" altLang="zh-TW" sz="4500" dirty="0">
                <a:solidFill>
                  <a:srgbClr val="003F7C"/>
                </a:solidFill>
              </a:rPr>
            </a:br>
            <a:endParaRPr lang="zh-TW" altLang="en-US" sz="4500" dirty="0">
              <a:solidFill>
                <a:srgbClr val="003F7C"/>
              </a:solidFill>
            </a:endParaRPr>
          </a:p>
        </p:txBody>
      </p:sp>
      <p:sp>
        <p:nvSpPr>
          <p:cNvPr id="10" name="日期版面配置區 14">
            <a:extLst>
              <a:ext uri="{FF2B5EF4-FFF2-40B4-BE49-F238E27FC236}">
                <a16:creationId xmlns:a16="http://schemas.microsoft.com/office/drawing/2014/main" id="{250F7B99-7AA5-31A4-30FE-3CD6C34277DB}"/>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a:solidFill>
                  <a:schemeClr val="bg1"/>
                </a:solidFill>
              </a:rPr>
              <a:t>©2022 Tong Hsing</a:t>
            </a:r>
            <a:endParaRPr lang="en-US" altLang="zh-TW" sz="1200" dirty="0">
              <a:solidFill>
                <a:schemeClr val="bg1"/>
              </a:solidFill>
            </a:endParaRPr>
          </a:p>
        </p:txBody>
      </p:sp>
      <p:sp>
        <p:nvSpPr>
          <p:cNvPr id="11" name="頁尾版面配置區 15">
            <a:extLst>
              <a:ext uri="{FF2B5EF4-FFF2-40B4-BE49-F238E27FC236}">
                <a16:creationId xmlns:a16="http://schemas.microsoft.com/office/drawing/2014/main" id="{04A91E11-225E-1972-5410-FB3216FFC98D}"/>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
        <p:nvSpPr>
          <p:cNvPr id="12" name="投影片編號版面配置區 16">
            <a:extLst>
              <a:ext uri="{FF2B5EF4-FFF2-40B4-BE49-F238E27FC236}">
                <a16:creationId xmlns:a16="http://schemas.microsoft.com/office/drawing/2014/main" id="{06A6CAF9-8796-92D7-CE50-191364B155CD}"/>
              </a:ext>
            </a:extLst>
          </p:cNvPr>
          <p:cNvSpPr txBox="1">
            <a:spLocks/>
          </p:cNvSpPr>
          <p:nvPr/>
        </p:nvSpPr>
        <p:spPr>
          <a:xfrm>
            <a:off x="10776758" y="6485185"/>
            <a:ext cx="1312025"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zh-TW" sz="1200" dirty="0">
                <a:solidFill>
                  <a:schemeClr val="bg1"/>
                </a:solidFill>
              </a:rPr>
              <a:t>P</a:t>
            </a:r>
            <a:fld id="{02F5EDF9-E018-422D-89A0-3D0B9D287D10}" type="slidenum">
              <a:rPr lang="zh-TW" altLang="en-US" sz="1200" smtClean="0">
                <a:solidFill>
                  <a:schemeClr val="bg1"/>
                </a:solidFill>
              </a:rPr>
              <a:pPr algn="r"/>
              <a:t>8</a:t>
            </a:fld>
            <a:endParaRPr lang="en-US" altLang="zh-TW" sz="1200" dirty="0">
              <a:solidFill>
                <a:schemeClr val="bg1"/>
              </a:solidFill>
            </a:endParaRPr>
          </a:p>
        </p:txBody>
      </p:sp>
      <p:sp>
        <p:nvSpPr>
          <p:cNvPr id="4" name="文字方塊 3">
            <a:extLst>
              <a:ext uri="{FF2B5EF4-FFF2-40B4-BE49-F238E27FC236}">
                <a16:creationId xmlns:a16="http://schemas.microsoft.com/office/drawing/2014/main" id="{064AB29B-586C-C721-728C-2F4AA5311C1D}"/>
              </a:ext>
            </a:extLst>
          </p:cNvPr>
          <p:cNvSpPr txBox="1"/>
          <p:nvPr/>
        </p:nvSpPr>
        <p:spPr>
          <a:xfrm>
            <a:off x="280208" y="25555"/>
            <a:ext cx="10496550" cy="646331"/>
          </a:xfrm>
          <a:prstGeom prst="rect">
            <a:avLst/>
          </a:prstGeom>
          <a:noFill/>
        </p:spPr>
        <p:txBody>
          <a:bodyPr wrap="square">
            <a:spAutoFit/>
          </a:bodyPr>
          <a:lstStyle/>
          <a:p>
            <a:pPr algn="ctr"/>
            <a:r>
              <a:rPr lang="en-US" altLang="zh-TW" sz="3600" spc="-50" dirty="0">
                <a:solidFill>
                  <a:srgbClr val="003F7C"/>
                </a:solidFill>
                <a:latin typeface="+mj-lt"/>
                <a:ea typeface="+mj-ea"/>
                <a:cs typeface="+mj-cs"/>
              </a:rPr>
              <a:t>Capital Expenditure</a:t>
            </a:r>
          </a:p>
        </p:txBody>
      </p:sp>
      <p:pic>
        <p:nvPicPr>
          <p:cNvPr id="3" name="圖片 2">
            <a:extLst>
              <a:ext uri="{FF2B5EF4-FFF2-40B4-BE49-F238E27FC236}">
                <a16:creationId xmlns:a16="http://schemas.microsoft.com/office/drawing/2014/main" id="{D146CF75-BF02-3F7D-69E3-813387806C13}"/>
              </a:ext>
            </a:extLst>
          </p:cNvPr>
          <p:cNvPicPr>
            <a:picLocks noChangeAspect="1"/>
          </p:cNvPicPr>
          <p:nvPr/>
        </p:nvPicPr>
        <p:blipFill>
          <a:blip r:embed="rId2"/>
          <a:stretch>
            <a:fillRect/>
          </a:stretch>
        </p:blipFill>
        <p:spPr>
          <a:xfrm>
            <a:off x="360791" y="1038225"/>
            <a:ext cx="11692717" cy="5446960"/>
          </a:xfrm>
          <a:prstGeom prst="rect">
            <a:avLst/>
          </a:prstGeom>
        </p:spPr>
      </p:pic>
      <p:sp>
        <p:nvSpPr>
          <p:cNvPr id="5" name="Text Box 108">
            <a:extLst>
              <a:ext uri="{FF2B5EF4-FFF2-40B4-BE49-F238E27FC236}">
                <a16:creationId xmlns:a16="http://schemas.microsoft.com/office/drawing/2014/main" id="{99AB13B1-4567-68AE-E228-DD4478E1CD3C}"/>
              </a:ext>
            </a:extLst>
          </p:cNvPr>
          <p:cNvSpPr txBox="1">
            <a:spLocks noChangeArrowheads="1"/>
          </p:cNvSpPr>
          <p:nvPr/>
        </p:nvSpPr>
        <p:spPr bwMode="auto">
          <a:xfrm>
            <a:off x="596766" y="764579"/>
            <a:ext cx="822459" cy="307777"/>
          </a:xfrm>
          <a:prstGeom prst="rect">
            <a:avLst/>
          </a:prstGeom>
          <a:noFill/>
          <a:ln w="9525">
            <a:noFill/>
            <a:miter lim="800000"/>
            <a:headEnd/>
            <a:tailEnd/>
          </a:ln>
        </p:spPr>
        <p:txBody>
          <a:bodyPr wrap="square">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zh-TW" sz="1400" b="1" i="0" u="none" strike="noStrike" kern="1200" cap="none" spc="0" normalizeH="0" baseline="0" noProof="0" dirty="0">
                <a:ln>
                  <a:noFill/>
                </a:ln>
                <a:solidFill>
                  <a:prstClr val="black"/>
                </a:solidFill>
                <a:effectLst/>
                <a:uLnTx/>
                <a:uFillTx/>
                <a:latin typeface="Century Gothic" pitchFamily="34" charset="0"/>
                <a:ea typeface="新細明體" pitchFamily="18" charset="-120"/>
                <a:cs typeface="+mn-cs"/>
              </a:rPr>
              <a:t>$NTD/K</a:t>
            </a:r>
          </a:p>
        </p:txBody>
      </p:sp>
    </p:spTree>
    <p:extLst>
      <p:ext uri="{BB962C8B-B14F-4D97-AF65-F5344CB8AC3E}">
        <p14:creationId xmlns:p14="http://schemas.microsoft.com/office/powerpoint/2010/main" val="900485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標題 2">
            <a:extLst>
              <a:ext uri="{FF2B5EF4-FFF2-40B4-BE49-F238E27FC236}">
                <a16:creationId xmlns:a16="http://schemas.microsoft.com/office/drawing/2014/main" id="{4FF56693-3C8D-9F30-D25F-77BA290B552D}"/>
              </a:ext>
            </a:extLst>
          </p:cNvPr>
          <p:cNvSpPr txBox="1">
            <a:spLocks/>
          </p:cNvSpPr>
          <p:nvPr/>
        </p:nvSpPr>
        <p:spPr>
          <a:xfrm>
            <a:off x="1202055" y="522237"/>
            <a:ext cx="10058400" cy="1215123"/>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n-US" altLang="zh-TW" sz="4500" dirty="0">
                <a:solidFill>
                  <a:srgbClr val="003F7C"/>
                </a:solidFill>
                <a:latin typeface="+mn-lt"/>
              </a:rPr>
              <a:t>Table of Contents </a:t>
            </a:r>
            <a:endParaRPr lang="zh-TW" altLang="en-US" sz="4500" dirty="0">
              <a:solidFill>
                <a:srgbClr val="003F7C"/>
              </a:solidFill>
              <a:latin typeface="+mn-lt"/>
            </a:endParaRPr>
          </a:p>
        </p:txBody>
      </p:sp>
      <p:sp>
        <p:nvSpPr>
          <p:cNvPr id="12" name="Text Box 5">
            <a:extLst>
              <a:ext uri="{FF2B5EF4-FFF2-40B4-BE49-F238E27FC236}">
                <a16:creationId xmlns:a16="http://schemas.microsoft.com/office/drawing/2014/main" id="{2589788A-C520-551C-41B3-46D2548905E9}"/>
              </a:ext>
            </a:extLst>
          </p:cNvPr>
          <p:cNvSpPr txBox="1">
            <a:spLocks noChangeArrowheads="1"/>
          </p:cNvSpPr>
          <p:nvPr/>
        </p:nvSpPr>
        <p:spPr bwMode="auto">
          <a:xfrm>
            <a:off x="3155950" y="2798763"/>
            <a:ext cx="4953000" cy="1471172"/>
          </a:xfrm>
          <a:prstGeom prst="rect">
            <a:avLst/>
          </a:prstGeom>
          <a:noFill/>
          <a:ln w="9525">
            <a:noFill/>
            <a:miter lim="800000"/>
            <a:headEnd/>
            <a:tailEnd/>
          </a:ln>
          <a:effectLst/>
        </p:spPr>
        <p:txBody>
          <a:bodyPr>
            <a:spAutoFit/>
          </a:bodyPr>
          <a:lstStyle/>
          <a:p>
            <a:pPr marL="457200" indent="-457200">
              <a:spcBef>
                <a:spcPct val="80000"/>
              </a:spcBef>
              <a:buFontTx/>
              <a:buAutoNum type="arabicPeriod"/>
            </a:pPr>
            <a:r>
              <a:rPr lang="en-US" altLang="zh-TW" sz="3200" dirty="0">
                <a:solidFill>
                  <a:srgbClr val="C0C0C0"/>
                </a:solidFill>
                <a:ea typeface="新細明體" pitchFamily="18" charset="-120"/>
                <a:cs typeface="Calibri Light" panose="020F0302020204030204" pitchFamily="34" charset="0"/>
              </a:rPr>
              <a:t>Financial Update</a:t>
            </a:r>
          </a:p>
          <a:p>
            <a:pPr marL="457200" indent="-457200">
              <a:spcBef>
                <a:spcPct val="80000"/>
              </a:spcBef>
              <a:buFontTx/>
              <a:buAutoNum type="arabicPeriod"/>
            </a:pPr>
            <a:r>
              <a:rPr lang="en-US" altLang="zh-TW" sz="3200" u="sng" dirty="0">
                <a:solidFill>
                  <a:schemeClr val="accent2"/>
                </a:solidFill>
                <a:ea typeface="新細明體" pitchFamily="18" charset="-120"/>
                <a:cs typeface="Calibri Light" panose="020F0302020204030204" pitchFamily="34" charset="0"/>
              </a:rPr>
              <a:t>Business Update</a:t>
            </a:r>
          </a:p>
        </p:txBody>
      </p:sp>
      <p:sp>
        <p:nvSpPr>
          <p:cNvPr id="2" name="日期版面配置區 14">
            <a:extLst>
              <a:ext uri="{FF2B5EF4-FFF2-40B4-BE49-F238E27FC236}">
                <a16:creationId xmlns:a16="http://schemas.microsoft.com/office/drawing/2014/main" id="{6246D6E9-B30C-AEAE-1CD4-85ED536F9ABC}"/>
              </a:ext>
            </a:extLst>
          </p:cNvPr>
          <p:cNvSpPr txBox="1">
            <a:spLocks/>
          </p:cNvSpPr>
          <p:nvPr/>
        </p:nvSpPr>
        <p:spPr>
          <a:xfrm>
            <a:off x="138492" y="6485185"/>
            <a:ext cx="2472271"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altLang="zh-TW" sz="1200" dirty="0">
                <a:solidFill>
                  <a:schemeClr val="bg1"/>
                </a:solidFill>
              </a:rPr>
              <a:t>©2022 Tong </a:t>
            </a:r>
            <a:r>
              <a:rPr lang="en-US" altLang="zh-TW" sz="1200" dirty="0" err="1">
                <a:solidFill>
                  <a:schemeClr val="bg1"/>
                </a:solidFill>
              </a:rPr>
              <a:t>Hsing</a:t>
            </a:r>
            <a:endParaRPr lang="en-US" altLang="zh-TW" sz="1200" dirty="0">
              <a:solidFill>
                <a:schemeClr val="bg1"/>
              </a:solidFill>
            </a:endParaRPr>
          </a:p>
        </p:txBody>
      </p:sp>
      <p:sp>
        <p:nvSpPr>
          <p:cNvPr id="3" name="頁尾版面配置區 15">
            <a:extLst>
              <a:ext uri="{FF2B5EF4-FFF2-40B4-BE49-F238E27FC236}">
                <a16:creationId xmlns:a16="http://schemas.microsoft.com/office/drawing/2014/main" id="{A4FF426D-A43B-CB1C-1996-6B7E04B4B86C}"/>
              </a:ext>
            </a:extLst>
          </p:cNvPr>
          <p:cNvSpPr txBox="1">
            <a:spLocks/>
          </p:cNvSpPr>
          <p:nvPr/>
        </p:nvSpPr>
        <p:spPr>
          <a:xfrm>
            <a:off x="3686185" y="6485185"/>
            <a:ext cx="4822804"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altLang="zh-TW" sz="1200" dirty="0">
                <a:solidFill>
                  <a:schemeClr val="bg1"/>
                </a:solidFill>
              </a:rPr>
              <a:t>TONG HSING PROPERTY</a:t>
            </a:r>
          </a:p>
        </p:txBody>
      </p:sp>
    </p:spTree>
    <p:extLst>
      <p:ext uri="{BB962C8B-B14F-4D97-AF65-F5344CB8AC3E}">
        <p14:creationId xmlns:p14="http://schemas.microsoft.com/office/powerpoint/2010/main" val="3368261594"/>
      </p:ext>
    </p:extLst>
  </p:cSld>
  <p:clrMapOvr>
    <a:masterClrMapping/>
  </p:clrMapOvr>
</p:sld>
</file>

<file path=ppt/theme/theme1.xml><?xml version="1.0" encoding="utf-8"?>
<a:theme xmlns:a="http://schemas.openxmlformats.org/drawingml/2006/main" name="回顧">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1_回顧">
  <a:themeElements>
    <a:clrScheme name="Tong Hsing">
      <a:dk1>
        <a:srgbClr val="4F81BD"/>
      </a:dk1>
      <a:lt1>
        <a:sysClr val="window" lastClr="FFFFFF"/>
      </a:lt1>
      <a:dk2>
        <a:srgbClr val="344068"/>
      </a:dk2>
      <a:lt2>
        <a:srgbClr val="D9E0E6"/>
      </a:lt2>
      <a:accent1>
        <a:srgbClr val="00B0F0"/>
      </a:accent1>
      <a:accent2>
        <a:srgbClr val="013E7D"/>
      </a:accent2>
      <a:accent3>
        <a:srgbClr val="28C4CC"/>
      </a:accent3>
      <a:accent4>
        <a:srgbClr val="42BA97"/>
      </a:accent4>
      <a:accent5>
        <a:srgbClr val="3E8853"/>
      </a:accent5>
      <a:accent6>
        <a:srgbClr val="62A39F"/>
      </a:accent6>
      <a:hlink>
        <a:srgbClr val="6EAC1C"/>
      </a:hlink>
      <a:folHlink>
        <a:srgbClr val="B26B02"/>
      </a:folHlink>
    </a:clrScheme>
    <a:fontScheme name="回顧">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回顧">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文件" ma:contentTypeID="0x010100F291B93EFD70904BB26980A41491EC86" ma:contentTypeVersion="4" ma:contentTypeDescription="建立新的文件。" ma:contentTypeScope="" ma:versionID="5f416378fc22e98d9039d0197da96f7e">
  <xsd:schema xmlns:xsd="http://www.w3.org/2001/XMLSchema" xmlns:xs="http://www.w3.org/2001/XMLSchema" xmlns:p="http://schemas.microsoft.com/office/2006/metadata/properties" xmlns:ns3="c8482bcc-b970-40e2-a1b2-ae8ae323c966" targetNamespace="http://schemas.microsoft.com/office/2006/metadata/properties" ma:root="true" ma:fieldsID="48a982427125fcc1f7b9f2bf3d69190d" ns3:_="">
    <xsd:import namespace="c8482bcc-b970-40e2-a1b2-ae8ae323c966"/>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482bcc-b970-40e2-a1b2-ae8ae323c9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內容類型"/>
        <xsd:element ref="dc:title" minOccurs="0" maxOccurs="1" ma:index="4" ma:displayName="標題"/>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B51D6F-3594-462B-9252-9A88363FFEE7}">
  <ds:schemaRefs>
    <ds:schemaRef ds:uri="http://schemas.microsoft.com/sharepoint/v3/contenttype/forms"/>
  </ds:schemaRefs>
</ds:datastoreItem>
</file>

<file path=customXml/itemProps2.xml><?xml version="1.0" encoding="utf-8"?>
<ds:datastoreItem xmlns:ds="http://schemas.openxmlformats.org/officeDocument/2006/customXml" ds:itemID="{06D8795A-BC80-47B6-9061-7BA16B797563}">
  <ds:schemaRefs>
    <ds:schemaRef ds:uri="http://purl.org/dc/dcmitype/"/>
    <ds:schemaRef ds:uri="http://schemas.openxmlformats.org/package/2006/metadata/core-properties"/>
    <ds:schemaRef ds:uri="http://schemas.microsoft.com/office/infopath/2007/PartnerControls"/>
    <ds:schemaRef ds:uri="http://purl.org/dc/elements/1.1/"/>
    <ds:schemaRef ds:uri="http://www.w3.org/XML/1998/namespace"/>
    <ds:schemaRef ds:uri="http://schemas.microsoft.com/office/2006/documentManagement/types"/>
    <ds:schemaRef ds:uri="http://schemas.microsoft.com/office/2006/metadata/properties"/>
    <ds:schemaRef ds:uri="c8482bcc-b970-40e2-a1b2-ae8ae323c966"/>
    <ds:schemaRef ds:uri="http://purl.org/dc/terms/"/>
  </ds:schemaRefs>
</ds:datastoreItem>
</file>

<file path=customXml/itemProps3.xml><?xml version="1.0" encoding="utf-8"?>
<ds:datastoreItem xmlns:ds="http://schemas.openxmlformats.org/officeDocument/2006/customXml" ds:itemID="{F38FCDE0-9C9C-46CD-8C8B-713DEF35B5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482bcc-b970-40e2-a1b2-ae8ae323c9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25245</TotalTime>
  <Words>583</Words>
  <Application>Microsoft Office PowerPoint</Application>
  <PresentationFormat>寬螢幕</PresentationFormat>
  <Paragraphs>94</Paragraphs>
  <Slides>16</Slides>
  <Notes>1</Notes>
  <HiddenSlides>0</HiddenSlides>
  <MMClips>0</MMClips>
  <ScaleCrop>false</ScaleCrop>
  <HeadingPairs>
    <vt:vector size="6" baseType="variant">
      <vt:variant>
        <vt:lpstr>使用字型</vt:lpstr>
      </vt:variant>
      <vt:variant>
        <vt:i4>6</vt:i4>
      </vt:variant>
      <vt:variant>
        <vt:lpstr>佈景主題</vt:lpstr>
      </vt:variant>
      <vt:variant>
        <vt:i4>2</vt:i4>
      </vt:variant>
      <vt:variant>
        <vt:lpstr>投影片標題</vt:lpstr>
      </vt:variant>
      <vt:variant>
        <vt:i4>16</vt:i4>
      </vt:variant>
    </vt:vector>
  </HeadingPairs>
  <TitlesOfParts>
    <vt:vector size="24" baseType="lpstr">
      <vt:lpstr>Arial</vt:lpstr>
      <vt:lpstr>Bookman Old Style</vt:lpstr>
      <vt:lpstr>Calibri</vt:lpstr>
      <vt:lpstr>Calibri Light</vt:lpstr>
      <vt:lpstr>Century Gothic</vt:lpstr>
      <vt:lpstr>Times New Roman</vt:lpstr>
      <vt:lpstr>回顧</vt:lpstr>
      <vt:lpstr>1_回顧</vt:lpstr>
      <vt:lpstr>PowerPoint 簡報</vt:lpstr>
      <vt:lpstr>PowerPoint 簡報</vt:lpstr>
      <vt:lpstr>PowerPoint 簡報</vt:lpstr>
      <vt:lpstr> </vt:lpstr>
      <vt:lpstr> </vt:lpstr>
      <vt:lpstr> </vt:lpstr>
      <vt:lpstr> </vt:lpstr>
      <vt:lpstr> </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Jerson</dc:creator>
  <cp:lastModifiedBy>Paking Shen(沈柏慶)</cp:lastModifiedBy>
  <cp:revision>1664</cp:revision>
  <dcterms:created xsi:type="dcterms:W3CDTF">2007-10-17T06:14:12Z</dcterms:created>
  <dcterms:modified xsi:type="dcterms:W3CDTF">2022-11-09T08:38:49Z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0x010100F291B93EFD70904BB26980A41491EC86</vt:lpwstr>
  </property>
</Properties>
</file>