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18"/>
  </p:notesMasterIdLst>
  <p:handoutMasterIdLst>
    <p:handoutMasterId r:id="rId19"/>
  </p:handoutMasterIdLst>
  <p:sldIdLst>
    <p:sldId id="376" r:id="rId2"/>
    <p:sldId id="377" r:id="rId3"/>
    <p:sldId id="378" r:id="rId4"/>
    <p:sldId id="550" r:id="rId5"/>
    <p:sldId id="551" r:id="rId6"/>
    <p:sldId id="558" r:id="rId7"/>
    <p:sldId id="554" r:id="rId8"/>
    <p:sldId id="537" r:id="rId9"/>
    <p:sldId id="381" r:id="rId10"/>
    <p:sldId id="544" r:id="rId11"/>
    <p:sldId id="545" r:id="rId12"/>
    <p:sldId id="546" r:id="rId13"/>
    <p:sldId id="547" r:id="rId14"/>
    <p:sldId id="548" r:id="rId15"/>
    <p:sldId id="549" r:id="rId16"/>
    <p:sldId id="495" r:id="rId17"/>
  </p:sldIdLst>
  <p:sldSz cx="12192000" cy="6858000"/>
  <p:notesSz cx="7104063" cy="10234613"/>
  <p:defaultTextStyle>
    <a:defPPr>
      <a:defRPr lang="en-US"/>
    </a:defPPr>
    <a:lvl1pPr algn="ctr" rtl="0" fontAlgn="base">
      <a:spcBef>
        <a:spcPct val="0"/>
      </a:spcBef>
      <a:spcAft>
        <a:spcPct val="0"/>
      </a:spcAft>
      <a:defRPr sz="2400" kern="1200">
        <a:solidFill>
          <a:schemeClr val="tx1"/>
        </a:solidFill>
        <a:latin typeface="Times New Roman" pitchFamily="18" charset="0"/>
        <a:ea typeface="+mn-ea"/>
        <a:cs typeface="+mn-cs"/>
      </a:defRPr>
    </a:lvl1pPr>
    <a:lvl2pPr marL="457200" algn="ctr" rtl="0" fontAlgn="base">
      <a:spcBef>
        <a:spcPct val="0"/>
      </a:spcBef>
      <a:spcAft>
        <a:spcPct val="0"/>
      </a:spcAft>
      <a:defRPr sz="2400" kern="1200">
        <a:solidFill>
          <a:schemeClr val="tx1"/>
        </a:solidFill>
        <a:latin typeface="Times New Roman" pitchFamily="18" charset="0"/>
        <a:ea typeface="+mn-ea"/>
        <a:cs typeface="+mn-cs"/>
      </a:defRPr>
    </a:lvl2pPr>
    <a:lvl3pPr marL="914400" algn="ctr" rtl="0" fontAlgn="base">
      <a:spcBef>
        <a:spcPct val="0"/>
      </a:spcBef>
      <a:spcAft>
        <a:spcPct val="0"/>
      </a:spcAft>
      <a:defRPr sz="2400" kern="1200">
        <a:solidFill>
          <a:schemeClr val="tx1"/>
        </a:solidFill>
        <a:latin typeface="Times New Roman" pitchFamily="18" charset="0"/>
        <a:ea typeface="+mn-ea"/>
        <a:cs typeface="+mn-cs"/>
      </a:defRPr>
    </a:lvl3pPr>
    <a:lvl4pPr marL="1371600" algn="ctr" rtl="0" fontAlgn="base">
      <a:spcBef>
        <a:spcPct val="0"/>
      </a:spcBef>
      <a:spcAft>
        <a:spcPct val="0"/>
      </a:spcAft>
      <a:defRPr sz="2400" kern="1200">
        <a:solidFill>
          <a:schemeClr val="tx1"/>
        </a:solidFill>
        <a:latin typeface="Times New Roman" pitchFamily="18" charset="0"/>
        <a:ea typeface="+mn-ea"/>
        <a:cs typeface="+mn-cs"/>
      </a:defRPr>
    </a:lvl4pPr>
    <a:lvl5pPr marL="1828800" algn="ctr"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392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88C8"/>
    <a:srgbClr val="FF3300"/>
    <a:srgbClr val="FF33CC"/>
    <a:srgbClr val="000099"/>
    <a:srgbClr val="EAEAEA"/>
    <a:srgbClr val="3333FF"/>
    <a:srgbClr val="C0C0C0"/>
    <a:srgbClr val="0099FF"/>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23" autoAdjust="0"/>
    <p:restoredTop sz="85996" autoAdjust="0"/>
  </p:normalViewPr>
  <p:slideViewPr>
    <p:cSldViewPr snapToGrid="0">
      <p:cViewPr varScale="1">
        <p:scale>
          <a:sx n="61" d="100"/>
          <a:sy n="61" d="100"/>
        </p:scale>
        <p:origin x="1084" y="60"/>
      </p:cViewPr>
      <p:guideLst>
        <p:guide orient="horz" pos="3920"/>
        <p:guide pos="3840"/>
      </p:guideLst>
    </p:cSldViewPr>
  </p:slideViewPr>
  <p:outlineViewPr>
    <p:cViewPr>
      <p:scale>
        <a:sx n="33" d="100"/>
        <a:sy n="33" d="100"/>
      </p:scale>
      <p:origin x="0" y="56"/>
    </p:cViewPr>
    <p:sldLst>
      <p:sld r:id="rId1" collapse="1"/>
      <p:sld r:id="rId2" collapse="1"/>
      <p:sld r:id="rId3" collapse="1"/>
      <p:sld r:id="rId4" collapse="1"/>
      <p:sld r:id="rId5" collapse="1"/>
      <p:sld r:id="rId6" collapse="1"/>
      <p:sld r:id="rId7" collapse="1"/>
      <p:sld r:id="rId8" collapse="1"/>
      <p:sld r:id="rId9" collapse="1"/>
    </p:sldLst>
  </p:outlineViewPr>
  <p:notesTextViewPr>
    <p:cViewPr>
      <p:scale>
        <a:sx n="100" d="100"/>
        <a:sy n="100" d="100"/>
      </p:scale>
      <p:origin x="0" y="0"/>
    </p:cViewPr>
  </p:notesTextViewPr>
  <p:sorterViewPr>
    <p:cViewPr>
      <p:scale>
        <a:sx n="66" d="100"/>
        <a:sy n="66" d="100"/>
      </p:scale>
      <p:origin x="0" y="5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14.xml"/><Relationship Id="rId3" Type="http://schemas.openxmlformats.org/officeDocument/2006/relationships/slide" Target="slides/slide9.xml"/><Relationship Id="rId7"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12.xml"/><Relationship Id="rId5" Type="http://schemas.openxmlformats.org/officeDocument/2006/relationships/slide" Target="slides/slide11.xml"/><Relationship Id="rId4" Type="http://schemas.openxmlformats.org/officeDocument/2006/relationships/slide" Target="slides/slide10.xml"/><Relationship Id="rId9"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1" y="1"/>
            <a:ext cx="3078639" cy="511175"/>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lvl1pPr algn="l" defTabSz="957263">
              <a:defRPr sz="1100"/>
            </a:lvl1pPr>
          </a:lstStyle>
          <a:p>
            <a:endParaRPr lang="zh-TW" altLang="en-US"/>
          </a:p>
        </p:txBody>
      </p:sp>
      <p:sp>
        <p:nvSpPr>
          <p:cNvPr id="62467" name="Rectangle 3"/>
          <p:cNvSpPr>
            <a:spLocks noGrp="1" noChangeArrowheads="1"/>
          </p:cNvSpPr>
          <p:nvPr>
            <p:ph type="dt" sz="quarter" idx="1"/>
          </p:nvPr>
        </p:nvSpPr>
        <p:spPr bwMode="auto">
          <a:xfrm>
            <a:off x="4025424" y="1"/>
            <a:ext cx="3078639" cy="511175"/>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lvl1pPr algn="r" defTabSz="957263">
              <a:defRPr sz="1100"/>
            </a:lvl1pPr>
          </a:lstStyle>
          <a:p>
            <a:endParaRPr lang="zh-TW" altLang="en-US"/>
          </a:p>
        </p:txBody>
      </p:sp>
      <p:sp>
        <p:nvSpPr>
          <p:cNvPr id="62468" name="Rectangle 4"/>
          <p:cNvSpPr>
            <a:spLocks noGrp="1" noChangeArrowheads="1"/>
          </p:cNvSpPr>
          <p:nvPr>
            <p:ph type="ftr" sz="quarter" idx="2"/>
          </p:nvPr>
        </p:nvSpPr>
        <p:spPr bwMode="auto">
          <a:xfrm>
            <a:off x="1" y="9723439"/>
            <a:ext cx="3078639" cy="511175"/>
          </a:xfrm>
          <a:prstGeom prst="rect">
            <a:avLst/>
          </a:prstGeom>
          <a:noFill/>
          <a:ln w="9525">
            <a:noFill/>
            <a:miter lim="800000"/>
            <a:headEnd/>
            <a:tailEnd/>
          </a:ln>
          <a:effectLst/>
        </p:spPr>
        <p:txBody>
          <a:bodyPr vert="horz" wrap="square" lIns="95736" tIns="47868" rIns="95736" bIns="47868" numCol="1" anchor="b" anchorCtr="0" compatLnSpc="1">
            <a:prstTxWarp prst="textNoShape">
              <a:avLst/>
            </a:prstTxWarp>
          </a:bodyPr>
          <a:lstStyle>
            <a:lvl1pPr algn="l" defTabSz="957263">
              <a:defRPr sz="1100"/>
            </a:lvl1pPr>
          </a:lstStyle>
          <a:p>
            <a:endParaRPr lang="zh-TW" altLang="en-US"/>
          </a:p>
        </p:txBody>
      </p:sp>
      <p:sp>
        <p:nvSpPr>
          <p:cNvPr id="62469" name="Rectangle 5"/>
          <p:cNvSpPr>
            <a:spLocks noGrp="1" noChangeArrowheads="1"/>
          </p:cNvSpPr>
          <p:nvPr>
            <p:ph type="sldNum" sz="quarter" idx="3"/>
          </p:nvPr>
        </p:nvSpPr>
        <p:spPr bwMode="auto">
          <a:xfrm>
            <a:off x="4025424" y="9723439"/>
            <a:ext cx="3078639" cy="511175"/>
          </a:xfrm>
          <a:prstGeom prst="rect">
            <a:avLst/>
          </a:prstGeom>
          <a:noFill/>
          <a:ln w="9525">
            <a:noFill/>
            <a:miter lim="800000"/>
            <a:headEnd/>
            <a:tailEnd/>
          </a:ln>
          <a:effectLst/>
        </p:spPr>
        <p:txBody>
          <a:bodyPr vert="horz" wrap="square" lIns="95736" tIns="47868" rIns="95736" bIns="47868" numCol="1" anchor="b" anchorCtr="0" compatLnSpc="1">
            <a:prstTxWarp prst="textNoShape">
              <a:avLst/>
            </a:prstTxWarp>
          </a:bodyPr>
          <a:lstStyle>
            <a:lvl1pPr algn="r" defTabSz="957263">
              <a:defRPr sz="1100"/>
            </a:lvl1pPr>
          </a:lstStyle>
          <a:p>
            <a:fld id="{8160C1D7-32E9-4354-893E-E0312BB02F7F}" type="slidenum">
              <a:rPr lang="zh-TW" altLang="en-US"/>
              <a:pPr/>
              <a:t>‹#›</a:t>
            </a:fld>
            <a:endParaRPr lang="zh-TW" altLang="en-US"/>
          </a:p>
        </p:txBody>
      </p:sp>
    </p:spTree>
    <p:extLst>
      <p:ext uri="{BB962C8B-B14F-4D97-AF65-F5344CB8AC3E}">
        <p14:creationId xmlns:p14="http://schemas.microsoft.com/office/powerpoint/2010/main" val="647898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1" y="1"/>
            <a:ext cx="3078639" cy="511175"/>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lvl1pPr algn="l" defTabSz="957263">
              <a:defRPr sz="1100"/>
            </a:lvl1pPr>
          </a:lstStyle>
          <a:p>
            <a:endParaRPr lang="zh-TW" altLang="en-US"/>
          </a:p>
        </p:txBody>
      </p:sp>
      <p:sp>
        <p:nvSpPr>
          <p:cNvPr id="10243" name="Rectangle 3"/>
          <p:cNvSpPr>
            <a:spLocks noGrp="1" noChangeArrowheads="1"/>
          </p:cNvSpPr>
          <p:nvPr>
            <p:ph type="dt" idx="1"/>
          </p:nvPr>
        </p:nvSpPr>
        <p:spPr bwMode="auto">
          <a:xfrm>
            <a:off x="4025424" y="1"/>
            <a:ext cx="3078639" cy="511175"/>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lvl1pPr algn="r" defTabSz="957263">
              <a:defRPr sz="1100"/>
            </a:lvl1pPr>
          </a:lstStyle>
          <a:p>
            <a:endParaRPr lang="zh-TW" altLang="en-US"/>
          </a:p>
        </p:txBody>
      </p:sp>
      <p:sp>
        <p:nvSpPr>
          <p:cNvPr id="10244" name="Rectangle 4"/>
          <p:cNvSpPr>
            <a:spLocks noGrp="1" noRot="1" noChangeAspect="1" noChangeArrowheads="1" noTextEdit="1"/>
          </p:cNvSpPr>
          <p:nvPr>
            <p:ph type="sldImg" idx="2"/>
          </p:nvPr>
        </p:nvSpPr>
        <p:spPr bwMode="auto">
          <a:xfrm>
            <a:off x="147638" y="768350"/>
            <a:ext cx="6818312" cy="3836988"/>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785" y="4860925"/>
            <a:ext cx="5210493" cy="4605338"/>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1" y="9723439"/>
            <a:ext cx="3078639" cy="511175"/>
          </a:xfrm>
          <a:prstGeom prst="rect">
            <a:avLst/>
          </a:prstGeom>
          <a:noFill/>
          <a:ln w="9525">
            <a:noFill/>
            <a:miter lim="800000"/>
            <a:headEnd/>
            <a:tailEnd/>
          </a:ln>
          <a:effectLst/>
        </p:spPr>
        <p:txBody>
          <a:bodyPr vert="horz" wrap="square" lIns="95736" tIns="47868" rIns="95736" bIns="47868" numCol="1" anchor="b" anchorCtr="0" compatLnSpc="1">
            <a:prstTxWarp prst="textNoShape">
              <a:avLst/>
            </a:prstTxWarp>
          </a:bodyPr>
          <a:lstStyle>
            <a:lvl1pPr algn="l" defTabSz="957263">
              <a:defRPr sz="1100"/>
            </a:lvl1pPr>
          </a:lstStyle>
          <a:p>
            <a:endParaRPr lang="zh-TW" altLang="en-US"/>
          </a:p>
        </p:txBody>
      </p:sp>
      <p:sp>
        <p:nvSpPr>
          <p:cNvPr id="10247" name="Rectangle 7"/>
          <p:cNvSpPr>
            <a:spLocks noGrp="1" noChangeArrowheads="1"/>
          </p:cNvSpPr>
          <p:nvPr>
            <p:ph type="sldNum" sz="quarter" idx="5"/>
          </p:nvPr>
        </p:nvSpPr>
        <p:spPr bwMode="auto">
          <a:xfrm>
            <a:off x="4025424" y="9723439"/>
            <a:ext cx="3078639" cy="511175"/>
          </a:xfrm>
          <a:prstGeom prst="rect">
            <a:avLst/>
          </a:prstGeom>
          <a:noFill/>
          <a:ln w="9525">
            <a:noFill/>
            <a:miter lim="800000"/>
            <a:headEnd/>
            <a:tailEnd/>
          </a:ln>
          <a:effectLst/>
        </p:spPr>
        <p:txBody>
          <a:bodyPr vert="horz" wrap="square" lIns="95736" tIns="47868" rIns="95736" bIns="47868" numCol="1" anchor="b" anchorCtr="0" compatLnSpc="1">
            <a:prstTxWarp prst="textNoShape">
              <a:avLst/>
            </a:prstTxWarp>
          </a:bodyPr>
          <a:lstStyle>
            <a:lvl1pPr algn="r" defTabSz="957263">
              <a:defRPr sz="1100"/>
            </a:lvl1pPr>
          </a:lstStyle>
          <a:p>
            <a:fld id="{B68B3CD9-1F0D-4E00-97BC-37C616A91ED2}" type="slidenum">
              <a:rPr lang="zh-TW" altLang="en-US"/>
              <a:pPr/>
              <a:t>‹#›</a:t>
            </a:fld>
            <a:endParaRPr lang="zh-TW" altLang="en-US"/>
          </a:p>
        </p:txBody>
      </p:sp>
    </p:spTree>
    <p:extLst>
      <p:ext uri="{BB962C8B-B14F-4D97-AF65-F5344CB8AC3E}">
        <p14:creationId xmlns:p14="http://schemas.microsoft.com/office/powerpoint/2010/main" val="17836879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234743AF-C98D-412F-9651-1F6CB4288225}"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
        <p:nvSpPr>
          <p:cNvPr id="86018" name="Rectangle 2"/>
          <p:cNvSpPr>
            <a:spLocks noGrp="1" noRot="1" noChangeAspect="1" noChangeArrowheads="1" noTextEdit="1"/>
          </p:cNvSpPr>
          <p:nvPr>
            <p:ph type="sldImg"/>
          </p:nvPr>
        </p:nvSpPr>
        <p:spPr>
          <a:xfrm>
            <a:off x="144463" y="769938"/>
            <a:ext cx="6816725" cy="3835400"/>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8E4AAD29-88B3-44DF-AF09-46E00A761792}"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8648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BC268FC8-2254-4476-B46A-765AF921CBE2}" type="slidenum">
              <a:rPr lang="zh-TW" altLang="en-US" smtClean="0"/>
              <a:pPr/>
              <a:t>‹#›</a:t>
            </a:fld>
            <a:endParaRPr lang="en-US" altLang="zh-TW"/>
          </a:p>
        </p:txBody>
      </p:sp>
    </p:spTree>
    <p:extLst>
      <p:ext uri="{BB962C8B-B14F-4D97-AF65-F5344CB8AC3E}">
        <p14:creationId xmlns:p14="http://schemas.microsoft.com/office/powerpoint/2010/main" val="2720697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F345292-D412-4B43-8017-E1E23C3248E7}" type="slidenum">
              <a:rPr lang="zh-TW" altLang="en-US" smtClean="0"/>
              <a:pPr/>
              <a:t>‹#›</a:t>
            </a:fld>
            <a:endParaRPr lang="en-US" altLang="zh-TW"/>
          </a:p>
        </p:txBody>
      </p:sp>
    </p:spTree>
    <p:extLst>
      <p:ext uri="{BB962C8B-B14F-4D97-AF65-F5344CB8AC3E}">
        <p14:creationId xmlns:p14="http://schemas.microsoft.com/office/powerpoint/2010/main" val="972979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044592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8478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449987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p>
            <a:r>
              <a:rPr lang="en-US" altLang="zh-TW"/>
              <a:t>1234</a:t>
            </a:r>
          </a:p>
        </p:txBody>
      </p:sp>
      <p:sp>
        <p:nvSpPr>
          <p:cNvPr id="9" name="Slide Number Placeholder 8"/>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1350076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en-US" altLang="zh-TW"/>
          </a:p>
        </p:txBody>
      </p:sp>
      <p:sp>
        <p:nvSpPr>
          <p:cNvPr id="4" name="Footer Placeholder 3"/>
          <p:cNvSpPr>
            <a:spLocks noGrp="1"/>
          </p:cNvSpPr>
          <p:nvPr>
            <p:ph type="ftr" sz="quarter" idx="11"/>
          </p:nvPr>
        </p:nvSpPr>
        <p:spPr/>
        <p:txBody>
          <a:bodyPr/>
          <a:lstStyle/>
          <a:p>
            <a:r>
              <a:rPr lang="en-US" altLang="zh-TW"/>
              <a:t>1234</a:t>
            </a:r>
          </a:p>
        </p:txBody>
      </p:sp>
      <p:sp>
        <p:nvSpPr>
          <p:cNvPr id="5" name="Slide Number Placeholder 4"/>
          <p:cNvSpPr>
            <a:spLocks noGrp="1"/>
          </p:cNvSpPr>
          <p:nvPr>
            <p:ph type="sldNum" sz="quarter" idx="12"/>
          </p:nvPr>
        </p:nvSpPr>
        <p:spPr/>
        <p:txBody>
          <a:bodyPr/>
          <a:lstStyle/>
          <a:p>
            <a:fld id="{88A02921-1256-4CAA-88EA-C76E5D082C2F}" type="slidenum">
              <a:rPr lang="zh-TW" altLang="en-US" smtClean="0"/>
              <a:pPr/>
              <a:t>‹#›</a:t>
            </a:fld>
            <a:endParaRPr lang="en-US" altLang="zh-TW"/>
          </a:p>
        </p:txBody>
      </p:sp>
    </p:spTree>
    <p:extLst>
      <p:ext uri="{BB962C8B-B14F-4D97-AF65-F5344CB8AC3E}">
        <p14:creationId xmlns:p14="http://schemas.microsoft.com/office/powerpoint/2010/main" val="2603017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1234</a:t>
            </a:r>
          </a:p>
        </p:txBody>
      </p:sp>
      <p:sp>
        <p:nvSpPr>
          <p:cNvPr id="9" name="Slide Number Placeholder 8"/>
          <p:cNvSpPr>
            <a:spLocks noGrp="1"/>
          </p:cNvSpPr>
          <p:nvPr>
            <p:ph type="sldNum" sz="quarter" idx="12"/>
          </p:nvPr>
        </p:nvSpPr>
        <p:spPr/>
        <p:txBody>
          <a:bodyPr/>
          <a:lstStyle/>
          <a:p>
            <a:fld id="{6159F89F-55C1-444F-ACC8-C1BE3CDE8A11}" type="slidenum">
              <a:rPr lang="zh-TW" altLang="en-US" smtClean="0"/>
              <a:pPr/>
              <a:t>‹#›</a:t>
            </a:fld>
            <a:endParaRPr lang="en-US" altLang="zh-TW"/>
          </a:p>
        </p:txBody>
      </p:sp>
    </p:spTree>
    <p:extLst>
      <p:ext uri="{BB962C8B-B14F-4D97-AF65-F5344CB8AC3E}">
        <p14:creationId xmlns:p14="http://schemas.microsoft.com/office/powerpoint/2010/main" val="1032235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ltLang="zh-TW"/>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ltLang="zh-TW"/>
              <a:t>1234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9174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964750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ltLang="zh-TW"/>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ltLang="zh-TW"/>
              <a:t>1234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F5EDF9-E018-422D-89A0-3D0B9D287D10}" type="slidenum">
              <a:rPr lang="zh-TW" altLang="en-US" smtClean="0"/>
              <a:pPr/>
              <a:t>‹#›</a:t>
            </a:fld>
            <a:endParaRPr lang="en-US" altLang="zh-TW"/>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733165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jpg"/></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4" Type="http://schemas.openxmlformats.org/officeDocument/2006/relationships/image" Target="../media/image1.jpg"/></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jpg"/></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圖片 15" descr="一張含有 文字 的圖片&#10;&#10;自動產生的描述">
            <a:extLst>
              <a:ext uri="{FF2B5EF4-FFF2-40B4-BE49-F238E27FC236}">
                <a16:creationId xmlns:a16="http://schemas.microsoft.com/office/drawing/2014/main" id="{84AF746C-CC36-5F7C-D9CB-FA4C70F0BF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sp>
        <p:nvSpPr>
          <p:cNvPr id="10" name="Rectangle 10">
            <a:extLst>
              <a:ext uri="{FF2B5EF4-FFF2-40B4-BE49-F238E27FC236}">
                <a16:creationId xmlns:a16="http://schemas.microsoft.com/office/drawing/2014/main" id="{B718AFC9-4780-E947-CECF-0A317596A8E5}"/>
              </a:ext>
            </a:extLst>
          </p:cNvPr>
          <p:cNvSpPr>
            <a:spLocks noGrp="1" noChangeArrowheads="1"/>
          </p:cNvSpPr>
          <p:nvPr>
            <p:ph type="ctrTitle"/>
          </p:nvPr>
        </p:nvSpPr>
        <p:spPr>
          <a:xfrm>
            <a:off x="1495425" y="1919288"/>
            <a:ext cx="7393038" cy="1509712"/>
          </a:xfrm>
          <a:noFill/>
          <a:ln/>
        </p:spPr>
        <p:txBody>
          <a:bodyPr>
            <a:noAutofit/>
          </a:bodyPr>
          <a:lstStyle/>
          <a:p>
            <a:pPr algn="l"/>
            <a:r>
              <a:rPr lang="zh-TW" altLang="en-US" sz="9600" b="1" dirty="0">
                <a:solidFill>
                  <a:srgbClr val="2F88C8"/>
                </a:solidFill>
                <a:latin typeface="Arial" charset="0"/>
                <a:ea typeface="標楷體" pitchFamily="65" charset="-120"/>
              </a:rPr>
              <a:t>同欣電子</a:t>
            </a:r>
            <a:endParaRPr lang="en-US" altLang="zh-TW" sz="4400" b="0" i="0" dirty="0">
              <a:solidFill>
                <a:srgbClr val="2F88C8"/>
              </a:solidFill>
              <a:effectLst/>
              <a:latin typeface="+mn-lt"/>
            </a:endParaRPr>
          </a:p>
        </p:txBody>
      </p:sp>
      <p:sp>
        <p:nvSpPr>
          <p:cNvPr id="11" name="Rectangle 11">
            <a:extLst>
              <a:ext uri="{FF2B5EF4-FFF2-40B4-BE49-F238E27FC236}">
                <a16:creationId xmlns:a16="http://schemas.microsoft.com/office/drawing/2014/main" id="{3ACAAD8D-DF1A-7282-38E8-B5AE7722CCC5}"/>
              </a:ext>
            </a:extLst>
          </p:cNvPr>
          <p:cNvSpPr>
            <a:spLocks noChangeArrowheads="1"/>
          </p:cNvSpPr>
          <p:nvPr/>
        </p:nvSpPr>
        <p:spPr bwMode="auto">
          <a:xfrm>
            <a:off x="1495425" y="3798888"/>
            <a:ext cx="5575300" cy="1408078"/>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25000"/>
              </a:spcBef>
              <a:spcAft>
                <a:spcPts val="0"/>
              </a:spcAft>
              <a:buClrTx/>
              <a:buSzTx/>
              <a:buFontTx/>
              <a:buNone/>
              <a:tabLst/>
              <a:defRPr/>
            </a:pPr>
            <a:r>
              <a:rPr kumimoji="0" lang="en-US" altLang="zh-TW" sz="2800" b="0" i="0" u="none" strike="noStrike" kern="1200" cap="none" spc="0" normalizeH="0" baseline="0" noProof="0" dirty="0">
                <a:ln>
                  <a:noFill/>
                </a:ln>
                <a:solidFill>
                  <a:srgbClr val="2683C6"/>
                </a:solidFill>
                <a:effectLst/>
                <a:uLnTx/>
                <a:uFillTx/>
                <a:latin typeface="Arial" charset="0"/>
                <a:ea typeface="新細明體" pitchFamily="18" charset="-120"/>
                <a:cs typeface="+mn-cs"/>
              </a:rPr>
              <a:t>2022</a:t>
            </a:r>
            <a:r>
              <a:rPr lang="zh-TW" altLang="en-US" sz="2800" dirty="0">
                <a:solidFill>
                  <a:srgbClr val="2683C6"/>
                </a:solidFill>
                <a:latin typeface="標楷體" panose="03000509000000000000" pitchFamily="65" charset="-120"/>
                <a:ea typeface="標楷體" panose="03000509000000000000" pitchFamily="65" charset="-120"/>
              </a:rPr>
              <a:t>年 </a:t>
            </a:r>
            <a:r>
              <a:rPr kumimoji="0" lang="zh-TW" altLang="en-US" sz="2800" b="0" i="0" u="none" strike="noStrike" kern="1200" cap="none" spc="0" normalizeH="0" baseline="0" noProof="0" dirty="0">
                <a:ln>
                  <a:noFill/>
                </a:ln>
                <a:solidFill>
                  <a:srgbClr val="2683C6"/>
                </a:solidFill>
                <a:effectLst/>
                <a:uLnTx/>
                <a:uFillTx/>
                <a:latin typeface="標楷體" panose="03000509000000000000" pitchFamily="65" charset="-120"/>
                <a:ea typeface="標楷體" panose="03000509000000000000" pitchFamily="65" charset="-120"/>
              </a:rPr>
              <a:t>第二季</a:t>
            </a:r>
            <a:endParaRPr kumimoji="0" lang="en-US" altLang="zh-TW" sz="2800" b="0" i="0" u="none" strike="noStrike" kern="1200" cap="none" spc="0" normalizeH="0" baseline="0" noProof="0" dirty="0">
              <a:ln>
                <a:noFill/>
              </a:ln>
              <a:solidFill>
                <a:srgbClr val="2683C6"/>
              </a:solidFill>
              <a:effectLst/>
              <a:uLnTx/>
              <a:uFillTx/>
              <a:latin typeface="Arial" charset="0"/>
              <a:ea typeface="新細明體" pitchFamily="18" charset="-120"/>
              <a:cs typeface="+mn-cs"/>
            </a:endParaRPr>
          </a:p>
          <a:p>
            <a:pPr lvl="0" algn="l" defTabSz="457200" fontAlgn="auto">
              <a:spcBef>
                <a:spcPct val="25000"/>
              </a:spcBef>
              <a:spcAft>
                <a:spcPts val="0"/>
              </a:spcAft>
            </a:pPr>
            <a:r>
              <a:rPr lang="zh-TW" altLang="en-US" sz="2800" dirty="0">
                <a:solidFill>
                  <a:srgbClr val="2683C6"/>
                </a:solidFill>
                <a:latin typeface="標楷體" panose="03000509000000000000" pitchFamily="65" charset="-120"/>
                <a:ea typeface="標楷體" panose="03000509000000000000" pitchFamily="65" charset="-120"/>
              </a:rPr>
              <a:t>法人</a:t>
            </a:r>
            <a:r>
              <a:rPr kumimoji="0" lang="zh-TW" altLang="en-US" sz="2800" b="0" i="0" u="none" strike="noStrike" kern="1200" cap="none" spc="0" normalizeH="0" baseline="0" noProof="0" dirty="0">
                <a:ln>
                  <a:noFill/>
                </a:ln>
                <a:solidFill>
                  <a:srgbClr val="2683C6"/>
                </a:solidFill>
                <a:effectLst/>
                <a:uLnTx/>
                <a:uFillTx/>
                <a:latin typeface="標楷體" panose="03000509000000000000" pitchFamily="65" charset="-120"/>
                <a:ea typeface="標楷體" panose="03000509000000000000" pitchFamily="65" charset="-120"/>
              </a:rPr>
              <a:t>說明會</a:t>
            </a:r>
            <a:r>
              <a:rPr kumimoji="0" lang="en-US" altLang="zh-TW" sz="1800" b="0" i="0" u="none" strike="noStrike" kern="1200" cap="none" spc="0" normalizeH="0" baseline="0" noProof="0" dirty="0">
                <a:ln>
                  <a:noFill/>
                </a:ln>
                <a:solidFill>
                  <a:srgbClr val="2683C6"/>
                </a:solidFill>
                <a:effectLst/>
                <a:uLnTx/>
                <a:uFillTx/>
                <a:latin typeface="Arial" charset="0"/>
                <a:ea typeface="新細明體" pitchFamily="18" charset="-120"/>
                <a:cs typeface="+mn-cs"/>
              </a:rPr>
              <a:t> </a:t>
            </a:r>
          </a:p>
          <a:p>
            <a:pPr marL="0" marR="0" lvl="0" indent="0" algn="l" defTabSz="457200" rtl="0" eaLnBrk="1" fontAlgn="auto" latinLnBrk="0" hangingPunct="1">
              <a:lnSpc>
                <a:spcPct val="100000"/>
              </a:lnSpc>
              <a:spcBef>
                <a:spcPct val="25000"/>
              </a:spcBef>
              <a:spcAft>
                <a:spcPts val="0"/>
              </a:spcAft>
              <a:buClrTx/>
              <a:buSzTx/>
              <a:buFontTx/>
              <a:buNone/>
              <a:tabLst/>
              <a:defRPr/>
            </a:pPr>
            <a:r>
              <a:rPr kumimoji="0" lang="en-US" altLang="zh-TW" sz="1800" b="0" i="0" u="none" strike="noStrike" kern="1200" cap="none" spc="0" normalizeH="0" baseline="0" noProof="0" dirty="0">
                <a:ln>
                  <a:noFill/>
                </a:ln>
                <a:solidFill>
                  <a:srgbClr val="2683C6"/>
                </a:solidFill>
                <a:effectLst/>
                <a:uLnTx/>
                <a:uFillTx/>
                <a:latin typeface="Arial" charset="0"/>
                <a:ea typeface="新細明體" pitchFamily="18" charset="-120"/>
                <a:cs typeface="+mn-cs"/>
              </a:rPr>
              <a:t>Aug 12</a:t>
            </a:r>
            <a:r>
              <a:rPr kumimoji="0" lang="en-US" altLang="zh-TW" sz="1800" b="0" i="0" u="none" strike="noStrike" kern="1200" cap="none" spc="0" normalizeH="0" baseline="30000" noProof="0" dirty="0">
                <a:ln>
                  <a:noFill/>
                </a:ln>
                <a:solidFill>
                  <a:srgbClr val="2683C6"/>
                </a:solidFill>
                <a:effectLst/>
                <a:uLnTx/>
                <a:uFillTx/>
                <a:latin typeface="Arial" charset="0"/>
                <a:ea typeface="新細明體" pitchFamily="18" charset="-120"/>
                <a:cs typeface="+mn-cs"/>
              </a:rPr>
              <a:t>th</a:t>
            </a:r>
            <a:r>
              <a:rPr kumimoji="0" lang="en-US" altLang="zh-TW" sz="1800" b="0" i="0" u="none" strike="noStrike" kern="1200" cap="none" spc="0" normalizeH="0" baseline="0" noProof="0" dirty="0">
                <a:ln>
                  <a:noFill/>
                </a:ln>
                <a:solidFill>
                  <a:srgbClr val="2683C6"/>
                </a:solidFill>
                <a:effectLst/>
                <a:uLnTx/>
                <a:uFillTx/>
                <a:latin typeface="Arial" charset="0"/>
                <a:ea typeface="新細明體" pitchFamily="18" charset="-120"/>
                <a:cs typeface="+mn-cs"/>
              </a:rPr>
              <a:t>, 2022 </a:t>
            </a:r>
            <a:endParaRPr kumimoji="0" lang="zh-TW" altLang="en-US" sz="1800" b="0" i="0" u="none" strike="noStrike" kern="1200" cap="none" spc="0" normalizeH="0" baseline="0" noProof="0" dirty="0">
              <a:ln>
                <a:noFill/>
              </a:ln>
              <a:solidFill>
                <a:srgbClr val="2683C6"/>
              </a:solidFill>
              <a:effectLst/>
              <a:uLnTx/>
              <a:uFillTx/>
              <a:latin typeface="Arial" charset="0"/>
              <a:ea typeface="新細明體" pitchFamily="18" charset="-120"/>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a:extLst>
              <a:ext uri="{FF2B5EF4-FFF2-40B4-BE49-F238E27FC236}">
                <a16:creationId xmlns:a16="http://schemas.microsoft.com/office/drawing/2014/main" id="{030B2B11-7644-EDE2-2514-968D9AB4295B}"/>
              </a:ext>
            </a:extLst>
          </p:cNvPr>
          <p:cNvPicPr>
            <a:picLocks noChangeAspect="1"/>
          </p:cNvPicPr>
          <p:nvPr/>
        </p:nvPicPr>
        <p:blipFill>
          <a:blip r:embed="rId2"/>
          <a:stretch>
            <a:fillRect/>
          </a:stretch>
        </p:blipFill>
        <p:spPr>
          <a:xfrm>
            <a:off x="499387" y="752624"/>
            <a:ext cx="11193226" cy="5352752"/>
          </a:xfrm>
          <a:prstGeom prst="rect">
            <a:avLst/>
          </a:prstGeom>
        </p:spPr>
      </p:pic>
      <p:sp>
        <p:nvSpPr>
          <p:cNvPr id="21" name="Text Box 17"/>
          <p:cNvSpPr txBox="1">
            <a:spLocks noChangeArrowheads="1"/>
          </p:cNvSpPr>
          <p:nvPr/>
        </p:nvSpPr>
        <p:spPr bwMode="auto">
          <a:xfrm>
            <a:off x="3787554" y="3645445"/>
            <a:ext cx="844269"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+37</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34" name="Text Box 17"/>
          <p:cNvSpPr txBox="1">
            <a:spLocks noChangeArrowheads="1"/>
          </p:cNvSpPr>
          <p:nvPr/>
        </p:nvSpPr>
        <p:spPr bwMode="auto">
          <a:xfrm>
            <a:off x="5870156" y="3097349"/>
            <a:ext cx="801918"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+36</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39" name="Text Box 17">
            <a:extLst>
              <a:ext uri="{FF2B5EF4-FFF2-40B4-BE49-F238E27FC236}">
                <a16:creationId xmlns:a16="http://schemas.microsoft.com/office/drawing/2014/main" id="{AECB7D08-80E7-4D58-80BE-953DA4315DB9}"/>
              </a:ext>
            </a:extLst>
          </p:cNvPr>
          <p:cNvSpPr txBox="1">
            <a:spLocks noChangeArrowheads="1"/>
          </p:cNvSpPr>
          <p:nvPr/>
        </p:nvSpPr>
        <p:spPr bwMode="auto">
          <a:xfrm>
            <a:off x="8311535" y="4294646"/>
            <a:ext cx="624320"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+8</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10" name="矩形 9">
            <a:extLst>
              <a:ext uri="{FF2B5EF4-FFF2-40B4-BE49-F238E27FC236}">
                <a16:creationId xmlns:a16="http://schemas.microsoft.com/office/drawing/2014/main" id="{E5BF401F-C88D-F6F3-1B6C-14FE229FC809}"/>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11" name="矩形 10">
            <a:extLst>
              <a:ext uri="{FF2B5EF4-FFF2-40B4-BE49-F238E27FC236}">
                <a16:creationId xmlns:a16="http://schemas.microsoft.com/office/drawing/2014/main" id="{0AF9F7F1-DABE-4B4E-30C2-B7C325EBBEF2}"/>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pic>
        <p:nvPicPr>
          <p:cNvPr id="12" name="圖片 11" descr="一張含有 文字 的圖片&#10;&#10;自動產生的描述">
            <a:extLst>
              <a:ext uri="{FF2B5EF4-FFF2-40B4-BE49-F238E27FC236}">
                <a16:creationId xmlns:a16="http://schemas.microsoft.com/office/drawing/2014/main" id="{2D6E3974-D201-D94C-3E4B-584EFFBC3D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sp>
        <p:nvSpPr>
          <p:cNvPr id="13" name="Rectangle 32">
            <a:extLst>
              <a:ext uri="{FF2B5EF4-FFF2-40B4-BE49-F238E27FC236}">
                <a16:creationId xmlns:a16="http://schemas.microsoft.com/office/drawing/2014/main" id="{83111756-0D6E-0D9A-9A72-BB2C3B5217AE}"/>
              </a:ext>
            </a:extLst>
          </p:cNvPr>
          <p:cNvSpPr>
            <a:spLocks noChangeArrowheads="1"/>
          </p:cNvSpPr>
          <p:nvPr/>
        </p:nvSpPr>
        <p:spPr bwMode="auto">
          <a:xfrm>
            <a:off x="1983956" y="45946"/>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pPr defTabSz="457200" fontAlgn="auto">
              <a:spcBef>
                <a:spcPts val="0"/>
              </a:spcBef>
              <a:spcAft>
                <a:spcPts val="0"/>
              </a:spcAft>
            </a:pPr>
            <a:r>
              <a:rPr lang="zh-TW" altLang="en-US" sz="3200" u="sng" dirty="0">
                <a:solidFill>
                  <a:srgbClr val="000099"/>
                </a:solidFill>
                <a:latin typeface="標楷體" panose="03000509000000000000" pitchFamily="65" charset="-120"/>
                <a:ea typeface="標楷體" panose="03000509000000000000" pitchFamily="65" charset="-120"/>
                <a:cs typeface="Calibri Light" panose="020F0302020204030204" pitchFamily="34" charset="0"/>
              </a:rPr>
              <a:t>歷年營收概況</a:t>
            </a:r>
          </a:p>
        </p:txBody>
      </p:sp>
      <p:sp>
        <p:nvSpPr>
          <p:cNvPr id="14" name="Text Box 108">
            <a:extLst>
              <a:ext uri="{FF2B5EF4-FFF2-40B4-BE49-F238E27FC236}">
                <a16:creationId xmlns:a16="http://schemas.microsoft.com/office/drawing/2014/main" id="{61949B2F-08DD-DCEB-652C-E8472BC733B8}"/>
              </a:ext>
            </a:extLst>
          </p:cNvPr>
          <p:cNvSpPr txBox="1">
            <a:spLocks noChangeArrowheads="1"/>
          </p:cNvSpPr>
          <p:nvPr/>
        </p:nvSpPr>
        <p:spPr bwMode="auto">
          <a:xfrm>
            <a:off x="312098" y="799184"/>
            <a:ext cx="156655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zh-TW" altLang="en-US"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新台幣</a:t>
            </a:r>
            <a:r>
              <a:rPr kumimoji="0" lang="en-US" altLang="zh-TW"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a:t>
            </a:r>
            <a:r>
              <a:rPr kumimoji="0" lang="zh-TW" altLang="en-US"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仟元</a:t>
            </a:r>
            <a:endParaRPr kumimoji="0" lang="en-US" altLang="zh-TW"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079286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a:extLst>
              <a:ext uri="{FF2B5EF4-FFF2-40B4-BE49-F238E27FC236}">
                <a16:creationId xmlns:a16="http://schemas.microsoft.com/office/drawing/2014/main" id="{0D247072-4025-6F7E-E726-6F51D998DADE}"/>
              </a:ext>
            </a:extLst>
          </p:cNvPr>
          <p:cNvPicPr>
            <a:picLocks noChangeAspect="1"/>
          </p:cNvPicPr>
          <p:nvPr/>
        </p:nvPicPr>
        <p:blipFill>
          <a:blip r:embed="rId2"/>
          <a:stretch>
            <a:fillRect/>
          </a:stretch>
        </p:blipFill>
        <p:spPr>
          <a:xfrm>
            <a:off x="-212651" y="1253707"/>
            <a:ext cx="12727172" cy="5283018"/>
          </a:xfrm>
          <a:prstGeom prst="rect">
            <a:avLst/>
          </a:prstGeom>
        </p:spPr>
      </p:pic>
      <p:sp>
        <p:nvSpPr>
          <p:cNvPr id="8" name="矩形 7">
            <a:extLst>
              <a:ext uri="{FF2B5EF4-FFF2-40B4-BE49-F238E27FC236}">
                <a16:creationId xmlns:a16="http://schemas.microsoft.com/office/drawing/2014/main" id="{07B71AA8-EA46-B93C-57C2-C277B44D3330}"/>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9" name="矩形 8">
            <a:extLst>
              <a:ext uri="{FF2B5EF4-FFF2-40B4-BE49-F238E27FC236}">
                <a16:creationId xmlns:a16="http://schemas.microsoft.com/office/drawing/2014/main" id="{923F0DB0-9A9C-04F1-7942-F22723A3D9B0}"/>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pic>
        <p:nvPicPr>
          <p:cNvPr id="10" name="圖片 9" descr="一張含有 文字 的圖片&#10;&#10;自動產生的描述">
            <a:extLst>
              <a:ext uri="{FF2B5EF4-FFF2-40B4-BE49-F238E27FC236}">
                <a16:creationId xmlns:a16="http://schemas.microsoft.com/office/drawing/2014/main" id="{BF5BBE38-63E9-B6A4-5B01-C573F94642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sp>
        <p:nvSpPr>
          <p:cNvPr id="11" name="Text Box 108">
            <a:extLst>
              <a:ext uri="{FF2B5EF4-FFF2-40B4-BE49-F238E27FC236}">
                <a16:creationId xmlns:a16="http://schemas.microsoft.com/office/drawing/2014/main" id="{5183C5E4-56B1-AAF3-0DF0-0619CBA5C302}"/>
              </a:ext>
            </a:extLst>
          </p:cNvPr>
          <p:cNvSpPr txBox="1">
            <a:spLocks noChangeArrowheads="1"/>
          </p:cNvSpPr>
          <p:nvPr/>
        </p:nvSpPr>
        <p:spPr bwMode="auto">
          <a:xfrm>
            <a:off x="312098" y="799184"/>
            <a:ext cx="156655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zh-TW" altLang="en-US"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新台幣</a:t>
            </a:r>
            <a:r>
              <a:rPr kumimoji="0" lang="en-US" altLang="zh-TW"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a:t>
            </a:r>
            <a:r>
              <a:rPr kumimoji="0" lang="zh-TW" altLang="en-US"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仟元</a:t>
            </a:r>
            <a:endParaRPr kumimoji="0" lang="en-US" altLang="zh-TW"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endParaRPr>
          </a:p>
        </p:txBody>
      </p:sp>
      <p:sp>
        <p:nvSpPr>
          <p:cNvPr id="12" name="Rectangle 32">
            <a:extLst>
              <a:ext uri="{FF2B5EF4-FFF2-40B4-BE49-F238E27FC236}">
                <a16:creationId xmlns:a16="http://schemas.microsoft.com/office/drawing/2014/main" id="{A713E98A-5E91-081E-3C20-C03FD3F1341F}"/>
              </a:ext>
            </a:extLst>
          </p:cNvPr>
          <p:cNvSpPr>
            <a:spLocks noChangeArrowheads="1"/>
          </p:cNvSpPr>
          <p:nvPr/>
        </p:nvSpPr>
        <p:spPr bwMode="auto">
          <a:xfrm>
            <a:off x="2209800" y="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pPr defTabSz="457200" fontAlgn="auto">
              <a:spcBef>
                <a:spcPts val="0"/>
              </a:spcBef>
              <a:spcAft>
                <a:spcPts val="0"/>
              </a:spcAft>
            </a:pPr>
            <a:r>
              <a:rPr lang="zh-TW" altLang="en-US" sz="3200" u="sng" dirty="0">
                <a:solidFill>
                  <a:srgbClr val="000099"/>
                </a:solidFill>
                <a:latin typeface="標楷體" panose="03000509000000000000" pitchFamily="65" charset="-120"/>
                <a:ea typeface="標楷體" panose="03000509000000000000" pitchFamily="65" charset="-120"/>
                <a:cs typeface="Calibri Light" panose="020F0302020204030204" pitchFamily="34" charset="0"/>
              </a:rPr>
              <a:t>季營收概況</a:t>
            </a:r>
          </a:p>
        </p:txBody>
      </p:sp>
    </p:spTree>
    <p:extLst>
      <p:ext uri="{BB962C8B-B14F-4D97-AF65-F5344CB8AC3E}">
        <p14:creationId xmlns:p14="http://schemas.microsoft.com/office/powerpoint/2010/main" val="2799997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a:extLst>
              <a:ext uri="{FF2B5EF4-FFF2-40B4-BE49-F238E27FC236}">
                <a16:creationId xmlns:a16="http://schemas.microsoft.com/office/drawing/2014/main" id="{AA1E2E37-0AAF-1DCD-035B-B00A93802885}"/>
              </a:ext>
            </a:extLst>
          </p:cNvPr>
          <p:cNvPicPr>
            <a:picLocks noChangeAspect="1"/>
          </p:cNvPicPr>
          <p:nvPr/>
        </p:nvPicPr>
        <p:blipFill>
          <a:blip r:embed="rId2"/>
          <a:stretch>
            <a:fillRect/>
          </a:stretch>
        </p:blipFill>
        <p:spPr>
          <a:xfrm>
            <a:off x="0" y="588579"/>
            <a:ext cx="12191999" cy="6117021"/>
          </a:xfrm>
          <a:prstGeom prst="rect">
            <a:avLst/>
          </a:prstGeom>
        </p:spPr>
      </p:pic>
      <p:pic>
        <p:nvPicPr>
          <p:cNvPr id="5" name="圖片 4">
            <a:extLst>
              <a:ext uri="{FF2B5EF4-FFF2-40B4-BE49-F238E27FC236}">
                <a16:creationId xmlns:a16="http://schemas.microsoft.com/office/drawing/2014/main" id="{D0EC458B-3DF3-2D99-FFDB-2281BF5A3C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29273" y="87917"/>
            <a:ext cx="1287875" cy="1011902"/>
          </a:xfrm>
          <a:prstGeom prst="rect">
            <a:avLst/>
          </a:prstGeom>
        </p:spPr>
      </p:pic>
      <p:sp>
        <p:nvSpPr>
          <p:cNvPr id="9" name="矩形 8">
            <a:extLst>
              <a:ext uri="{FF2B5EF4-FFF2-40B4-BE49-F238E27FC236}">
                <a16:creationId xmlns:a16="http://schemas.microsoft.com/office/drawing/2014/main" id="{83AEF6C1-4527-B1C5-7DA6-5A9D26C4F92F}"/>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11" name="矩形 10">
            <a:extLst>
              <a:ext uri="{FF2B5EF4-FFF2-40B4-BE49-F238E27FC236}">
                <a16:creationId xmlns:a16="http://schemas.microsoft.com/office/drawing/2014/main" id="{03A51134-EC90-1D1D-A7C4-E96ACAD7DA51}"/>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pic>
        <p:nvPicPr>
          <p:cNvPr id="12" name="圖片 11" descr="一張含有 文字 的圖片&#10;&#10;自動產生的描述">
            <a:extLst>
              <a:ext uri="{FF2B5EF4-FFF2-40B4-BE49-F238E27FC236}">
                <a16:creationId xmlns:a16="http://schemas.microsoft.com/office/drawing/2014/main" id="{4285CA3D-9036-43D1-5C0C-6855B15B3C3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sp>
        <p:nvSpPr>
          <p:cNvPr id="10" name="Text Box 108">
            <a:extLst>
              <a:ext uri="{FF2B5EF4-FFF2-40B4-BE49-F238E27FC236}">
                <a16:creationId xmlns:a16="http://schemas.microsoft.com/office/drawing/2014/main" id="{A2B61530-32FC-E121-5938-FCAB7E89FAF6}"/>
              </a:ext>
            </a:extLst>
          </p:cNvPr>
          <p:cNvSpPr txBox="1">
            <a:spLocks noChangeArrowheads="1"/>
          </p:cNvSpPr>
          <p:nvPr/>
        </p:nvSpPr>
        <p:spPr bwMode="auto">
          <a:xfrm>
            <a:off x="312098" y="799184"/>
            <a:ext cx="156655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zh-TW" altLang="en-US"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新台幣</a:t>
            </a:r>
            <a:r>
              <a:rPr kumimoji="0" lang="en-US" altLang="zh-TW"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a:t>
            </a:r>
            <a:r>
              <a:rPr kumimoji="0" lang="zh-TW" altLang="en-US"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仟元</a:t>
            </a:r>
            <a:endParaRPr kumimoji="0" lang="en-US" altLang="zh-TW"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endParaRPr>
          </a:p>
        </p:txBody>
      </p:sp>
      <p:sp>
        <p:nvSpPr>
          <p:cNvPr id="13" name="Rectangle 32">
            <a:extLst>
              <a:ext uri="{FF2B5EF4-FFF2-40B4-BE49-F238E27FC236}">
                <a16:creationId xmlns:a16="http://schemas.microsoft.com/office/drawing/2014/main" id="{BF6C710E-22FD-61BB-54DF-67DB6F182829}"/>
              </a:ext>
            </a:extLst>
          </p:cNvPr>
          <p:cNvSpPr>
            <a:spLocks noChangeArrowheads="1"/>
          </p:cNvSpPr>
          <p:nvPr/>
        </p:nvSpPr>
        <p:spPr bwMode="auto">
          <a:xfrm>
            <a:off x="2213413" y="2759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pPr defTabSz="457200" fontAlgn="auto">
              <a:spcBef>
                <a:spcPts val="0"/>
              </a:spcBef>
              <a:spcAft>
                <a:spcPts val="0"/>
              </a:spcAft>
            </a:pPr>
            <a:r>
              <a:rPr lang="zh-TW" altLang="en-US" sz="3200" u="sng" dirty="0">
                <a:solidFill>
                  <a:srgbClr val="000099"/>
                </a:solidFill>
                <a:latin typeface="標楷體" panose="03000509000000000000" pitchFamily="65" charset="-120"/>
                <a:ea typeface="標楷體" panose="03000509000000000000" pitchFamily="65" charset="-120"/>
                <a:cs typeface="Calibri Light" panose="020F0302020204030204" pitchFamily="34" charset="0"/>
              </a:rPr>
              <a:t>高頻無線通訊模組</a:t>
            </a:r>
          </a:p>
        </p:txBody>
      </p:sp>
    </p:spTree>
    <p:extLst>
      <p:ext uri="{BB962C8B-B14F-4D97-AF65-F5344CB8AC3E}">
        <p14:creationId xmlns:p14="http://schemas.microsoft.com/office/powerpoint/2010/main" val="3197211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圖片 5">
            <a:extLst>
              <a:ext uri="{FF2B5EF4-FFF2-40B4-BE49-F238E27FC236}">
                <a16:creationId xmlns:a16="http://schemas.microsoft.com/office/drawing/2014/main" id="{CD5BE848-43D6-E4E4-CD5B-85FB0A8D76B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80991" y="147282"/>
            <a:ext cx="987500" cy="775893"/>
          </a:xfrm>
          <a:prstGeom prst="rect">
            <a:avLst/>
          </a:prstGeom>
        </p:spPr>
      </p:pic>
      <p:sp>
        <p:nvSpPr>
          <p:cNvPr id="8" name="矩形 7">
            <a:extLst>
              <a:ext uri="{FF2B5EF4-FFF2-40B4-BE49-F238E27FC236}">
                <a16:creationId xmlns:a16="http://schemas.microsoft.com/office/drawing/2014/main" id="{2F7E6CCA-DBA5-940C-2990-FC7363D7F495}"/>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9" name="矩形 8">
            <a:extLst>
              <a:ext uri="{FF2B5EF4-FFF2-40B4-BE49-F238E27FC236}">
                <a16:creationId xmlns:a16="http://schemas.microsoft.com/office/drawing/2014/main" id="{5B18371C-1B68-B101-8FC1-72C38365EC67}"/>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pic>
        <p:nvPicPr>
          <p:cNvPr id="10" name="圖片 9" descr="一張含有 文字 的圖片&#10;&#10;自動產生的描述">
            <a:extLst>
              <a:ext uri="{FF2B5EF4-FFF2-40B4-BE49-F238E27FC236}">
                <a16:creationId xmlns:a16="http://schemas.microsoft.com/office/drawing/2014/main" id="{FEC64696-B829-FBC2-7109-27D90D598B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pic>
        <p:nvPicPr>
          <p:cNvPr id="2" name="圖片 1">
            <a:extLst>
              <a:ext uri="{FF2B5EF4-FFF2-40B4-BE49-F238E27FC236}">
                <a16:creationId xmlns:a16="http://schemas.microsoft.com/office/drawing/2014/main" id="{E00EC071-ED4D-1C7F-EE0C-ED6879394C6D}"/>
              </a:ext>
            </a:extLst>
          </p:cNvPr>
          <p:cNvPicPr>
            <a:picLocks noChangeAspect="1"/>
          </p:cNvPicPr>
          <p:nvPr/>
        </p:nvPicPr>
        <p:blipFill>
          <a:blip r:embed="rId4"/>
          <a:stretch>
            <a:fillRect/>
          </a:stretch>
        </p:blipFill>
        <p:spPr>
          <a:xfrm>
            <a:off x="0" y="1253707"/>
            <a:ext cx="12191999" cy="5764683"/>
          </a:xfrm>
          <a:prstGeom prst="rect">
            <a:avLst/>
          </a:prstGeom>
        </p:spPr>
      </p:pic>
      <p:sp>
        <p:nvSpPr>
          <p:cNvPr id="11" name="Text Box 108">
            <a:extLst>
              <a:ext uri="{FF2B5EF4-FFF2-40B4-BE49-F238E27FC236}">
                <a16:creationId xmlns:a16="http://schemas.microsoft.com/office/drawing/2014/main" id="{152BCF64-9A7F-E26C-68E1-16436ADEE39E}"/>
              </a:ext>
            </a:extLst>
          </p:cNvPr>
          <p:cNvSpPr txBox="1">
            <a:spLocks noChangeArrowheads="1"/>
          </p:cNvSpPr>
          <p:nvPr/>
        </p:nvSpPr>
        <p:spPr bwMode="auto">
          <a:xfrm>
            <a:off x="312098" y="799184"/>
            <a:ext cx="156655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zh-TW" altLang="en-US"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新台幣</a:t>
            </a:r>
            <a:r>
              <a:rPr kumimoji="0" lang="en-US" altLang="zh-TW"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a:t>
            </a:r>
            <a:r>
              <a:rPr kumimoji="0" lang="zh-TW" altLang="en-US"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仟元</a:t>
            </a:r>
            <a:endParaRPr kumimoji="0" lang="en-US" altLang="zh-TW"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endParaRPr>
          </a:p>
        </p:txBody>
      </p:sp>
      <p:sp>
        <p:nvSpPr>
          <p:cNvPr id="12" name="Rectangle 1062">
            <a:extLst>
              <a:ext uri="{FF2B5EF4-FFF2-40B4-BE49-F238E27FC236}">
                <a16:creationId xmlns:a16="http://schemas.microsoft.com/office/drawing/2014/main" id="{7D7A4EBE-645E-B2A1-4F46-A9AE8EFF699C}"/>
              </a:ext>
            </a:extLst>
          </p:cNvPr>
          <p:cNvSpPr>
            <a:spLocks noChangeArrowheads="1"/>
          </p:cNvSpPr>
          <p:nvPr/>
        </p:nvSpPr>
        <p:spPr bwMode="auto">
          <a:xfrm>
            <a:off x="2209799" y="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pPr defTabSz="457200" fontAlgn="auto">
              <a:spcBef>
                <a:spcPts val="0"/>
              </a:spcBef>
              <a:spcAft>
                <a:spcPts val="0"/>
              </a:spcAft>
            </a:pPr>
            <a:r>
              <a:rPr lang="zh-TW" altLang="en-US" sz="3200" u="sng" dirty="0">
                <a:solidFill>
                  <a:srgbClr val="000099"/>
                </a:solidFill>
                <a:latin typeface="標楷體" panose="03000509000000000000" pitchFamily="65" charset="-120"/>
                <a:ea typeface="標楷體" panose="03000509000000000000" pitchFamily="65" charset="-120"/>
                <a:cs typeface="Calibri Light" panose="020F0302020204030204" pitchFamily="34" charset="0"/>
              </a:rPr>
              <a:t>混合積體電路模組</a:t>
            </a:r>
          </a:p>
        </p:txBody>
      </p:sp>
    </p:spTree>
    <p:extLst>
      <p:ext uri="{BB962C8B-B14F-4D97-AF65-F5344CB8AC3E}">
        <p14:creationId xmlns:p14="http://schemas.microsoft.com/office/powerpoint/2010/main" val="2700720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圖片 5">
            <a:extLst>
              <a:ext uri="{FF2B5EF4-FFF2-40B4-BE49-F238E27FC236}">
                <a16:creationId xmlns:a16="http://schemas.microsoft.com/office/drawing/2014/main" id="{B4544C14-3742-3703-16EB-760D26C4F8A7}"/>
              </a:ext>
            </a:extLst>
          </p:cNvPr>
          <p:cNvPicPr>
            <a:picLocks noChangeAspect="1"/>
          </p:cNvPicPr>
          <p:nvPr/>
        </p:nvPicPr>
        <p:blipFill>
          <a:blip r:embed="rId2" cstate="print">
            <a:alphaModFix amt="85000"/>
            <a:extLst>
              <a:ext uri="{28A0092B-C50C-407E-A947-70E740481C1C}">
                <a14:useLocalDpi xmlns:a14="http://schemas.microsoft.com/office/drawing/2010/main" val="0"/>
              </a:ext>
            </a:extLst>
          </a:blip>
          <a:stretch>
            <a:fillRect/>
          </a:stretch>
        </p:blipFill>
        <p:spPr>
          <a:xfrm>
            <a:off x="11212483" y="0"/>
            <a:ext cx="1063377" cy="835510"/>
          </a:xfrm>
          <a:prstGeom prst="rect">
            <a:avLst/>
          </a:prstGeom>
        </p:spPr>
      </p:pic>
      <p:pic>
        <p:nvPicPr>
          <p:cNvPr id="3" name="圖片 2">
            <a:extLst>
              <a:ext uri="{FF2B5EF4-FFF2-40B4-BE49-F238E27FC236}">
                <a16:creationId xmlns:a16="http://schemas.microsoft.com/office/drawing/2014/main" id="{0FE20DAF-BE62-7032-0EE3-072A39E7B005}"/>
              </a:ext>
            </a:extLst>
          </p:cNvPr>
          <p:cNvPicPr>
            <a:picLocks noChangeAspect="1"/>
          </p:cNvPicPr>
          <p:nvPr/>
        </p:nvPicPr>
        <p:blipFill>
          <a:blip r:embed="rId3"/>
          <a:stretch>
            <a:fillRect/>
          </a:stretch>
        </p:blipFill>
        <p:spPr>
          <a:xfrm>
            <a:off x="76200" y="835510"/>
            <a:ext cx="11982449" cy="5837808"/>
          </a:xfrm>
          <a:prstGeom prst="rect">
            <a:avLst/>
          </a:prstGeom>
        </p:spPr>
      </p:pic>
      <p:sp>
        <p:nvSpPr>
          <p:cNvPr id="9" name="矩形 8">
            <a:extLst>
              <a:ext uri="{FF2B5EF4-FFF2-40B4-BE49-F238E27FC236}">
                <a16:creationId xmlns:a16="http://schemas.microsoft.com/office/drawing/2014/main" id="{E1015BEB-0003-CE0F-60A0-8E580D106548}"/>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11" name="矩形 10">
            <a:extLst>
              <a:ext uri="{FF2B5EF4-FFF2-40B4-BE49-F238E27FC236}">
                <a16:creationId xmlns:a16="http://schemas.microsoft.com/office/drawing/2014/main" id="{8F0AF680-DCCC-7C6D-B36F-26BEB58859B0}"/>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pic>
        <p:nvPicPr>
          <p:cNvPr id="12" name="圖片 11" descr="一張含有 文字 的圖片&#10;&#10;自動產生的描述">
            <a:extLst>
              <a:ext uri="{FF2B5EF4-FFF2-40B4-BE49-F238E27FC236}">
                <a16:creationId xmlns:a16="http://schemas.microsoft.com/office/drawing/2014/main" id="{37E690E5-D851-4759-368F-C2A1A93D0C0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sp>
        <p:nvSpPr>
          <p:cNvPr id="10" name="Text Box 108">
            <a:extLst>
              <a:ext uri="{FF2B5EF4-FFF2-40B4-BE49-F238E27FC236}">
                <a16:creationId xmlns:a16="http://schemas.microsoft.com/office/drawing/2014/main" id="{88394B06-43B8-C49C-6A75-D63E4C0A440C}"/>
              </a:ext>
            </a:extLst>
          </p:cNvPr>
          <p:cNvSpPr txBox="1">
            <a:spLocks noChangeArrowheads="1"/>
          </p:cNvSpPr>
          <p:nvPr/>
        </p:nvSpPr>
        <p:spPr bwMode="auto">
          <a:xfrm>
            <a:off x="312098" y="799184"/>
            <a:ext cx="156655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zh-TW" altLang="en-US"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新台幣</a:t>
            </a:r>
            <a:r>
              <a:rPr kumimoji="0" lang="en-US" altLang="zh-TW"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a:t>
            </a:r>
            <a:r>
              <a:rPr kumimoji="0" lang="zh-TW" altLang="en-US"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仟元</a:t>
            </a:r>
            <a:endParaRPr kumimoji="0" lang="en-US" altLang="zh-TW"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endParaRPr>
          </a:p>
        </p:txBody>
      </p:sp>
      <p:sp>
        <p:nvSpPr>
          <p:cNvPr id="13" name="Rectangle 32">
            <a:extLst>
              <a:ext uri="{FF2B5EF4-FFF2-40B4-BE49-F238E27FC236}">
                <a16:creationId xmlns:a16="http://schemas.microsoft.com/office/drawing/2014/main" id="{17ED6BA4-16AC-29FF-B8E8-36C77BE4A621}"/>
              </a:ext>
            </a:extLst>
          </p:cNvPr>
          <p:cNvSpPr>
            <a:spLocks noChangeArrowheads="1"/>
          </p:cNvSpPr>
          <p:nvPr/>
        </p:nvSpPr>
        <p:spPr bwMode="auto">
          <a:xfrm>
            <a:off x="2181224" y="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pPr defTabSz="457200" fontAlgn="auto">
              <a:spcBef>
                <a:spcPts val="0"/>
              </a:spcBef>
              <a:spcAft>
                <a:spcPts val="0"/>
              </a:spcAft>
            </a:pPr>
            <a:r>
              <a:rPr lang="zh-TW" altLang="en-US" sz="3200" u="sng" dirty="0">
                <a:solidFill>
                  <a:srgbClr val="000099"/>
                </a:solidFill>
                <a:latin typeface="標楷體" panose="03000509000000000000" pitchFamily="65" charset="-120"/>
                <a:ea typeface="標楷體" panose="03000509000000000000" pitchFamily="65" charset="-120"/>
                <a:cs typeface="Calibri Light" panose="020F0302020204030204" pitchFamily="34" charset="0"/>
              </a:rPr>
              <a:t>陶瓷電路板</a:t>
            </a:r>
          </a:p>
        </p:txBody>
      </p:sp>
    </p:spTree>
    <p:extLst>
      <p:ext uri="{BB962C8B-B14F-4D97-AF65-F5344CB8AC3E}">
        <p14:creationId xmlns:p14="http://schemas.microsoft.com/office/powerpoint/2010/main" val="11275921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群組 3">
            <a:extLst>
              <a:ext uri="{FF2B5EF4-FFF2-40B4-BE49-F238E27FC236}">
                <a16:creationId xmlns:a16="http://schemas.microsoft.com/office/drawing/2014/main" id="{DCD3061A-CC88-7948-C1AE-327D8213E2DD}"/>
              </a:ext>
            </a:extLst>
          </p:cNvPr>
          <p:cNvGrpSpPr/>
          <p:nvPr/>
        </p:nvGrpSpPr>
        <p:grpSpPr>
          <a:xfrm>
            <a:off x="11212483" y="102075"/>
            <a:ext cx="969826" cy="843855"/>
            <a:chOff x="11040695" y="102075"/>
            <a:chExt cx="1141614" cy="997743"/>
          </a:xfrm>
        </p:grpSpPr>
        <p:pic>
          <p:nvPicPr>
            <p:cNvPr id="5" name="圖片 4">
              <a:extLst>
                <a:ext uri="{FF2B5EF4-FFF2-40B4-BE49-F238E27FC236}">
                  <a16:creationId xmlns:a16="http://schemas.microsoft.com/office/drawing/2014/main" id="{4DEEDF62-AE1A-8B53-26F7-604E9AD8BAB0}"/>
                </a:ext>
              </a:extLst>
            </p:cNvPr>
            <p:cNvPicPr>
              <a:picLocks noChangeAspect="1"/>
            </p:cNvPicPr>
            <p:nvPr/>
          </p:nvPicPr>
          <p:blipFill>
            <a:blip r:embed="rId2" cstate="print">
              <a:alphaModFix amt="35000"/>
              <a:extLst>
                <a:ext uri="{28A0092B-C50C-407E-A947-70E740481C1C}">
                  <a14:useLocalDpi xmlns:a14="http://schemas.microsoft.com/office/drawing/2010/main" val="0"/>
                </a:ext>
              </a:extLst>
            </a:blip>
            <a:stretch>
              <a:fillRect/>
            </a:stretch>
          </p:blipFill>
          <p:spPr>
            <a:xfrm>
              <a:off x="11091406" y="102075"/>
              <a:ext cx="966206" cy="75916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7" name="圖片 6">
              <a:extLst>
                <a:ext uri="{FF2B5EF4-FFF2-40B4-BE49-F238E27FC236}">
                  <a16:creationId xmlns:a16="http://schemas.microsoft.com/office/drawing/2014/main" id="{7E8A0A07-93CD-1A2E-322B-737A77D0751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0695" y="202836"/>
              <a:ext cx="1141614" cy="896982"/>
            </a:xfrm>
            <a:prstGeom prst="rect">
              <a:avLst/>
            </a:prstGeom>
          </p:spPr>
        </p:pic>
      </p:grpSp>
      <p:sp>
        <p:nvSpPr>
          <p:cNvPr id="11" name="矩形 10">
            <a:extLst>
              <a:ext uri="{FF2B5EF4-FFF2-40B4-BE49-F238E27FC236}">
                <a16:creationId xmlns:a16="http://schemas.microsoft.com/office/drawing/2014/main" id="{193AFE7C-3200-BFC1-3783-01E6D0223F08}"/>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13" name="矩形 12">
            <a:extLst>
              <a:ext uri="{FF2B5EF4-FFF2-40B4-BE49-F238E27FC236}">
                <a16:creationId xmlns:a16="http://schemas.microsoft.com/office/drawing/2014/main" id="{D364DE49-CBFF-8D69-66A9-1661C8043230}"/>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pic>
        <p:nvPicPr>
          <p:cNvPr id="14" name="圖片 13" descr="一張含有 文字 的圖片&#10;&#10;自動產生的描述">
            <a:extLst>
              <a:ext uri="{FF2B5EF4-FFF2-40B4-BE49-F238E27FC236}">
                <a16:creationId xmlns:a16="http://schemas.microsoft.com/office/drawing/2014/main" id="{8E3C0549-04D3-8677-DEE6-01EA530561E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pic>
        <p:nvPicPr>
          <p:cNvPr id="2" name="圖片 1">
            <a:extLst>
              <a:ext uri="{FF2B5EF4-FFF2-40B4-BE49-F238E27FC236}">
                <a16:creationId xmlns:a16="http://schemas.microsoft.com/office/drawing/2014/main" id="{9B354FE6-995C-9739-B7E3-6A2D1EDD0462}"/>
              </a:ext>
            </a:extLst>
          </p:cNvPr>
          <p:cNvPicPr>
            <a:picLocks noChangeAspect="1"/>
          </p:cNvPicPr>
          <p:nvPr/>
        </p:nvPicPr>
        <p:blipFill>
          <a:blip r:embed="rId5"/>
          <a:stretch>
            <a:fillRect/>
          </a:stretch>
        </p:blipFill>
        <p:spPr>
          <a:xfrm>
            <a:off x="130175" y="1253707"/>
            <a:ext cx="12061825" cy="5253592"/>
          </a:xfrm>
          <a:prstGeom prst="rect">
            <a:avLst/>
          </a:prstGeom>
        </p:spPr>
      </p:pic>
      <p:sp>
        <p:nvSpPr>
          <p:cNvPr id="12" name="Text Box 108">
            <a:extLst>
              <a:ext uri="{FF2B5EF4-FFF2-40B4-BE49-F238E27FC236}">
                <a16:creationId xmlns:a16="http://schemas.microsoft.com/office/drawing/2014/main" id="{DDC20E2B-4BAA-674D-4AB7-94E5C42618D8}"/>
              </a:ext>
            </a:extLst>
          </p:cNvPr>
          <p:cNvSpPr txBox="1">
            <a:spLocks noChangeArrowheads="1"/>
          </p:cNvSpPr>
          <p:nvPr/>
        </p:nvSpPr>
        <p:spPr bwMode="auto">
          <a:xfrm>
            <a:off x="312098" y="799184"/>
            <a:ext cx="156655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zh-TW" altLang="en-US"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新台幣</a:t>
            </a:r>
            <a:r>
              <a:rPr kumimoji="0" lang="en-US" altLang="zh-TW"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a:t>
            </a:r>
            <a:r>
              <a:rPr kumimoji="0" lang="zh-TW" altLang="en-US"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仟元</a:t>
            </a:r>
            <a:endParaRPr kumimoji="0" lang="en-US" altLang="zh-TW"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endParaRPr>
          </a:p>
        </p:txBody>
      </p:sp>
      <p:sp>
        <p:nvSpPr>
          <p:cNvPr id="15" name="Rectangle 20">
            <a:extLst>
              <a:ext uri="{FF2B5EF4-FFF2-40B4-BE49-F238E27FC236}">
                <a16:creationId xmlns:a16="http://schemas.microsoft.com/office/drawing/2014/main" id="{36972D0E-FCFD-019A-A928-60A2AAE50FE6}"/>
              </a:ext>
            </a:extLst>
          </p:cNvPr>
          <p:cNvSpPr>
            <a:spLocks noChangeArrowheads="1"/>
          </p:cNvSpPr>
          <p:nvPr/>
        </p:nvSpPr>
        <p:spPr bwMode="auto">
          <a:xfrm>
            <a:off x="2209800" y="6166"/>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pPr defTabSz="457200" fontAlgn="auto">
              <a:spcBef>
                <a:spcPts val="0"/>
              </a:spcBef>
              <a:spcAft>
                <a:spcPts val="0"/>
              </a:spcAft>
            </a:pPr>
            <a:r>
              <a:rPr lang="zh-TW" altLang="en-US" sz="3200" u="sng" dirty="0">
                <a:solidFill>
                  <a:srgbClr val="000099"/>
                </a:solidFill>
                <a:latin typeface="標楷體" panose="03000509000000000000" pitchFamily="65" charset="-120"/>
                <a:ea typeface="標楷體" panose="03000509000000000000" pitchFamily="65" charset="-120"/>
                <a:cs typeface="Calibri Light" panose="020F0302020204030204" pitchFamily="34" charset="0"/>
              </a:rPr>
              <a:t>影像產品</a:t>
            </a:r>
          </a:p>
        </p:txBody>
      </p:sp>
    </p:spTree>
    <p:extLst>
      <p:ext uri="{BB962C8B-B14F-4D97-AF65-F5344CB8AC3E}">
        <p14:creationId xmlns:p14="http://schemas.microsoft.com/office/powerpoint/2010/main" val="184089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8713" name="Rectangle 328712">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8715" name="Rectangle 328714">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28717" name="Straight Connector 328716">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328719" name="Rectangle 328718">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8708" name="Rectangle 4"/>
          <p:cNvSpPr>
            <a:spLocks noGrp="1" noChangeArrowheads="1"/>
          </p:cNvSpPr>
          <p:nvPr>
            <p:ph type="title" idx="4294967295"/>
          </p:nvPr>
        </p:nvSpPr>
        <p:spPr>
          <a:xfrm>
            <a:off x="1097280" y="758952"/>
            <a:ext cx="10058400" cy="3892168"/>
          </a:xfrm>
        </p:spPr>
        <p:txBody>
          <a:bodyPr vert="horz" lIns="91440" tIns="45720" rIns="91440" bIns="45720" rtlCol="0" anchor="b">
            <a:normAutofit/>
          </a:bodyPr>
          <a:lstStyle/>
          <a:p>
            <a:r>
              <a:rPr lang="en-US" altLang="zh-TW" sz="8000">
                <a:solidFill>
                  <a:schemeClr val="tx1">
                    <a:lumMod val="85000"/>
                    <a:lumOff val="15000"/>
                  </a:schemeClr>
                </a:solidFill>
              </a:rPr>
              <a:t>	</a:t>
            </a:r>
          </a:p>
        </p:txBody>
      </p:sp>
      <p:sp>
        <p:nvSpPr>
          <p:cNvPr id="328721" name="Rectangle 328720">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8723" name="Rectangle 328722">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圖片 3" descr="一張含有 文字 的圖片&#10;&#10;自動產生的描述">
            <a:extLst>
              <a:ext uri="{FF2B5EF4-FFF2-40B4-BE49-F238E27FC236}">
                <a16:creationId xmlns:a16="http://schemas.microsoft.com/office/drawing/2014/main" id="{1C6A5692-0996-99DB-E533-477270C388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sp>
        <p:nvSpPr>
          <p:cNvPr id="11" name="Text Box 2">
            <a:extLst>
              <a:ext uri="{FF2B5EF4-FFF2-40B4-BE49-F238E27FC236}">
                <a16:creationId xmlns:a16="http://schemas.microsoft.com/office/drawing/2014/main" id="{BA3A1AD4-518F-8AA4-26ED-F65C8C7EB737}"/>
              </a:ext>
            </a:extLst>
          </p:cNvPr>
          <p:cNvSpPr txBox="1">
            <a:spLocks noChangeArrowheads="1"/>
          </p:cNvSpPr>
          <p:nvPr/>
        </p:nvSpPr>
        <p:spPr bwMode="auto">
          <a:xfrm>
            <a:off x="3286125" y="2579689"/>
            <a:ext cx="4314825" cy="769441"/>
          </a:xfrm>
          <a:prstGeom prst="rect">
            <a:avLst/>
          </a:prstGeom>
          <a:noFill/>
          <a:ln w="9525">
            <a:noFill/>
            <a:miter lim="800000"/>
            <a:headEnd/>
            <a:tailEnd/>
          </a:ln>
          <a:effectLst/>
        </p:spPr>
        <p:txBody>
          <a:bodyPr wrap="square">
            <a:spAutoFit/>
          </a:body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en-US" altLang="zh-TW" sz="4400" b="0" i="0" u="none" strike="noStrike" kern="1200" cap="none" spc="0" normalizeH="0" baseline="0" noProof="0" dirty="0">
                <a:ln>
                  <a:noFill/>
                </a:ln>
                <a:solidFill>
                  <a:srgbClr val="2683C6"/>
                </a:solidFill>
                <a:effectLst/>
                <a:uLnTx/>
                <a:uFillTx/>
                <a:latin typeface="Calibri" panose="020F0502020204030204"/>
                <a:ea typeface="新細明體" pitchFamily="18" charset="-120"/>
                <a:cs typeface="+mn-cs"/>
              </a:rPr>
              <a:t>  www.theil.com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328708"/>
                                        </p:tgtEl>
                                        <p:attrNameLst>
                                          <p:attrName>style.visibility</p:attrName>
                                        </p:attrNameLst>
                                      </p:cBhvr>
                                      <p:to>
                                        <p:strVal val="visible"/>
                                      </p:to>
                                    </p:set>
                                    <p:animEffect transition="in" filter="fade">
                                      <p:cBhvr>
                                        <p:cTn id="7" dur="400"/>
                                        <p:tgtEl>
                                          <p:spTgt spid="3287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70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012" name="Rectangle 84999">
            <a:extLst>
              <a:ext uri="{FF2B5EF4-FFF2-40B4-BE49-F238E27FC236}">
                <a16:creationId xmlns:a16="http://schemas.microsoft.com/office/drawing/2014/main" id="{DE1F88EA-5B85-4782-9A95-9C738F48E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13" name="Rectangle 85001">
            <a:extLst>
              <a:ext uri="{FF2B5EF4-FFF2-40B4-BE49-F238E27FC236}">
                <a16:creationId xmlns:a16="http://schemas.microsoft.com/office/drawing/2014/main" id="{E9A9E663-1F8A-406B-B295-B1EF8596D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85014" name="Straight Connector 85003">
            <a:extLst>
              <a:ext uri="{FF2B5EF4-FFF2-40B4-BE49-F238E27FC236}">
                <a16:creationId xmlns:a16="http://schemas.microsoft.com/office/drawing/2014/main" id="{EC97561C-9294-4114-A5D6-9CF6CF68AC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85015" name="Rectangle 85005">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4995" name="Rectangle 3"/>
          <p:cNvSpPr>
            <a:spLocks noChangeArrowheads="1"/>
          </p:cNvSpPr>
          <p:nvPr/>
        </p:nvSpPr>
        <p:spPr bwMode="auto">
          <a:xfrm>
            <a:off x="990932" y="286603"/>
            <a:ext cx="6750987"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600"/>
              </a:spcAft>
              <a:buClrTx/>
              <a:buSzTx/>
              <a:buFontTx/>
              <a:buNone/>
              <a:tabLst/>
              <a:defRPr/>
            </a:pPr>
            <a:r>
              <a:rPr kumimoji="0" lang="zh-TW" altLang="en-US" sz="4800" b="0" i="0" strike="noStrike" kern="1200" cap="none" spc="-50" normalizeH="0" baseline="0" noProof="0" dirty="0">
                <a:ln>
                  <a:noFill/>
                </a:ln>
                <a:solidFill>
                  <a:srgbClr val="2683C6"/>
                </a:solidFill>
                <a:effectLst/>
                <a:uLnTx/>
                <a:uFillTx/>
                <a:latin typeface="標楷體" panose="03000509000000000000" pitchFamily="65" charset="-120"/>
                <a:ea typeface="標楷體" panose="03000509000000000000" pitchFamily="65" charset="-120"/>
              </a:rPr>
              <a:t>免責聲明</a:t>
            </a:r>
            <a:endParaRPr kumimoji="0" lang="en-US" altLang="zh-TW" sz="4800" b="0" i="0" strike="noStrike" kern="1200" cap="none" spc="-50" normalizeH="0" baseline="0" noProof="0" dirty="0">
              <a:ln>
                <a:noFill/>
              </a:ln>
              <a:solidFill>
                <a:srgbClr val="2683C6"/>
              </a:solidFill>
              <a:effectLst/>
              <a:uLnTx/>
              <a:uFillTx/>
              <a:latin typeface="標楷體" panose="03000509000000000000" pitchFamily="65" charset="-120"/>
              <a:ea typeface="標楷體" panose="03000509000000000000" pitchFamily="65" charset="-120"/>
            </a:endParaRPr>
          </a:p>
        </p:txBody>
      </p:sp>
      <p:sp>
        <p:nvSpPr>
          <p:cNvPr id="85016" name="Rectangle 85007">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17" name="Rectangle 85009">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投影片編號版面配置區 2">
            <a:extLst>
              <a:ext uri="{FF2B5EF4-FFF2-40B4-BE49-F238E27FC236}">
                <a16:creationId xmlns:a16="http://schemas.microsoft.com/office/drawing/2014/main" id="{EFCF4ABF-09DF-A2F0-5647-193E8C89344C}"/>
              </a:ext>
            </a:extLst>
          </p:cNvPr>
          <p:cNvSpPr>
            <a:spLocks noGrp="1"/>
          </p:cNvSpPr>
          <p:nvPr>
            <p:ph type="sldNum" sz="quarter" idx="12"/>
          </p:nvPr>
        </p:nvSpPr>
        <p:spPr>
          <a:xfrm>
            <a:off x="9900458" y="6459785"/>
            <a:ext cx="1312025" cy="365125"/>
          </a:xfrm>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6159F89F-55C1-444F-ACC8-C1BE3CDE8A11}" type="slidenum">
              <a:rPr kumimoji="0" lang="en-US" altLang="zh-TW" sz="1050" b="0" i="0" u="none" strike="noStrike" kern="1200" cap="none" spc="0" normalizeH="0" baseline="0" noProof="0" smtClean="0">
                <a:ln>
                  <a:noFill/>
                </a:ln>
                <a:solidFill>
                  <a:srgbClr val="FFFFFF"/>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600"/>
                </a:spcAft>
                <a:buClrTx/>
                <a:buSzTx/>
                <a:buFontTx/>
                <a:buNone/>
                <a:tabLst/>
                <a:defRPr/>
              </a:pPr>
              <a:t>2</a:t>
            </a:fld>
            <a:endParaRPr kumimoji="0" lang="en-US" altLang="zh-TW" sz="1050" b="0" i="0" u="none" strike="noStrike" kern="1200" cap="none" spc="0" normalizeH="0" baseline="0" noProof="0">
              <a:ln>
                <a:noFill/>
              </a:ln>
              <a:solidFill>
                <a:srgbClr val="FFFFFF"/>
              </a:solidFill>
              <a:effectLst/>
              <a:uLnTx/>
              <a:uFillTx/>
              <a:latin typeface="Calibri" panose="020F0502020204030204"/>
              <a:ea typeface="新細明體" panose="02020500000000000000" pitchFamily="18" charset="-120"/>
              <a:cs typeface="+mn-cs"/>
            </a:endParaRPr>
          </a:p>
        </p:txBody>
      </p:sp>
      <p:sp>
        <p:nvSpPr>
          <p:cNvPr id="11" name="Text Box 2">
            <a:extLst>
              <a:ext uri="{FF2B5EF4-FFF2-40B4-BE49-F238E27FC236}">
                <a16:creationId xmlns:a16="http://schemas.microsoft.com/office/drawing/2014/main" id="{6BC28DF9-02AF-D453-0C36-BBF15493C81D}"/>
              </a:ext>
            </a:extLst>
          </p:cNvPr>
          <p:cNvSpPr txBox="1">
            <a:spLocks noChangeArrowheads="1"/>
          </p:cNvSpPr>
          <p:nvPr/>
        </p:nvSpPr>
        <p:spPr bwMode="auto">
          <a:xfrm>
            <a:off x="-140973" y="2023963"/>
            <a:ext cx="8305800" cy="3539430"/>
          </a:xfrm>
          <a:prstGeom prst="rect">
            <a:avLst/>
          </a:prstGeom>
          <a:noFill/>
          <a:ln w="9525">
            <a:noFill/>
            <a:miter lim="800000"/>
            <a:headEnd/>
            <a:tailEnd/>
          </a:ln>
          <a:effectLst/>
        </p:spPr>
        <p:txBody>
          <a:bodyPr>
            <a:spAutoFit/>
          </a:bodyPr>
          <a:lstStyle/>
          <a:p>
            <a:pPr marL="457200" indent="-457200" algn="l">
              <a:lnSpc>
                <a:spcPct val="90000"/>
              </a:lnSpc>
              <a:spcBef>
                <a:spcPct val="20000"/>
              </a:spcBef>
              <a:buFontTx/>
              <a:buChar char="•"/>
            </a:pPr>
            <a:r>
              <a:rPr lang="zh-TW" altLang="en-US" sz="2000" dirty="0">
                <a:solidFill>
                  <a:srgbClr val="2F88C8"/>
                </a:solidFill>
                <a:latin typeface="標楷體" pitchFamily="65" charset="-120"/>
                <a:ea typeface="標楷體" pitchFamily="65" charset="-120"/>
              </a:rPr>
              <a:t>本簡報資料所提供資訊，包含前瞻性看法。這些前瞻性看法可能因風險、不確定性與假設等的不同狀況而超出我們的判斷，實際結果將可能與此看法有重大出入。由於這些風險、不確定性與假設等的不同狀況，本簡報資料中的前瞻性事件與狀況可能不會依預期發生。讀者不應完全依賴此前瞻性資訊。</a:t>
            </a:r>
          </a:p>
          <a:p>
            <a:pPr marL="457200" indent="-457200" algn="l">
              <a:lnSpc>
                <a:spcPct val="90000"/>
              </a:lnSpc>
              <a:spcBef>
                <a:spcPct val="20000"/>
              </a:spcBef>
              <a:buFontTx/>
              <a:buChar char="•"/>
            </a:pPr>
            <a:endParaRPr lang="zh-TW" altLang="en-US" sz="2000" dirty="0">
              <a:solidFill>
                <a:srgbClr val="2F88C8"/>
              </a:solidFill>
              <a:latin typeface="標楷體" pitchFamily="65" charset="-120"/>
              <a:ea typeface="標楷體" pitchFamily="65" charset="-120"/>
            </a:endParaRPr>
          </a:p>
          <a:p>
            <a:pPr marL="457200" indent="-457200" algn="l">
              <a:lnSpc>
                <a:spcPct val="90000"/>
              </a:lnSpc>
              <a:spcBef>
                <a:spcPct val="20000"/>
              </a:spcBef>
              <a:buFontTx/>
              <a:buChar char="•"/>
            </a:pPr>
            <a:r>
              <a:rPr lang="zh-TW" altLang="en-US" sz="2000" dirty="0">
                <a:solidFill>
                  <a:srgbClr val="2F88C8"/>
                </a:solidFill>
                <a:latin typeface="標楷體" pitchFamily="65" charset="-120"/>
                <a:ea typeface="標楷體" pitchFamily="65" charset="-120"/>
              </a:rPr>
              <a:t>同欣電子工業股份有限公司(本公司)已儘可能確保本簡報資料為正確無誤且並無遺漏及過時。然而，本公司概無就有關資料之可靠性、準確性或完備性做出任何明示或暗示之聲明或保證，且對本簡報資料任何內容或因倚賴該等內容所採取行動而直接或間接引致之任何損失概不負責。未經本公司許可的情況下，不可複製、修改、重新編譯、刪減或傳送本簡報任何內容，或將任何該等內容用於商業用途。</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415F3CCC-2241-094D-290D-8B71B556A4DE}"/>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9" name="矩形 8">
            <a:extLst>
              <a:ext uri="{FF2B5EF4-FFF2-40B4-BE49-F238E27FC236}">
                <a16:creationId xmlns:a16="http://schemas.microsoft.com/office/drawing/2014/main" id="{4B74242F-4962-54E4-8EC5-05FFCE91705B}"/>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1471172"/>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zh-TW" altLang="en-US" sz="3200" b="0" i="0" u="sng" strike="noStrike" kern="1200" cap="none" spc="0" normalizeH="0" baseline="0" noProof="0" dirty="0">
                <a:ln>
                  <a:noFill/>
                </a:ln>
                <a:solidFill>
                  <a:srgbClr val="2683C6"/>
                </a:solidFill>
                <a:effectLst/>
                <a:uLnTx/>
                <a:uFillTx/>
                <a:latin typeface="標楷體" panose="03000509000000000000" pitchFamily="65" charset="-120"/>
                <a:ea typeface="標楷體" panose="03000509000000000000" pitchFamily="65" charset="-120"/>
                <a:cs typeface="Calibri Light" panose="020F0302020204030204" pitchFamily="34" charset="0"/>
              </a:rPr>
              <a:t>財務資訊</a:t>
            </a:r>
            <a:endParaRPr kumimoji="0" lang="en-US" altLang="zh-TW" sz="3200" b="0" i="0" u="sng" strike="noStrike" kern="1200" cap="none" spc="0" normalizeH="0" baseline="0" noProof="0" dirty="0">
              <a:ln>
                <a:noFill/>
              </a:ln>
              <a:solidFill>
                <a:srgbClr val="2683C6"/>
              </a:solidFill>
              <a:effectLst/>
              <a:uLnTx/>
              <a:uFillTx/>
              <a:latin typeface="標楷體" panose="03000509000000000000" pitchFamily="65" charset="-120"/>
              <a:ea typeface="標楷體" panose="03000509000000000000" pitchFamily="65" charset="-120"/>
              <a:cs typeface="Calibri Light" panose="020F0302020204030204" pitchFamily="34" charset="0"/>
            </a:endParaRP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zh-TW" altLang="en-US" sz="3200" b="0" i="0" u="none" strike="noStrike" kern="1200" cap="none" spc="0" normalizeH="0" baseline="0" noProof="0" dirty="0">
                <a:ln>
                  <a:noFill/>
                </a:ln>
                <a:solidFill>
                  <a:srgbClr val="C0C0C0"/>
                </a:solidFill>
                <a:effectLst/>
                <a:uLnTx/>
                <a:uFillTx/>
                <a:latin typeface="標楷體" panose="03000509000000000000" pitchFamily="65" charset="-120"/>
                <a:ea typeface="標楷體" panose="03000509000000000000" pitchFamily="65" charset="-120"/>
                <a:cs typeface="Calibri Light" panose="020F0302020204030204" pitchFamily="34" charset="0"/>
              </a:rPr>
              <a:t>業務資訊</a:t>
            </a:r>
            <a:endParaRPr kumimoji="0" lang="en-US" altLang="zh-TW" sz="3200" b="0" i="0" u="none" strike="noStrike" kern="1200" cap="none" spc="0" normalizeH="0" baseline="0" noProof="0" dirty="0">
              <a:ln>
                <a:noFill/>
              </a:ln>
              <a:solidFill>
                <a:srgbClr val="C0C0C0"/>
              </a:solidFill>
              <a:effectLst/>
              <a:uLnTx/>
              <a:uFillTx/>
              <a:latin typeface="標楷體" panose="03000509000000000000" pitchFamily="65" charset="-120"/>
              <a:ea typeface="標楷體" panose="03000509000000000000" pitchFamily="65" charset="-120"/>
              <a:cs typeface="Calibri Light" panose="020F0302020204030204" pitchFamily="34" charset="0"/>
            </a:endParaRPr>
          </a:p>
        </p:txBody>
      </p:sp>
      <p:sp>
        <p:nvSpPr>
          <p:cNvPr id="7" name="標題 2">
            <a:extLst>
              <a:ext uri="{FF2B5EF4-FFF2-40B4-BE49-F238E27FC236}">
                <a16:creationId xmlns:a16="http://schemas.microsoft.com/office/drawing/2014/main" id="{0294BEBF-66C6-842D-A505-B84B467E8253}"/>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zh-TW" altLang="en-US" sz="4800" b="1" i="0" u="none" strike="noStrike" kern="1200" cap="none" spc="-50" normalizeH="0" baseline="0" noProof="0" dirty="0">
                <a:ln>
                  <a:noFill/>
                </a:ln>
                <a:solidFill>
                  <a:srgbClr val="2683C6"/>
                </a:solidFill>
                <a:effectLst/>
                <a:uLnTx/>
                <a:uFillTx/>
                <a:latin typeface="標楷體" panose="03000509000000000000" pitchFamily="65" charset="-120"/>
                <a:ea typeface="標楷體" panose="03000509000000000000" pitchFamily="65" charset="-120"/>
              </a:rPr>
              <a:t>報告項目</a:t>
            </a:r>
            <a:r>
              <a:rPr kumimoji="0" lang="en-US" altLang="zh-TW" sz="4800" b="1" i="0" u="none" strike="noStrike" kern="1200" cap="none" spc="-50" normalizeH="0" baseline="0" noProof="0" dirty="0">
                <a:ln>
                  <a:noFill/>
                </a:ln>
                <a:solidFill>
                  <a:srgbClr val="2683C6"/>
                </a:solidFill>
                <a:effectLst/>
                <a:uLnTx/>
                <a:uFillTx/>
                <a:latin typeface="Calibri" panose="020F0502020204030204"/>
                <a:ea typeface="新細明體" panose="02020500000000000000" pitchFamily="18" charset="-120"/>
                <a:cs typeface="+mj-cs"/>
              </a:rPr>
              <a:t> </a:t>
            </a:r>
            <a:endParaRPr kumimoji="0" lang="zh-TW" altLang="en-US" sz="4800" b="1" i="0" u="none" strike="noStrike" kern="1200" cap="none" spc="-50" normalizeH="0" baseline="0" noProof="0" dirty="0">
              <a:ln>
                <a:noFill/>
              </a:ln>
              <a:solidFill>
                <a:srgbClr val="2683C6"/>
              </a:solidFill>
              <a:effectLst/>
              <a:uLnTx/>
              <a:uFillTx/>
              <a:latin typeface="Calibri" panose="020F0502020204030204"/>
              <a:ea typeface="新細明體" panose="02020500000000000000" pitchFamily="18" charset="-120"/>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化對角角落 7">
            <a:extLst>
              <a:ext uri="{FF2B5EF4-FFF2-40B4-BE49-F238E27FC236}">
                <a16:creationId xmlns:a16="http://schemas.microsoft.com/office/drawing/2014/main" id="{78C0003B-62CE-0DFA-F7A2-292F4EDBDE4E}"/>
              </a:ext>
            </a:extLst>
          </p:cNvPr>
          <p:cNvSpPr/>
          <p:nvPr/>
        </p:nvSpPr>
        <p:spPr>
          <a:xfrm>
            <a:off x="171450" y="911322"/>
            <a:ext cx="11915775" cy="5324377"/>
          </a:xfrm>
          <a:prstGeom prst="round2DiagRect">
            <a:avLst>
              <a:gd name="adj1" fmla="val 8235"/>
              <a:gd name="adj2" fmla="val 0"/>
            </a:avLst>
          </a:prstGeom>
          <a:solidFill>
            <a:schemeClr val="bg1">
              <a:lumMod val="85000"/>
            </a:schemeClr>
          </a:solid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lumMod val="85000"/>
                </a:prstClr>
              </a:solidFill>
              <a:effectLst/>
              <a:uLnTx/>
              <a:uFillTx/>
              <a:latin typeface="Calibri" panose="020F0502020204030204"/>
              <a:ea typeface="新細明體" panose="02020500000000000000" pitchFamily="18" charset="-120"/>
              <a:cs typeface="+mn-cs"/>
            </a:endParaRPr>
          </a:p>
        </p:txBody>
      </p:sp>
      <p:sp>
        <p:nvSpPr>
          <p:cNvPr id="409602" name="Rectangle 2"/>
          <p:cNvSpPr>
            <a:spLocks noChangeArrowheads="1"/>
          </p:cNvSpPr>
          <p:nvPr/>
        </p:nvSpPr>
        <p:spPr bwMode="auto">
          <a:xfrm>
            <a:off x="1300162" y="94829"/>
            <a:ext cx="9144000" cy="692571"/>
          </a:xfrm>
          <a:prstGeom prst="rect">
            <a:avLst/>
          </a:prstGeom>
          <a:noFill/>
          <a:ln w="9525">
            <a:noFill/>
            <a:miter lim="800000"/>
            <a:headEnd/>
            <a:tailEnd/>
          </a:ln>
          <a:effectLst>
            <a:outerShdw dist="35921" dir="2700000" algn="ctr" rotWithShape="0">
              <a:srgbClr val="FFFF66"/>
            </a:outerShdw>
          </a:effectLst>
        </p:spPr>
        <p:txBody>
          <a:bodyPr anchor="ctr"/>
          <a:lstStyle/>
          <a:p>
            <a:pPr defTabSz="457200" fontAlgn="auto">
              <a:spcBef>
                <a:spcPts val="0"/>
              </a:spcBef>
              <a:spcAft>
                <a:spcPts val="0"/>
              </a:spcAft>
            </a:pPr>
            <a:r>
              <a:rPr lang="en-US" altLang="zh-TW" sz="3200" u="sng" dirty="0">
                <a:solidFill>
                  <a:srgbClr val="000099"/>
                </a:solidFill>
                <a:latin typeface="標楷體" panose="03000509000000000000" pitchFamily="65" charset="-120"/>
                <a:ea typeface="標楷體" panose="03000509000000000000" pitchFamily="65" charset="-120"/>
                <a:cs typeface="Calibri Light" panose="020F0302020204030204" pitchFamily="34" charset="0"/>
              </a:rPr>
              <a:t>2022</a:t>
            </a:r>
            <a:r>
              <a:rPr lang="zh-TW" altLang="en-US" sz="3200" u="sng" dirty="0">
                <a:solidFill>
                  <a:srgbClr val="000099"/>
                </a:solidFill>
                <a:latin typeface="標楷體" panose="03000509000000000000" pitchFamily="65" charset="-120"/>
                <a:ea typeface="標楷體" panose="03000509000000000000" pitchFamily="65" charset="-120"/>
                <a:cs typeface="Calibri Light" panose="020F0302020204030204" pitchFamily="34" charset="0"/>
              </a:rPr>
              <a:t>年第二季合併損益表與前季比較</a:t>
            </a:r>
          </a:p>
        </p:txBody>
      </p:sp>
      <p:sp>
        <p:nvSpPr>
          <p:cNvPr id="10" name="矩形 9">
            <a:extLst>
              <a:ext uri="{FF2B5EF4-FFF2-40B4-BE49-F238E27FC236}">
                <a16:creationId xmlns:a16="http://schemas.microsoft.com/office/drawing/2014/main" id="{B606672B-24E8-4E2A-A3C6-069813DA7758}"/>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12" name="矩形 11">
            <a:extLst>
              <a:ext uri="{FF2B5EF4-FFF2-40B4-BE49-F238E27FC236}">
                <a16:creationId xmlns:a16="http://schemas.microsoft.com/office/drawing/2014/main" id="{A7228B87-8F29-09E5-2557-13DD80515644}"/>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pic>
        <p:nvPicPr>
          <p:cNvPr id="13" name="圖片 12" descr="一張含有 文字 的圖片&#10;&#10;自動產生的描述">
            <a:extLst>
              <a:ext uri="{FF2B5EF4-FFF2-40B4-BE49-F238E27FC236}">
                <a16:creationId xmlns:a16="http://schemas.microsoft.com/office/drawing/2014/main" id="{AD18D01A-2998-69AF-024A-1B8B53B99B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sp>
        <p:nvSpPr>
          <p:cNvPr id="15" name="Text Box 25">
            <a:extLst>
              <a:ext uri="{FF2B5EF4-FFF2-40B4-BE49-F238E27FC236}">
                <a16:creationId xmlns:a16="http://schemas.microsoft.com/office/drawing/2014/main" id="{0C79B70D-7ABF-300D-AF8C-F5FF4B5EC27D}"/>
              </a:ext>
            </a:extLst>
          </p:cNvPr>
          <p:cNvSpPr txBox="1">
            <a:spLocks noChangeArrowheads="1"/>
          </p:cNvSpPr>
          <p:nvPr/>
        </p:nvSpPr>
        <p:spPr bwMode="auto">
          <a:xfrm>
            <a:off x="357190" y="5608124"/>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a:solidFill>
                  <a:schemeClr val="accent2"/>
                </a:solidFill>
                <a:latin typeface="Arial" charset="0"/>
                <a:ea typeface="標楷體" pitchFamily="65" charset="-120"/>
              </a:rPr>
              <a:t>* 2022</a:t>
            </a:r>
            <a:r>
              <a:rPr lang="zh-TW" altLang="en-US" sz="1600" b="1" dirty="0">
                <a:solidFill>
                  <a:schemeClr val="accent2"/>
                </a:solidFill>
                <a:latin typeface="Arial" charset="0"/>
                <a:ea typeface="標楷體" pitchFamily="65" charset="-120"/>
              </a:rPr>
              <a:t>第二季加權平均流通在外股數</a:t>
            </a:r>
            <a:r>
              <a:rPr lang="en-US" altLang="zh-TW" sz="1600" b="1" dirty="0">
                <a:solidFill>
                  <a:schemeClr val="accent2"/>
                </a:solidFill>
                <a:latin typeface="Arial" charset="0"/>
                <a:ea typeface="標楷體" pitchFamily="65" charset="-120"/>
              </a:rPr>
              <a:t> :</a:t>
            </a:r>
            <a:r>
              <a:rPr lang="en-US" altLang="zh-TW" sz="1600" b="1" dirty="0">
                <a:solidFill>
                  <a:schemeClr val="accent2"/>
                </a:solidFill>
                <a:latin typeface="Arial" charset="0"/>
                <a:ea typeface="新細明體" charset="-120"/>
              </a:rPr>
              <a:t>178.570</a:t>
            </a:r>
            <a:r>
              <a:rPr lang="zh-TW" altLang="en-US" sz="1600" b="1" dirty="0">
                <a:solidFill>
                  <a:schemeClr val="accent2"/>
                </a:solidFill>
                <a:latin typeface="Arial" charset="0"/>
                <a:ea typeface="標楷體" pitchFamily="65" charset="-120"/>
              </a:rPr>
              <a:t>百萬</a:t>
            </a:r>
            <a:endParaRPr lang="en-US" altLang="zh-TW" sz="1600" b="1" dirty="0">
              <a:solidFill>
                <a:schemeClr val="accent2"/>
              </a:solidFill>
              <a:latin typeface="Arial" charset="0"/>
              <a:ea typeface="標楷體" pitchFamily="65" charset="-120"/>
            </a:endParaRPr>
          </a:p>
        </p:txBody>
      </p:sp>
      <p:sp>
        <p:nvSpPr>
          <p:cNvPr id="16" name="Text Box 25">
            <a:extLst>
              <a:ext uri="{FF2B5EF4-FFF2-40B4-BE49-F238E27FC236}">
                <a16:creationId xmlns:a16="http://schemas.microsoft.com/office/drawing/2014/main" id="{B3035C1D-7550-6315-1ECE-1A1329D2A7AD}"/>
              </a:ext>
            </a:extLst>
          </p:cNvPr>
          <p:cNvSpPr txBox="1">
            <a:spLocks noChangeArrowheads="1"/>
          </p:cNvSpPr>
          <p:nvPr/>
        </p:nvSpPr>
        <p:spPr bwMode="auto">
          <a:xfrm>
            <a:off x="357190" y="5897145"/>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a:solidFill>
                  <a:schemeClr val="accent2"/>
                </a:solidFill>
                <a:latin typeface="Arial" charset="0"/>
                <a:ea typeface="標楷體" pitchFamily="65" charset="-120"/>
              </a:rPr>
              <a:t>* 2022</a:t>
            </a:r>
            <a:r>
              <a:rPr lang="zh-TW" altLang="en-US" sz="1600" b="1" dirty="0">
                <a:solidFill>
                  <a:schemeClr val="accent2"/>
                </a:solidFill>
                <a:latin typeface="Arial" charset="0"/>
                <a:ea typeface="標楷體" pitchFamily="65" charset="-120"/>
              </a:rPr>
              <a:t>第一季加權平均流通在外股數</a:t>
            </a:r>
            <a:r>
              <a:rPr lang="en-US" altLang="zh-TW" sz="1600" b="1" dirty="0">
                <a:solidFill>
                  <a:schemeClr val="accent2"/>
                </a:solidFill>
                <a:latin typeface="Arial" charset="0"/>
                <a:ea typeface="標楷體" pitchFamily="65" charset="-120"/>
              </a:rPr>
              <a:t> :</a:t>
            </a:r>
            <a:r>
              <a:rPr lang="en-US" altLang="zh-TW" sz="1600" b="1" dirty="0">
                <a:solidFill>
                  <a:schemeClr val="accent2"/>
                </a:solidFill>
                <a:latin typeface="Arial" charset="0"/>
                <a:ea typeface="新細明體" charset="-120"/>
              </a:rPr>
              <a:t>178.570</a:t>
            </a:r>
            <a:r>
              <a:rPr lang="zh-TW" altLang="en-US" sz="1600" b="1" dirty="0">
                <a:solidFill>
                  <a:schemeClr val="accent2"/>
                </a:solidFill>
                <a:latin typeface="Arial" charset="0"/>
                <a:ea typeface="標楷體" pitchFamily="65" charset="-120"/>
              </a:rPr>
              <a:t>百萬</a:t>
            </a:r>
            <a:endParaRPr lang="en-US" altLang="zh-TW" sz="1600" b="1" dirty="0">
              <a:solidFill>
                <a:schemeClr val="accent2"/>
              </a:solidFill>
              <a:latin typeface="Arial" charset="0"/>
              <a:ea typeface="標楷體" pitchFamily="65" charset="-120"/>
            </a:endParaRPr>
          </a:p>
        </p:txBody>
      </p:sp>
      <p:pic>
        <p:nvPicPr>
          <p:cNvPr id="3" name="圖片 2">
            <a:extLst>
              <a:ext uri="{FF2B5EF4-FFF2-40B4-BE49-F238E27FC236}">
                <a16:creationId xmlns:a16="http://schemas.microsoft.com/office/drawing/2014/main" id="{0A80F1DF-95FF-48CF-8A09-B753A342484F}"/>
              </a:ext>
            </a:extLst>
          </p:cNvPr>
          <p:cNvPicPr>
            <a:picLocks noChangeAspect="1"/>
          </p:cNvPicPr>
          <p:nvPr/>
        </p:nvPicPr>
        <p:blipFill>
          <a:blip r:embed="rId3"/>
          <a:stretch>
            <a:fillRect/>
          </a:stretch>
        </p:blipFill>
        <p:spPr>
          <a:xfrm>
            <a:off x="171450" y="911323"/>
            <a:ext cx="11915775" cy="4911408"/>
          </a:xfrm>
          <a:prstGeom prst="rect">
            <a:avLst/>
          </a:prstGeom>
        </p:spPr>
      </p:pic>
    </p:spTree>
    <p:extLst>
      <p:ext uri="{BB962C8B-B14F-4D97-AF65-F5344CB8AC3E}">
        <p14:creationId xmlns:p14="http://schemas.microsoft.com/office/powerpoint/2010/main" val="158209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圓角化對角角落 13">
            <a:extLst>
              <a:ext uri="{FF2B5EF4-FFF2-40B4-BE49-F238E27FC236}">
                <a16:creationId xmlns:a16="http://schemas.microsoft.com/office/drawing/2014/main" id="{59CDDB14-5C9B-27B7-B0EC-D028C278E421}"/>
              </a:ext>
            </a:extLst>
          </p:cNvPr>
          <p:cNvSpPr/>
          <p:nvPr/>
        </p:nvSpPr>
        <p:spPr>
          <a:xfrm>
            <a:off x="171450" y="765731"/>
            <a:ext cx="11915775" cy="5469968"/>
          </a:xfrm>
          <a:prstGeom prst="round2DiagRect">
            <a:avLst>
              <a:gd name="adj1" fmla="val 8235"/>
              <a:gd name="adj2" fmla="val 0"/>
            </a:avLst>
          </a:prstGeom>
          <a:solidFill>
            <a:schemeClr val="bg1">
              <a:lumMod val="85000"/>
            </a:schemeClr>
          </a:solid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lumMod val="85000"/>
                </a:prstClr>
              </a:solidFill>
              <a:effectLst/>
              <a:uLnTx/>
              <a:uFillTx/>
              <a:latin typeface="Calibri" panose="020F0502020204030204"/>
              <a:ea typeface="新細明體" panose="02020500000000000000" pitchFamily="18" charset="-120"/>
              <a:cs typeface="+mn-cs"/>
            </a:endParaRPr>
          </a:p>
        </p:txBody>
      </p:sp>
      <p:sp>
        <p:nvSpPr>
          <p:cNvPr id="9" name="矩形 8">
            <a:extLst>
              <a:ext uri="{FF2B5EF4-FFF2-40B4-BE49-F238E27FC236}">
                <a16:creationId xmlns:a16="http://schemas.microsoft.com/office/drawing/2014/main" id="{CEFC6D2C-3445-CE8F-C105-DCB7825FB60D}"/>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15" name="矩形 14">
            <a:extLst>
              <a:ext uri="{FF2B5EF4-FFF2-40B4-BE49-F238E27FC236}">
                <a16:creationId xmlns:a16="http://schemas.microsoft.com/office/drawing/2014/main" id="{87F5CE56-DD10-4E7A-CB1B-E14919B62D47}"/>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pic>
        <p:nvPicPr>
          <p:cNvPr id="16" name="圖片 15" descr="一張含有 文字 的圖片&#10;&#10;自動產生的描述">
            <a:extLst>
              <a:ext uri="{FF2B5EF4-FFF2-40B4-BE49-F238E27FC236}">
                <a16:creationId xmlns:a16="http://schemas.microsoft.com/office/drawing/2014/main" id="{FE9BFE93-8F1A-CA59-C326-028E7AA105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sp>
        <p:nvSpPr>
          <p:cNvPr id="13" name="Rectangle 23">
            <a:extLst>
              <a:ext uri="{FF2B5EF4-FFF2-40B4-BE49-F238E27FC236}">
                <a16:creationId xmlns:a16="http://schemas.microsoft.com/office/drawing/2014/main" id="{1BF29E9D-15A9-079D-0821-5C30D13FE60E}"/>
              </a:ext>
            </a:extLst>
          </p:cNvPr>
          <p:cNvSpPr>
            <a:spLocks noChangeArrowheads="1"/>
          </p:cNvSpPr>
          <p:nvPr/>
        </p:nvSpPr>
        <p:spPr bwMode="auto">
          <a:xfrm>
            <a:off x="1758830" y="64848"/>
            <a:ext cx="9098366" cy="700883"/>
          </a:xfrm>
          <a:prstGeom prst="rect">
            <a:avLst/>
          </a:prstGeom>
          <a:noFill/>
          <a:ln w="9525">
            <a:noFill/>
            <a:miter lim="800000"/>
            <a:headEnd/>
            <a:tailEnd/>
          </a:ln>
          <a:effectLst>
            <a:outerShdw dist="35921" dir="2700000" algn="ctr" rotWithShape="0">
              <a:srgbClr val="FFFF66"/>
            </a:outerShdw>
          </a:effectLst>
        </p:spPr>
        <p:txBody>
          <a:bodyPr anchor="ctr"/>
          <a:lstStyle/>
          <a:p>
            <a:pPr defTabSz="457200" fontAlgn="auto">
              <a:spcBef>
                <a:spcPts val="0"/>
              </a:spcBef>
              <a:spcAft>
                <a:spcPts val="0"/>
              </a:spcAft>
            </a:pPr>
            <a:r>
              <a:rPr lang="en-US" altLang="zh-TW" sz="3200" u="sng" dirty="0">
                <a:solidFill>
                  <a:srgbClr val="000099"/>
                </a:solidFill>
                <a:latin typeface="標楷體" panose="03000509000000000000" pitchFamily="65" charset="-120"/>
                <a:ea typeface="標楷體" panose="03000509000000000000" pitchFamily="65" charset="-120"/>
                <a:cs typeface="Calibri Light" panose="020F0302020204030204" pitchFamily="34" charset="0"/>
              </a:rPr>
              <a:t>2022</a:t>
            </a:r>
            <a:r>
              <a:rPr lang="zh-TW" altLang="en-US" sz="3200" u="sng" dirty="0">
                <a:solidFill>
                  <a:srgbClr val="000099"/>
                </a:solidFill>
                <a:latin typeface="標楷體" panose="03000509000000000000" pitchFamily="65" charset="-120"/>
                <a:ea typeface="標楷體" panose="03000509000000000000" pitchFamily="65" charset="-120"/>
                <a:cs typeface="Calibri Light" panose="020F0302020204030204" pitchFamily="34" charset="0"/>
              </a:rPr>
              <a:t>年第二季合併損益與去年同期比較</a:t>
            </a:r>
          </a:p>
        </p:txBody>
      </p:sp>
      <p:sp>
        <p:nvSpPr>
          <p:cNvPr id="19" name="Text Box 25">
            <a:extLst>
              <a:ext uri="{FF2B5EF4-FFF2-40B4-BE49-F238E27FC236}">
                <a16:creationId xmlns:a16="http://schemas.microsoft.com/office/drawing/2014/main" id="{C8FE8E89-3FB4-05ED-45D6-737D30353E00}"/>
              </a:ext>
            </a:extLst>
          </p:cNvPr>
          <p:cNvSpPr txBox="1">
            <a:spLocks noChangeArrowheads="1"/>
          </p:cNvSpPr>
          <p:nvPr/>
        </p:nvSpPr>
        <p:spPr bwMode="auto">
          <a:xfrm>
            <a:off x="357190" y="5608124"/>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a:solidFill>
                  <a:schemeClr val="accent2"/>
                </a:solidFill>
                <a:latin typeface="Arial" charset="0"/>
                <a:ea typeface="標楷體" pitchFamily="65" charset="-120"/>
              </a:rPr>
              <a:t>* 2022</a:t>
            </a:r>
            <a:r>
              <a:rPr lang="zh-TW" altLang="en-US" sz="1600" b="1" dirty="0">
                <a:solidFill>
                  <a:schemeClr val="accent2"/>
                </a:solidFill>
                <a:latin typeface="Arial" charset="0"/>
                <a:ea typeface="標楷體" pitchFamily="65" charset="-120"/>
              </a:rPr>
              <a:t>第二季加權平均流通在外股數</a:t>
            </a:r>
            <a:r>
              <a:rPr lang="en-US" altLang="zh-TW" sz="1600" b="1" dirty="0">
                <a:solidFill>
                  <a:schemeClr val="accent2"/>
                </a:solidFill>
                <a:latin typeface="Arial" charset="0"/>
                <a:ea typeface="標楷體" pitchFamily="65" charset="-120"/>
              </a:rPr>
              <a:t> :</a:t>
            </a:r>
            <a:r>
              <a:rPr lang="en-US" altLang="zh-TW" sz="1600" b="1" dirty="0">
                <a:solidFill>
                  <a:schemeClr val="accent2"/>
                </a:solidFill>
                <a:latin typeface="Arial" charset="0"/>
                <a:ea typeface="新細明體" charset="-120"/>
              </a:rPr>
              <a:t>178.570</a:t>
            </a:r>
            <a:r>
              <a:rPr lang="zh-TW" altLang="en-US" sz="1600" b="1" dirty="0">
                <a:solidFill>
                  <a:schemeClr val="accent2"/>
                </a:solidFill>
                <a:latin typeface="Arial" charset="0"/>
                <a:ea typeface="標楷體" pitchFamily="65" charset="-120"/>
              </a:rPr>
              <a:t>百萬</a:t>
            </a:r>
            <a:endParaRPr lang="en-US" altLang="zh-TW" sz="1600" b="1" dirty="0">
              <a:solidFill>
                <a:schemeClr val="accent2"/>
              </a:solidFill>
              <a:latin typeface="Arial" charset="0"/>
              <a:ea typeface="標楷體" pitchFamily="65" charset="-120"/>
            </a:endParaRPr>
          </a:p>
        </p:txBody>
      </p:sp>
      <p:sp>
        <p:nvSpPr>
          <p:cNvPr id="20" name="Text Box 25">
            <a:extLst>
              <a:ext uri="{FF2B5EF4-FFF2-40B4-BE49-F238E27FC236}">
                <a16:creationId xmlns:a16="http://schemas.microsoft.com/office/drawing/2014/main" id="{633A2F18-96BD-2E03-7409-23744BE2F737}"/>
              </a:ext>
            </a:extLst>
          </p:cNvPr>
          <p:cNvSpPr txBox="1">
            <a:spLocks noChangeArrowheads="1"/>
          </p:cNvSpPr>
          <p:nvPr/>
        </p:nvSpPr>
        <p:spPr bwMode="auto">
          <a:xfrm>
            <a:off x="357190" y="5897145"/>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a:solidFill>
                  <a:schemeClr val="accent2"/>
                </a:solidFill>
                <a:latin typeface="Arial" charset="0"/>
                <a:ea typeface="標楷體" pitchFamily="65" charset="-120"/>
              </a:rPr>
              <a:t>* 2021</a:t>
            </a:r>
            <a:r>
              <a:rPr lang="zh-TW" altLang="en-US" sz="1600" b="1" dirty="0">
                <a:solidFill>
                  <a:schemeClr val="accent2"/>
                </a:solidFill>
                <a:latin typeface="Arial" charset="0"/>
                <a:ea typeface="標楷體" pitchFamily="65" charset="-120"/>
              </a:rPr>
              <a:t>第二季加權平均流通在外股數</a:t>
            </a:r>
            <a:r>
              <a:rPr lang="en-US" altLang="zh-TW" sz="1600" b="1" dirty="0">
                <a:solidFill>
                  <a:schemeClr val="accent2"/>
                </a:solidFill>
                <a:latin typeface="Arial" charset="0"/>
                <a:ea typeface="標楷體" pitchFamily="65" charset="-120"/>
              </a:rPr>
              <a:t> :</a:t>
            </a:r>
            <a:r>
              <a:rPr lang="en-US" altLang="zh-TW" sz="1600" b="1" dirty="0">
                <a:solidFill>
                  <a:schemeClr val="accent2"/>
                </a:solidFill>
                <a:latin typeface="Arial" charset="0"/>
                <a:ea typeface="新細明體" charset="-120"/>
              </a:rPr>
              <a:t>178.474</a:t>
            </a:r>
            <a:r>
              <a:rPr lang="zh-TW" altLang="en-US" sz="1600" b="1" dirty="0">
                <a:solidFill>
                  <a:schemeClr val="accent2"/>
                </a:solidFill>
                <a:latin typeface="Arial" charset="0"/>
                <a:ea typeface="標楷體" pitchFamily="65" charset="-120"/>
              </a:rPr>
              <a:t>百萬</a:t>
            </a:r>
            <a:endParaRPr lang="en-US" altLang="zh-TW" sz="1600" b="1" dirty="0">
              <a:solidFill>
                <a:schemeClr val="accent2"/>
              </a:solidFill>
              <a:latin typeface="Arial" charset="0"/>
              <a:ea typeface="標楷體" pitchFamily="65" charset="-120"/>
            </a:endParaRPr>
          </a:p>
        </p:txBody>
      </p:sp>
      <p:pic>
        <p:nvPicPr>
          <p:cNvPr id="2" name="圖片 1">
            <a:extLst>
              <a:ext uri="{FF2B5EF4-FFF2-40B4-BE49-F238E27FC236}">
                <a16:creationId xmlns:a16="http://schemas.microsoft.com/office/drawing/2014/main" id="{6432D5A0-AADD-A81B-75CB-D0BBBD6B00C6}"/>
              </a:ext>
            </a:extLst>
          </p:cNvPr>
          <p:cNvPicPr>
            <a:picLocks noChangeAspect="1"/>
          </p:cNvPicPr>
          <p:nvPr/>
        </p:nvPicPr>
        <p:blipFill>
          <a:blip r:embed="rId3"/>
          <a:stretch>
            <a:fillRect/>
          </a:stretch>
        </p:blipFill>
        <p:spPr>
          <a:xfrm>
            <a:off x="171450" y="765732"/>
            <a:ext cx="11915775" cy="5046490"/>
          </a:xfrm>
          <a:prstGeom prst="rect">
            <a:avLst/>
          </a:prstGeom>
        </p:spPr>
      </p:pic>
    </p:spTree>
    <p:extLst>
      <p:ext uri="{BB962C8B-B14F-4D97-AF65-F5344CB8AC3E}">
        <p14:creationId xmlns:p14="http://schemas.microsoft.com/office/powerpoint/2010/main" val="2652156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圓角化對角角落 13">
            <a:extLst>
              <a:ext uri="{FF2B5EF4-FFF2-40B4-BE49-F238E27FC236}">
                <a16:creationId xmlns:a16="http://schemas.microsoft.com/office/drawing/2014/main" id="{40AD18BF-9351-0F2E-8882-E554BBD43C02}"/>
              </a:ext>
            </a:extLst>
          </p:cNvPr>
          <p:cNvSpPr/>
          <p:nvPr/>
        </p:nvSpPr>
        <p:spPr>
          <a:xfrm>
            <a:off x="171450" y="874952"/>
            <a:ext cx="11915775" cy="5360747"/>
          </a:xfrm>
          <a:prstGeom prst="round2DiagRect">
            <a:avLst>
              <a:gd name="adj1" fmla="val 8235"/>
              <a:gd name="adj2" fmla="val 0"/>
            </a:avLst>
          </a:prstGeom>
          <a:solidFill>
            <a:schemeClr val="bg1">
              <a:lumMod val="85000"/>
            </a:schemeClr>
          </a:solid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lumMod val="85000"/>
                </a:prstClr>
              </a:solidFill>
              <a:effectLst/>
              <a:uLnTx/>
              <a:uFillTx/>
              <a:latin typeface="Calibri" panose="020F0502020204030204"/>
              <a:ea typeface="新細明體" panose="02020500000000000000" pitchFamily="18" charset="-120"/>
              <a:cs typeface="+mn-cs"/>
            </a:endParaRPr>
          </a:p>
        </p:txBody>
      </p:sp>
      <p:sp>
        <p:nvSpPr>
          <p:cNvPr id="9" name="矩形 8">
            <a:extLst>
              <a:ext uri="{FF2B5EF4-FFF2-40B4-BE49-F238E27FC236}">
                <a16:creationId xmlns:a16="http://schemas.microsoft.com/office/drawing/2014/main" id="{01251B94-AFBE-9A77-7A3C-EE6FD296B1EC}"/>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15" name="矩形 14">
            <a:extLst>
              <a:ext uri="{FF2B5EF4-FFF2-40B4-BE49-F238E27FC236}">
                <a16:creationId xmlns:a16="http://schemas.microsoft.com/office/drawing/2014/main" id="{B9F295F2-26A8-3514-A5F7-D36F8DE4E291}"/>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pic>
        <p:nvPicPr>
          <p:cNvPr id="16" name="圖片 15" descr="一張含有 文字 的圖片&#10;&#10;自動產生的描述">
            <a:extLst>
              <a:ext uri="{FF2B5EF4-FFF2-40B4-BE49-F238E27FC236}">
                <a16:creationId xmlns:a16="http://schemas.microsoft.com/office/drawing/2014/main" id="{620B5904-FA5E-86CB-E2BD-F8C4057E49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sp>
        <p:nvSpPr>
          <p:cNvPr id="13" name="Rectangle 23">
            <a:extLst>
              <a:ext uri="{FF2B5EF4-FFF2-40B4-BE49-F238E27FC236}">
                <a16:creationId xmlns:a16="http://schemas.microsoft.com/office/drawing/2014/main" id="{B591F9D2-BCEE-60FF-0FFB-1A34231EF759}"/>
              </a:ext>
            </a:extLst>
          </p:cNvPr>
          <p:cNvSpPr>
            <a:spLocks noChangeArrowheads="1"/>
          </p:cNvSpPr>
          <p:nvPr/>
        </p:nvSpPr>
        <p:spPr bwMode="auto">
          <a:xfrm>
            <a:off x="1758830" y="64848"/>
            <a:ext cx="9098366" cy="700883"/>
          </a:xfrm>
          <a:prstGeom prst="rect">
            <a:avLst/>
          </a:prstGeom>
          <a:noFill/>
          <a:ln w="9525">
            <a:noFill/>
            <a:miter lim="800000"/>
            <a:headEnd/>
            <a:tailEnd/>
          </a:ln>
          <a:effectLst>
            <a:outerShdw dist="35921" dir="2700000" algn="ctr" rotWithShape="0">
              <a:srgbClr val="FFFF66"/>
            </a:outerShdw>
          </a:effectLst>
        </p:spPr>
        <p:txBody>
          <a:bodyPr anchor="ctr"/>
          <a:lstStyle/>
          <a:p>
            <a:pPr defTabSz="457200" fontAlgn="auto">
              <a:spcBef>
                <a:spcPts val="0"/>
              </a:spcBef>
              <a:spcAft>
                <a:spcPts val="0"/>
              </a:spcAft>
            </a:pPr>
            <a:r>
              <a:rPr lang="en-US" altLang="zh-TW" sz="3200" u="sng" dirty="0">
                <a:solidFill>
                  <a:srgbClr val="000099"/>
                </a:solidFill>
                <a:latin typeface="標楷體" panose="03000509000000000000" pitchFamily="65" charset="-120"/>
                <a:ea typeface="標楷體" panose="03000509000000000000" pitchFamily="65" charset="-120"/>
                <a:cs typeface="Calibri Light" panose="020F0302020204030204" pitchFamily="34" charset="0"/>
              </a:rPr>
              <a:t>2022</a:t>
            </a:r>
            <a:r>
              <a:rPr lang="zh-TW" altLang="en-US" sz="3200" u="sng" dirty="0">
                <a:solidFill>
                  <a:srgbClr val="000099"/>
                </a:solidFill>
                <a:latin typeface="標楷體" panose="03000509000000000000" pitchFamily="65" charset="-120"/>
                <a:ea typeface="標楷體" panose="03000509000000000000" pitchFamily="65" charset="-120"/>
                <a:cs typeface="Calibri Light" panose="020F0302020204030204" pitchFamily="34" charset="0"/>
              </a:rPr>
              <a:t>年上半年合併損益與去年同期比較</a:t>
            </a:r>
          </a:p>
        </p:txBody>
      </p:sp>
      <p:sp>
        <p:nvSpPr>
          <p:cNvPr id="17" name="Text Box 25">
            <a:extLst>
              <a:ext uri="{FF2B5EF4-FFF2-40B4-BE49-F238E27FC236}">
                <a16:creationId xmlns:a16="http://schemas.microsoft.com/office/drawing/2014/main" id="{E9722120-9211-0B8A-1167-450CA2ED103D}"/>
              </a:ext>
            </a:extLst>
          </p:cNvPr>
          <p:cNvSpPr txBox="1">
            <a:spLocks noChangeArrowheads="1"/>
          </p:cNvSpPr>
          <p:nvPr/>
        </p:nvSpPr>
        <p:spPr bwMode="auto">
          <a:xfrm>
            <a:off x="357190" y="5608124"/>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a:solidFill>
                  <a:schemeClr val="accent2"/>
                </a:solidFill>
                <a:latin typeface="Arial" charset="0"/>
                <a:ea typeface="標楷體" pitchFamily="65" charset="-120"/>
              </a:rPr>
              <a:t>* 2022</a:t>
            </a:r>
            <a:r>
              <a:rPr lang="zh-TW" altLang="en-US" sz="1600" b="1" dirty="0">
                <a:solidFill>
                  <a:schemeClr val="accent2"/>
                </a:solidFill>
                <a:latin typeface="Arial" charset="0"/>
                <a:ea typeface="標楷體" pitchFamily="65" charset="-120"/>
              </a:rPr>
              <a:t>上半年加權平均流通在外股數</a:t>
            </a:r>
            <a:r>
              <a:rPr lang="en-US" altLang="zh-TW" sz="1600" b="1" dirty="0">
                <a:solidFill>
                  <a:schemeClr val="accent2"/>
                </a:solidFill>
                <a:latin typeface="Arial" charset="0"/>
                <a:ea typeface="標楷體" pitchFamily="65" charset="-120"/>
              </a:rPr>
              <a:t> :</a:t>
            </a:r>
            <a:r>
              <a:rPr lang="en-US" altLang="zh-TW" sz="1600" b="1" dirty="0">
                <a:solidFill>
                  <a:schemeClr val="accent2"/>
                </a:solidFill>
                <a:latin typeface="Arial" charset="0"/>
                <a:ea typeface="新細明體" charset="-120"/>
              </a:rPr>
              <a:t>178.570</a:t>
            </a:r>
            <a:r>
              <a:rPr lang="zh-TW" altLang="en-US" sz="1600" b="1" dirty="0">
                <a:solidFill>
                  <a:schemeClr val="accent2"/>
                </a:solidFill>
                <a:latin typeface="Arial" charset="0"/>
                <a:ea typeface="標楷體" pitchFamily="65" charset="-120"/>
              </a:rPr>
              <a:t>百萬</a:t>
            </a:r>
            <a:endParaRPr lang="en-US" altLang="zh-TW" sz="1600" b="1" dirty="0">
              <a:solidFill>
                <a:schemeClr val="accent2"/>
              </a:solidFill>
              <a:latin typeface="Arial" charset="0"/>
              <a:ea typeface="標楷體" pitchFamily="65" charset="-120"/>
            </a:endParaRPr>
          </a:p>
        </p:txBody>
      </p:sp>
      <p:sp>
        <p:nvSpPr>
          <p:cNvPr id="18" name="Text Box 25">
            <a:extLst>
              <a:ext uri="{FF2B5EF4-FFF2-40B4-BE49-F238E27FC236}">
                <a16:creationId xmlns:a16="http://schemas.microsoft.com/office/drawing/2014/main" id="{29040466-9987-CE56-9C30-7442069B5FAA}"/>
              </a:ext>
            </a:extLst>
          </p:cNvPr>
          <p:cNvSpPr txBox="1">
            <a:spLocks noChangeArrowheads="1"/>
          </p:cNvSpPr>
          <p:nvPr/>
        </p:nvSpPr>
        <p:spPr bwMode="auto">
          <a:xfrm>
            <a:off x="357190" y="5897145"/>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a:solidFill>
                  <a:schemeClr val="accent2"/>
                </a:solidFill>
                <a:latin typeface="Arial" charset="0"/>
                <a:ea typeface="標楷體" pitchFamily="65" charset="-120"/>
              </a:rPr>
              <a:t>* 2021</a:t>
            </a:r>
            <a:r>
              <a:rPr lang="zh-TW" altLang="en-US" sz="1600" b="1" dirty="0">
                <a:solidFill>
                  <a:schemeClr val="accent2"/>
                </a:solidFill>
                <a:latin typeface="Arial" charset="0"/>
                <a:ea typeface="標楷體" pitchFamily="65" charset="-120"/>
              </a:rPr>
              <a:t>上半年加權平均流通在外股數</a:t>
            </a:r>
            <a:r>
              <a:rPr lang="en-US" altLang="zh-TW" sz="1600" b="1" dirty="0">
                <a:solidFill>
                  <a:schemeClr val="accent2"/>
                </a:solidFill>
                <a:latin typeface="Arial" charset="0"/>
                <a:ea typeface="標楷體" pitchFamily="65" charset="-120"/>
              </a:rPr>
              <a:t> :</a:t>
            </a:r>
            <a:r>
              <a:rPr lang="en-US" altLang="zh-TW" sz="1600" b="1" dirty="0">
                <a:solidFill>
                  <a:schemeClr val="accent2"/>
                </a:solidFill>
                <a:latin typeface="Arial" charset="0"/>
                <a:ea typeface="新細明體" charset="-120"/>
              </a:rPr>
              <a:t>178.474</a:t>
            </a:r>
            <a:r>
              <a:rPr lang="zh-TW" altLang="en-US" sz="1600" b="1" dirty="0">
                <a:solidFill>
                  <a:schemeClr val="accent2"/>
                </a:solidFill>
                <a:latin typeface="Arial" charset="0"/>
                <a:ea typeface="標楷體" pitchFamily="65" charset="-120"/>
              </a:rPr>
              <a:t>百萬</a:t>
            </a:r>
            <a:endParaRPr lang="en-US" altLang="zh-TW" sz="1600" b="1" dirty="0">
              <a:solidFill>
                <a:schemeClr val="accent2"/>
              </a:solidFill>
              <a:latin typeface="Arial" charset="0"/>
              <a:ea typeface="標楷體" pitchFamily="65" charset="-120"/>
            </a:endParaRPr>
          </a:p>
        </p:txBody>
      </p:sp>
      <p:pic>
        <p:nvPicPr>
          <p:cNvPr id="3" name="圖片 2">
            <a:extLst>
              <a:ext uri="{FF2B5EF4-FFF2-40B4-BE49-F238E27FC236}">
                <a16:creationId xmlns:a16="http://schemas.microsoft.com/office/drawing/2014/main" id="{1AEA038F-A32D-A015-4402-9445559B63A3}"/>
              </a:ext>
            </a:extLst>
          </p:cNvPr>
          <p:cNvPicPr>
            <a:picLocks noChangeAspect="1"/>
          </p:cNvPicPr>
          <p:nvPr/>
        </p:nvPicPr>
        <p:blipFill>
          <a:blip r:embed="rId3"/>
          <a:stretch>
            <a:fillRect/>
          </a:stretch>
        </p:blipFill>
        <p:spPr>
          <a:xfrm>
            <a:off x="171451" y="874952"/>
            <a:ext cx="11915774" cy="4834072"/>
          </a:xfrm>
          <a:prstGeom prst="rect">
            <a:avLst/>
          </a:prstGeom>
        </p:spPr>
      </p:pic>
    </p:spTree>
    <p:extLst>
      <p:ext uri="{BB962C8B-B14F-4D97-AF65-F5344CB8AC3E}">
        <p14:creationId xmlns:p14="http://schemas.microsoft.com/office/powerpoint/2010/main" val="3325355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圓角化對角角落 9">
            <a:extLst>
              <a:ext uri="{FF2B5EF4-FFF2-40B4-BE49-F238E27FC236}">
                <a16:creationId xmlns:a16="http://schemas.microsoft.com/office/drawing/2014/main" id="{9BED6294-62CA-CA0F-4F93-766686B88850}"/>
              </a:ext>
            </a:extLst>
          </p:cNvPr>
          <p:cNvSpPr/>
          <p:nvPr/>
        </p:nvSpPr>
        <p:spPr>
          <a:xfrm>
            <a:off x="171450" y="882869"/>
            <a:ext cx="11915775" cy="5352830"/>
          </a:xfrm>
          <a:prstGeom prst="round2DiagRect">
            <a:avLst>
              <a:gd name="adj1" fmla="val 8235"/>
              <a:gd name="adj2" fmla="val 0"/>
            </a:avLst>
          </a:prstGeom>
          <a:solidFill>
            <a:schemeClr val="bg1">
              <a:lumMod val="85000"/>
            </a:schemeClr>
          </a:solid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lumMod val="85000"/>
                </a:prstClr>
              </a:solidFill>
              <a:effectLst/>
              <a:uLnTx/>
              <a:uFillTx/>
              <a:latin typeface="Calibri" panose="020F0502020204030204"/>
              <a:ea typeface="新細明體" panose="02020500000000000000" pitchFamily="18" charset="-120"/>
              <a:cs typeface="+mn-cs"/>
            </a:endParaRPr>
          </a:p>
        </p:txBody>
      </p:sp>
      <p:sp>
        <p:nvSpPr>
          <p:cNvPr id="11" name="矩形 10">
            <a:extLst>
              <a:ext uri="{FF2B5EF4-FFF2-40B4-BE49-F238E27FC236}">
                <a16:creationId xmlns:a16="http://schemas.microsoft.com/office/drawing/2014/main" id="{B095448A-621C-AB79-0723-230BE597058C}"/>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pic>
        <p:nvPicPr>
          <p:cNvPr id="13" name="圖片 12" descr="一張含有 文字 的圖片&#10;&#10;自動產生的描述">
            <a:extLst>
              <a:ext uri="{FF2B5EF4-FFF2-40B4-BE49-F238E27FC236}">
                <a16:creationId xmlns:a16="http://schemas.microsoft.com/office/drawing/2014/main" id="{EC97A437-32FA-7599-7716-24B3609E15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sp>
        <p:nvSpPr>
          <p:cNvPr id="9" name="矩形 8">
            <a:extLst>
              <a:ext uri="{FF2B5EF4-FFF2-40B4-BE49-F238E27FC236}">
                <a16:creationId xmlns:a16="http://schemas.microsoft.com/office/drawing/2014/main" id="{DDC55C46-D1FD-8015-685B-A872263F82A3}"/>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12" name="Rectangle 2">
            <a:extLst>
              <a:ext uri="{FF2B5EF4-FFF2-40B4-BE49-F238E27FC236}">
                <a16:creationId xmlns:a16="http://schemas.microsoft.com/office/drawing/2014/main" id="{9F425717-147F-A3CE-404A-5F5377119107}"/>
              </a:ext>
            </a:extLst>
          </p:cNvPr>
          <p:cNvSpPr>
            <a:spLocks noChangeArrowheads="1"/>
          </p:cNvSpPr>
          <p:nvPr/>
        </p:nvSpPr>
        <p:spPr bwMode="auto">
          <a:xfrm>
            <a:off x="2133599" y="152400"/>
            <a:ext cx="8555421" cy="469901"/>
          </a:xfrm>
          <a:prstGeom prst="rect">
            <a:avLst/>
          </a:prstGeom>
          <a:noFill/>
          <a:ln w="9525">
            <a:noFill/>
            <a:miter lim="800000"/>
            <a:headEnd/>
            <a:tailEnd/>
          </a:ln>
          <a:effectLst>
            <a:outerShdw dist="35921" dir="2700000" algn="ctr" rotWithShape="0">
              <a:srgbClr val="FFFF66"/>
            </a:outerShdw>
          </a:effectLst>
        </p:spPr>
        <p:txBody>
          <a:bodyPr anchor="ctr"/>
          <a:lstStyle/>
          <a:p>
            <a:pPr defTabSz="457200" fontAlgn="auto">
              <a:spcBef>
                <a:spcPts val="0"/>
              </a:spcBef>
              <a:spcAft>
                <a:spcPts val="0"/>
              </a:spcAft>
            </a:pPr>
            <a:r>
              <a:rPr lang="en-US" altLang="zh-TW" sz="3200" u="sng" dirty="0">
                <a:solidFill>
                  <a:srgbClr val="000099"/>
                </a:solidFill>
                <a:latin typeface="標楷體" panose="03000509000000000000" pitchFamily="65" charset="-120"/>
                <a:ea typeface="標楷體" panose="03000509000000000000" pitchFamily="65" charset="-120"/>
                <a:cs typeface="Calibri Light" panose="020F0302020204030204" pitchFamily="34" charset="0"/>
              </a:rPr>
              <a:t>2022</a:t>
            </a:r>
            <a:r>
              <a:rPr lang="zh-TW" altLang="en-US" sz="3200" u="sng" dirty="0">
                <a:solidFill>
                  <a:srgbClr val="000099"/>
                </a:solidFill>
                <a:latin typeface="標楷體" panose="03000509000000000000" pitchFamily="65" charset="-120"/>
                <a:ea typeface="標楷體" panose="03000509000000000000" pitchFamily="65" charset="-120"/>
                <a:cs typeface="Calibri Light" panose="020F0302020204030204" pitchFamily="34" charset="0"/>
              </a:rPr>
              <a:t>年</a:t>
            </a:r>
            <a:r>
              <a:rPr lang="en-US" altLang="zh-TW" sz="3200" u="sng" dirty="0">
                <a:solidFill>
                  <a:srgbClr val="000099"/>
                </a:solidFill>
                <a:latin typeface="標楷體" panose="03000509000000000000" pitchFamily="65" charset="-120"/>
                <a:ea typeface="標楷體" panose="03000509000000000000" pitchFamily="65" charset="-120"/>
                <a:cs typeface="Calibri Light" panose="020F0302020204030204" pitchFamily="34" charset="0"/>
              </a:rPr>
              <a:t>6</a:t>
            </a:r>
            <a:r>
              <a:rPr lang="zh-TW" altLang="en-US" sz="3200" u="sng" dirty="0">
                <a:solidFill>
                  <a:srgbClr val="000099"/>
                </a:solidFill>
                <a:latin typeface="標楷體" panose="03000509000000000000" pitchFamily="65" charset="-120"/>
                <a:ea typeface="標楷體" panose="03000509000000000000" pitchFamily="65" charset="-120"/>
                <a:cs typeface="Calibri Light" panose="020F0302020204030204" pitchFamily="34" charset="0"/>
              </a:rPr>
              <a:t>月</a:t>
            </a:r>
            <a:r>
              <a:rPr lang="en-US" altLang="zh-TW" sz="3200" u="sng" dirty="0">
                <a:solidFill>
                  <a:srgbClr val="000099"/>
                </a:solidFill>
                <a:latin typeface="標楷體" panose="03000509000000000000" pitchFamily="65" charset="-120"/>
                <a:ea typeface="標楷體" panose="03000509000000000000" pitchFamily="65" charset="-120"/>
                <a:cs typeface="Calibri Light" panose="020F0302020204030204" pitchFamily="34" charset="0"/>
              </a:rPr>
              <a:t>30</a:t>
            </a:r>
            <a:r>
              <a:rPr lang="zh-TW" altLang="en-US" sz="3200" u="sng" dirty="0">
                <a:solidFill>
                  <a:srgbClr val="000099"/>
                </a:solidFill>
                <a:latin typeface="標楷體" panose="03000509000000000000" pitchFamily="65" charset="-120"/>
                <a:ea typeface="標楷體" panose="03000509000000000000" pitchFamily="65" charset="-120"/>
                <a:cs typeface="Calibri Light" panose="020F0302020204030204" pitchFamily="34" charset="0"/>
              </a:rPr>
              <a:t>日合併簡明資產負債表</a:t>
            </a:r>
          </a:p>
        </p:txBody>
      </p:sp>
      <p:pic>
        <p:nvPicPr>
          <p:cNvPr id="3" name="圖片 2">
            <a:extLst>
              <a:ext uri="{FF2B5EF4-FFF2-40B4-BE49-F238E27FC236}">
                <a16:creationId xmlns:a16="http://schemas.microsoft.com/office/drawing/2014/main" id="{7447900D-3D90-77A8-477A-BAE9CD2B53B9}"/>
              </a:ext>
            </a:extLst>
          </p:cNvPr>
          <p:cNvPicPr>
            <a:picLocks noChangeAspect="1"/>
          </p:cNvPicPr>
          <p:nvPr/>
        </p:nvPicPr>
        <p:blipFill>
          <a:blip r:embed="rId3"/>
          <a:stretch>
            <a:fillRect/>
          </a:stretch>
        </p:blipFill>
        <p:spPr>
          <a:xfrm>
            <a:off x="171450" y="882869"/>
            <a:ext cx="11849100" cy="5352830"/>
          </a:xfrm>
          <a:prstGeom prst="rect">
            <a:avLst/>
          </a:prstGeom>
        </p:spPr>
      </p:pic>
    </p:spTree>
    <p:extLst>
      <p:ext uri="{BB962C8B-B14F-4D97-AF65-F5344CB8AC3E}">
        <p14:creationId xmlns:p14="http://schemas.microsoft.com/office/powerpoint/2010/main" val="405169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a:extLst>
              <a:ext uri="{FF2B5EF4-FFF2-40B4-BE49-F238E27FC236}">
                <a16:creationId xmlns:a16="http://schemas.microsoft.com/office/drawing/2014/main" id="{290A6349-8938-4124-95B7-4833FF7388A5}"/>
              </a:ext>
            </a:extLst>
          </p:cNvPr>
          <p:cNvPicPr>
            <a:picLocks noChangeAspect="1"/>
          </p:cNvPicPr>
          <p:nvPr/>
        </p:nvPicPr>
        <p:blipFill>
          <a:blip r:embed="rId2"/>
          <a:stretch>
            <a:fillRect/>
          </a:stretch>
        </p:blipFill>
        <p:spPr>
          <a:xfrm>
            <a:off x="373672" y="1049534"/>
            <a:ext cx="11662997" cy="5330875"/>
          </a:xfrm>
          <a:prstGeom prst="rect">
            <a:avLst/>
          </a:prstGeom>
        </p:spPr>
      </p:pic>
      <p:sp>
        <p:nvSpPr>
          <p:cNvPr id="8" name="Text Box 108">
            <a:extLst>
              <a:ext uri="{FF2B5EF4-FFF2-40B4-BE49-F238E27FC236}">
                <a16:creationId xmlns:a16="http://schemas.microsoft.com/office/drawing/2014/main" id="{DB1EC760-8674-4970-A18E-E0991EE71E41}"/>
              </a:ext>
            </a:extLst>
          </p:cNvPr>
          <p:cNvSpPr txBox="1">
            <a:spLocks noChangeArrowheads="1"/>
          </p:cNvSpPr>
          <p:nvPr/>
        </p:nvSpPr>
        <p:spPr bwMode="auto">
          <a:xfrm>
            <a:off x="312098" y="799184"/>
            <a:ext cx="156655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zh-TW" altLang="en-US"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新台幣</a:t>
            </a:r>
            <a:r>
              <a:rPr kumimoji="0" lang="en-US" altLang="zh-TW"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a:t>
            </a:r>
            <a:r>
              <a:rPr kumimoji="0" lang="zh-TW" altLang="en-US"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仟元</a:t>
            </a:r>
            <a:endParaRPr kumimoji="0" lang="en-US" altLang="zh-TW" sz="14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endParaRPr>
          </a:p>
        </p:txBody>
      </p:sp>
      <p:sp>
        <p:nvSpPr>
          <p:cNvPr id="9" name="矩形 8">
            <a:extLst>
              <a:ext uri="{FF2B5EF4-FFF2-40B4-BE49-F238E27FC236}">
                <a16:creationId xmlns:a16="http://schemas.microsoft.com/office/drawing/2014/main" id="{0ADA3A4A-78E4-2DE4-541D-70B8ED1E74C5}"/>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pic>
        <p:nvPicPr>
          <p:cNvPr id="11" name="圖片 10" descr="一張含有 文字 的圖片&#10;&#10;自動產生的描述">
            <a:extLst>
              <a:ext uri="{FF2B5EF4-FFF2-40B4-BE49-F238E27FC236}">
                <a16:creationId xmlns:a16="http://schemas.microsoft.com/office/drawing/2014/main" id="{44F406FA-90EC-5CF1-775C-BB638E9564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sp>
        <p:nvSpPr>
          <p:cNvPr id="12" name="矩形 11">
            <a:extLst>
              <a:ext uri="{FF2B5EF4-FFF2-40B4-BE49-F238E27FC236}">
                <a16:creationId xmlns:a16="http://schemas.microsoft.com/office/drawing/2014/main" id="{B27393F6-5728-CBCD-52FA-F2E7E0448154}"/>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13" name="Rectangle 22">
            <a:extLst>
              <a:ext uri="{FF2B5EF4-FFF2-40B4-BE49-F238E27FC236}">
                <a16:creationId xmlns:a16="http://schemas.microsoft.com/office/drawing/2014/main" id="{7038D666-51B9-3C9C-81B1-FA38B7CF4378}"/>
              </a:ext>
            </a:extLst>
          </p:cNvPr>
          <p:cNvSpPr>
            <a:spLocks noChangeArrowheads="1"/>
          </p:cNvSpPr>
          <p:nvPr/>
        </p:nvSpPr>
        <p:spPr bwMode="auto">
          <a:xfrm>
            <a:off x="2060575" y="113384"/>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pPr defTabSz="457200" fontAlgn="auto">
              <a:spcBef>
                <a:spcPts val="0"/>
              </a:spcBef>
              <a:spcAft>
                <a:spcPts val="0"/>
              </a:spcAft>
            </a:pPr>
            <a:r>
              <a:rPr lang="zh-TW" altLang="en-US" sz="3200" u="sng" dirty="0">
                <a:solidFill>
                  <a:srgbClr val="000099"/>
                </a:solidFill>
                <a:latin typeface="標楷體" panose="03000509000000000000" pitchFamily="65" charset="-120"/>
                <a:ea typeface="標楷體" panose="03000509000000000000" pitchFamily="65" charset="-120"/>
                <a:cs typeface="Calibri Light" panose="020F0302020204030204" pitchFamily="34" charset="0"/>
              </a:rPr>
              <a:t>資本支出</a:t>
            </a:r>
          </a:p>
        </p:txBody>
      </p:sp>
    </p:spTree>
    <p:extLst>
      <p:ext uri="{BB962C8B-B14F-4D97-AF65-F5344CB8AC3E}">
        <p14:creationId xmlns:p14="http://schemas.microsoft.com/office/powerpoint/2010/main" val="1293448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415F3CCC-2241-094D-290D-8B71B556A4DE}"/>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9" name="矩形 8">
            <a:extLst>
              <a:ext uri="{FF2B5EF4-FFF2-40B4-BE49-F238E27FC236}">
                <a16:creationId xmlns:a16="http://schemas.microsoft.com/office/drawing/2014/main" id="{4B74242F-4962-54E4-8EC5-05FFCE91705B}"/>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zh-TW" altLang="en-US" sz="4800" b="1" i="0" u="none" strike="noStrike" kern="1200" cap="none" spc="-50" normalizeH="0" baseline="0" noProof="0" dirty="0">
                <a:ln>
                  <a:noFill/>
                </a:ln>
                <a:solidFill>
                  <a:srgbClr val="2683C6"/>
                </a:solidFill>
                <a:effectLst/>
                <a:uLnTx/>
                <a:uFillTx/>
                <a:latin typeface="標楷體" panose="03000509000000000000" pitchFamily="65" charset="-120"/>
                <a:ea typeface="標楷體" panose="03000509000000000000" pitchFamily="65" charset="-120"/>
              </a:rPr>
              <a:t>報告項目</a:t>
            </a:r>
            <a:r>
              <a:rPr kumimoji="0" lang="en-US" altLang="zh-TW" sz="4800" b="1" i="0" u="none" strike="noStrike" kern="1200" cap="none" spc="-50" normalizeH="0" baseline="0" noProof="0" dirty="0">
                <a:ln>
                  <a:noFill/>
                </a:ln>
                <a:solidFill>
                  <a:srgbClr val="2683C6"/>
                </a:solidFill>
                <a:effectLst/>
                <a:uLnTx/>
                <a:uFillTx/>
                <a:latin typeface="Calibri" panose="020F0502020204030204"/>
                <a:ea typeface="新細明體" panose="02020500000000000000" pitchFamily="18" charset="-120"/>
                <a:cs typeface="+mj-cs"/>
              </a:rPr>
              <a:t> </a:t>
            </a:r>
            <a:endParaRPr kumimoji="0" lang="zh-TW" altLang="en-US" sz="4800" b="1" i="0" u="none" strike="noStrike" kern="1200" cap="none" spc="-50" normalizeH="0" baseline="0" noProof="0" dirty="0">
              <a:ln>
                <a:noFill/>
              </a:ln>
              <a:solidFill>
                <a:srgbClr val="2683C6"/>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1471172"/>
          </a:xfrm>
          <a:prstGeom prst="rect">
            <a:avLst/>
          </a:prstGeom>
          <a:noFill/>
          <a:ln w="9525">
            <a:noFill/>
            <a:miter lim="800000"/>
            <a:headEnd/>
            <a:tailEnd/>
          </a:ln>
          <a:effectLst/>
        </p:spPr>
        <p:txBody>
          <a:bodyPr>
            <a:spAutoFit/>
          </a:bodyPr>
          <a:lstStyle/>
          <a:p>
            <a:pPr marL="457200" indent="-457200" algn="l" defTabSz="457200" fontAlgn="auto">
              <a:spcBef>
                <a:spcPct val="80000"/>
              </a:spcBef>
              <a:spcAft>
                <a:spcPts val="0"/>
              </a:spcAft>
              <a:buFontTx/>
              <a:buAutoNum type="arabicPeriod"/>
            </a:pPr>
            <a:r>
              <a:rPr lang="zh-TW" altLang="en-US" sz="3200" dirty="0">
                <a:solidFill>
                  <a:srgbClr val="C0C0C0"/>
                </a:solidFill>
                <a:latin typeface="標楷體" panose="03000509000000000000" pitchFamily="65" charset="-120"/>
                <a:ea typeface="標楷體" panose="03000509000000000000" pitchFamily="65" charset="-120"/>
                <a:cs typeface="Calibri Light" panose="020F0302020204030204" pitchFamily="34" charset="0"/>
              </a:rPr>
              <a:t>財務資訊</a:t>
            </a:r>
            <a:endParaRPr lang="en-US" altLang="zh-TW" sz="3200" dirty="0">
              <a:solidFill>
                <a:srgbClr val="C0C0C0"/>
              </a:solidFill>
              <a:latin typeface="標楷體" panose="03000509000000000000" pitchFamily="65" charset="-120"/>
              <a:ea typeface="標楷體" panose="03000509000000000000" pitchFamily="65" charset="-120"/>
              <a:cs typeface="Calibri Light" panose="020F0302020204030204" pitchFamily="34" charset="0"/>
            </a:endParaRP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zh-TW" altLang="en-US" sz="3200" b="0" i="0" u="sng" strike="noStrike" kern="1200" cap="none" spc="0" normalizeH="0" baseline="0" noProof="0" dirty="0">
                <a:ln>
                  <a:noFill/>
                </a:ln>
                <a:solidFill>
                  <a:srgbClr val="2F88C8"/>
                </a:solidFill>
                <a:effectLst/>
                <a:uLnTx/>
                <a:uFillTx/>
                <a:latin typeface="標楷體" panose="03000509000000000000" pitchFamily="65" charset="-120"/>
                <a:ea typeface="標楷體" panose="03000509000000000000" pitchFamily="65" charset="-120"/>
                <a:cs typeface="Calibri Light" panose="020F0302020204030204" pitchFamily="34" charset="0"/>
              </a:rPr>
              <a:t>業務資訊</a:t>
            </a:r>
            <a:endParaRPr kumimoji="0" lang="en-US" altLang="zh-TW" sz="3200" b="0" i="0" u="sng" strike="noStrike" kern="1200" cap="none" spc="0" normalizeH="0" baseline="0" noProof="0" dirty="0">
              <a:ln>
                <a:noFill/>
              </a:ln>
              <a:solidFill>
                <a:srgbClr val="2F88C8"/>
              </a:solidFill>
              <a:effectLst/>
              <a:uLnTx/>
              <a:uFillTx/>
              <a:latin typeface="標楷體" panose="03000509000000000000" pitchFamily="65" charset="-120"/>
              <a:ea typeface="標楷體" panose="03000509000000000000" pitchFamily="65" charset="-120"/>
              <a:cs typeface="Calibri Light" panose="020F0302020204030204" pitchFamily="34" charset="0"/>
            </a:endParaRPr>
          </a:p>
        </p:txBody>
      </p:sp>
    </p:spTree>
    <p:extLst>
      <p:ext uri="{BB962C8B-B14F-4D97-AF65-F5344CB8AC3E}">
        <p14:creationId xmlns:p14="http://schemas.microsoft.com/office/powerpoint/2010/main" val="2241990254"/>
      </p:ext>
    </p:extLst>
  </p:cSld>
  <p:clrMapOvr>
    <a:masterClrMapping/>
  </p:clrMapOvr>
</p:sld>
</file>

<file path=ppt/theme/theme1.xml><?xml version="1.0" encoding="utf-8"?>
<a:theme xmlns:a="http://schemas.openxmlformats.org/drawingml/2006/main" name="回顧">
  <a:themeElements>
    <a:clrScheme name="Tong Hsing">
      <a:dk1>
        <a:srgbClr val="4F81BD"/>
      </a:dk1>
      <a:lt1>
        <a:sysClr val="window" lastClr="FFFFFF"/>
      </a:lt1>
      <a:dk2>
        <a:srgbClr val="344068"/>
      </a:dk2>
      <a:lt2>
        <a:srgbClr val="D9E0E6"/>
      </a:lt2>
      <a:accent1>
        <a:srgbClr val="00B0F0"/>
      </a:accent1>
      <a:accent2>
        <a:srgbClr val="013E7D"/>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C:\WINDOWS\Desktop\TH-Std.pot</Template>
  <TotalTime>11358</TotalTime>
  <Words>537</Words>
  <Application>Microsoft Office PowerPoint</Application>
  <PresentationFormat>寬螢幕</PresentationFormat>
  <Paragraphs>71</Paragraphs>
  <Slides>16</Slides>
  <Notes>1</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16</vt:i4>
      </vt:variant>
    </vt:vector>
  </HeadingPairs>
  <TitlesOfParts>
    <vt:vector size="23" baseType="lpstr">
      <vt:lpstr>標楷體</vt:lpstr>
      <vt:lpstr>Arial</vt:lpstr>
      <vt:lpstr>Calibri</vt:lpstr>
      <vt:lpstr>Calibri Light</vt:lpstr>
      <vt:lpstr>Century Gothic</vt:lpstr>
      <vt:lpstr>Times New Roman</vt:lpstr>
      <vt:lpstr>回顧</vt:lpstr>
      <vt:lpstr>同欣電子</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 Shen(沈柏慶)</cp:lastModifiedBy>
  <cp:revision>1158</cp:revision>
  <cp:lastPrinted>2021-04-22T03:13:19Z</cp:lastPrinted>
  <dcterms:created xsi:type="dcterms:W3CDTF">2007-10-17T06:14:12Z</dcterms:created>
  <dcterms:modified xsi:type="dcterms:W3CDTF">2022-08-10T09:34:47Z</dcterms:modified>
</cp:coreProperties>
</file>