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handoutMasterIdLst>
    <p:handoutMasterId r:id="rId19"/>
  </p:handoutMasterIdLst>
  <p:sldIdLst>
    <p:sldId id="256" r:id="rId2"/>
    <p:sldId id="275" r:id="rId3"/>
    <p:sldId id="270" r:id="rId4"/>
    <p:sldId id="628" r:id="rId5"/>
    <p:sldId id="629" r:id="rId6"/>
    <p:sldId id="592" r:id="rId7"/>
    <p:sldId id="631" r:id="rId8"/>
    <p:sldId id="578" r:id="rId9"/>
    <p:sldId id="639" r:id="rId10"/>
    <p:sldId id="632" r:id="rId11"/>
    <p:sldId id="633" r:id="rId12"/>
    <p:sldId id="634" r:id="rId13"/>
    <p:sldId id="635" r:id="rId14"/>
    <p:sldId id="636" r:id="rId15"/>
    <p:sldId id="637" r:id="rId16"/>
    <p:sldId id="461" r:id="rId17"/>
  </p:sldIdLst>
  <p:sldSz cx="12192000" cy="6858000"/>
  <p:notesSz cx="7104063" cy="10234613"/>
  <p:defaultTextStyle>
    <a:defPPr>
      <a:defRPr lang="en-US"/>
    </a:defPPr>
    <a:lvl1pPr algn="ctr" rtl="0" fontAlgn="base">
      <a:spcBef>
        <a:spcPct val="0"/>
      </a:spcBef>
      <a:spcAft>
        <a:spcPct val="0"/>
      </a:spcAft>
      <a:defRPr sz="2400" b="1" kern="1200">
        <a:solidFill>
          <a:schemeClr val="tx1"/>
        </a:solidFill>
        <a:latin typeface="Times New Roman" pitchFamily="18" charset="0"/>
        <a:ea typeface="+mn-ea"/>
        <a:cs typeface="+mn-cs"/>
      </a:defRPr>
    </a:lvl1pPr>
    <a:lvl2pPr marL="457200" algn="ctr" rtl="0" fontAlgn="base">
      <a:spcBef>
        <a:spcPct val="0"/>
      </a:spcBef>
      <a:spcAft>
        <a:spcPct val="0"/>
      </a:spcAft>
      <a:defRPr sz="2400" b="1" kern="1200">
        <a:solidFill>
          <a:schemeClr val="tx1"/>
        </a:solidFill>
        <a:latin typeface="Times New Roman" pitchFamily="18" charset="0"/>
        <a:ea typeface="+mn-ea"/>
        <a:cs typeface="+mn-cs"/>
      </a:defRPr>
    </a:lvl2pPr>
    <a:lvl3pPr marL="914400" algn="ctr" rtl="0" fontAlgn="base">
      <a:spcBef>
        <a:spcPct val="0"/>
      </a:spcBef>
      <a:spcAft>
        <a:spcPct val="0"/>
      </a:spcAft>
      <a:defRPr sz="2400" b="1" kern="1200">
        <a:solidFill>
          <a:schemeClr val="tx1"/>
        </a:solidFill>
        <a:latin typeface="Times New Roman" pitchFamily="18" charset="0"/>
        <a:ea typeface="+mn-ea"/>
        <a:cs typeface="+mn-cs"/>
      </a:defRPr>
    </a:lvl3pPr>
    <a:lvl4pPr marL="1371600" algn="ctr" rtl="0" fontAlgn="base">
      <a:spcBef>
        <a:spcPct val="0"/>
      </a:spcBef>
      <a:spcAft>
        <a:spcPct val="0"/>
      </a:spcAft>
      <a:defRPr sz="2400" b="1" kern="1200">
        <a:solidFill>
          <a:schemeClr val="tx1"/>
        </a:solidFill>
        <a:latin typeface="Times New Roman" pitchFamily="18" charset="0"/>
        <a:ea typeface="+mn-ea"/>
        <a:cs typeface="+mn-cs"/>
      </a:defRPr>
    </a:lvl4pPr>
    <a:lvl5pPr marL="1828800" algn="ctr"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33CC"/>
    <a:srgbClr val="000099"/>
    <a:srgbClr val="EAEAEA"/>
    <a:srgbClr val="CCCCFF"/>
    <a:srgbClr val="FFCC00"/>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6" autoAdjust="0"/>
    <p:restoredTop sz="94660" autoAdjust="0"/>
  </p:normalViewPr>
  <p:slideViewPr>
    <p:cSldViewPr snapToGrid="0">
      <p:cViewPr varScale="1">
        <p:scale>
          <a:sx n="58" d="100"/>
          <a:sy n="58" d="100"/>
        </p:scale>
        <p:origin x="789" y="45"/>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1"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l" defTabSz="960438">
              <a:defRPr sz="1200" b="0"/>
            </a:lvl1pPr>
          </a:lstStyle>
          <a:p>
            <a:endParaRPr lang="en-US" altLang="zh-TW"/>
          </a:p>
        </p:txBody>
      </p:sp>
      <p:sp>
        <p:nvSpPr>
          <p:cNvPr id="62467" name="Rectangle 3"/>
          <p:cNvSpPr>
            <a:spLocks noGrp="1" noChangeArrowheads="1"/>
          </p:cNvSpPr>
          <p:nvPr>
            <p:ph type="dt" sz="quarter" idx="1"/>
          </p:nvPr>
        </p:nvSpPr>
        <p:spPr bwMode="auto">
          <a:xfrm>
            <a:off x="4025424"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r" defTabSz="960438">
              <a:defRPr sz="1200" b="0"/>
            </a:lvl1pPr>
          </a:lstStyle>
          <a:p>
            <a:endParaRPr lang="en-US" altLang="zh-TW"/>
          </a:p>
        </p:txBody>
      </p:sp>
      <p:sp>
        <p:nvSpPr>
          <p:cNvPr id="62468" name="Rectangle 4"/>
          <p:cNvSpPr>
            <a:spLocks noGrp="1" noChangeArrowheads="1"/>
          </p:cNvSpPr>
          <p:nvPr>
            <p:ph type="ftr" sz="quarter" idx="2"/>
          </p:nvPr>
        </p:nvSpPr>
        <p:spPr bwMode="auto">
          <a:xfrm>
            <a:off x="1"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l" defTabSz="960438">
              <a:defRPr sz="1200" b="0"/>
            </a:lvl1pPr>
          </a:lstStyle>
          <a:p>
            <a:endParaRPr lang="en-US" altLang="zh-TW"/>
          </a:p>
        </p:txBody>
      </p:sp>
      <p:sp>
        <p:nvSpPr>
          <p:cNvPr id="62469" name="Rectangle 5"/>
          <p:cNvSpPr>
            <a:spLocks noGrp="1" noChangeArrowheads="1"/>
          </p:cNvSpPr>
          <p:nvPr>
            <p:ph type="sldNum" sz="quarter" idx="3"/>
          </p:nvPr>
        </p:nvSpPr>
        <p:spPr bwMode="auto">
          <a:xfrm>
            <a:off x="4025424"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r" defTabSz="960438">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3316564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l" defTabSz="960438">
              <a:defRPr sz="1200" b="0"/>
            </a:lvl1pPr>
          </a:lstStyle>
          <a:p>
            <a:endParaRPr lang="en-US" altLang="zh-TW"/>
          </a:p>
        </p:txBody>
      </p:sp>
      <p:sp>
        <p:nvSpPr>
          <p:cNvPr id="10243" name="Rectangle 3"/>
          <p:cNvSpPr>
            <a:spLocks noGrp="1" noChangeArrowheads="1"/>
          </p:cNvSpPr>
          <p:nvPr>
            <p:ph type="dt" idx="1"/>
          </p:nvPr>
        </p:nvSpPr>
        <p:spPr bwMode="auto">
          <a:xfrm>
            <a:off x="4025424" y="0"/>
            <a:ext cx="3078639" cy="509588"/>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lvl1pPr algn="r" defTabSz="960438">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6050" y="769938"/>
            <a:ext cx="6818313"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785" y="4860925"/>
            <a:ext cx="5210493" cy="4603750"/>
          </a:xfrm>
          <a:prstGeom prst="rect">
            <a:avLst/>
          </a:prstGeom>
          <a:noFill/>
          <a:ln w="9525">
            <a:noFill/>
            <a:miter lim="800000"/>
            <a:headEnd/>
            <a:tailEnd/>
          </a:ln>
          <a:effectLst/>
        </p:spPr>
        <p:txBody>
          <a:bodyPr vert="horz" wrap="square" lIns="96035" tIns="48019" rIns="96035" bIns="48019"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1"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l" defTabSz="960438">
              <a:defRPr sz="1200" b="0"/>
            </a:lvl1pPr>
          </a:lstStyle>
          <a:p>
            <a:endParaRPr lang="en-US" altLang="zh-TW"/>
          </a:p>
        </p:txBody>
      </p:sp>
      <p:sp>
        <p:nvSpPr>
          <p:cNvPr id="10247" name="Rectangle 7"/>
          <p:cNvSpPr>
            <a:spLocks noGrp="1" noChangeArrowheads="1"/>
          </p:cNvSpPr>
          <p:nvPr>
            <p:ph type="sldNum" sz="quarter" idx="5"/>
          </p:nvPr>
        </p:nvSpPr>
        <p:spPr bwMode="auto">
          <a:xfrm>
            <a:off x="4025424" y="9725025"/>
            <a:ext cx="3078639" cy="509588"/>
          </a:xfrm>
          <a:prstGeom prst="rect">
            <a:avLst/>
          </a:prstGeom>
          <a:noFill/>
          <a:ln w="9525">
            <a:noFill/>
            <a:miter lim="800000"/>
            <a:headEnd/>
            <a:tailEnd/>
          </a:ln>
          <a:effectLst/>
        </p:spPr>
        <p:txBody>
          <a:bodyPr vert="horz" wrap="square" lIns="96035" tIns="48019" rIns="96035" bIns="48019" numCol="1" anchor="b" anchorCtr="0" compatLnSpc="1">
            <a:prstTxWarp prst="textNoShape">
              <a:avLst/>
            </a:prstTxWarp>
          </a:bodyPr>
          <a:lstStyle>
            <a:lvl1pPr algn="r" defTabSz="960438">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11014062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4743AF-C98D-412F-9651-1F6CB4288225}" type="slidenum">
              <a:rPr lang="zh-TW" altLang="en-US"/>
              <a:pPr/>
              <a:t>2</a:t>
            </a:fld>
            <a:endParaRPr lang="en-US" altLang="zh-TW"/>
          </a:p>
        </p:txBody>
      </p:sp>
      <p:sp>
        <p:nvSpPr>
          <p:cNvPr id="86018" name="Rectangle 2"/>
          <p:cNvSpPr>
            <a:spLocks noGrp="1" noRot="1" noChangeAspect="1" noChangeArrowheads="1" noTextEdit="1"/>
          </p:cNvSpPr>
          <p:nvPr>
            <p:ph type="sldImg"/>
          </p:nvPr>
        </p:nvSpPr>
        <p:spPr>
          <a:xfrm>
            <a:off x="146050" y="769938"/>
            <a:ext cx="6818313"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8000" y="1524000"/>
            <a:ext cx="6604000" cy="1143000"/>
          </a:xfrm>
        </p:spPr>
        <p:txBody>
          <a:bodyPr/>
          <a:lstStyle>
            <a:lvl1pPr>
              <a:defRPr sz="2600">
                <a:latin typeface="Century Gothic" pitchFamily="34" charset="0"/>
              </a:defRPr>
            </a:lvl1pPr>
          </a:lstStyle>
          <a:p>
            <a:r>
              <a:rPr lang="en-US" altLang="zh-TW"/>
              <a:t>Click to edit Master title style</a:t>
            </a:r>
          </a:p>
        </p:txBody>
      </p:sp>
      <p:sp>
        <p:nvSpPr>
          <p:cNvPr id="4099" name="Rectangle 3"/>
          <p:cNvSpPr>
            <a:spLocks noGrp="1" noChangeArrowheads="1"/>
          </p:cNvSpPr>
          <p:nvPr>
            <p:ph type="subTitle" idx="1"/>
          </p:nvPr>
        </p:nvSpPr>
        <p:spPr>
          <a:xfrm>
            <a:off x="711200" y="3429000"/>
            <a:ext cx="6908800" cy="1752600"/>
          </a:xfrm>
          <a:effectLst>
            <a:outerShdw dist="35921" dir="2700000" algn="ctr" rotWithShape="0">
              <a:srgbClr val="FFFF66"/>
            </a:outerShdw>
          </a:effectLst>
        </p:spPr>
        <p:txBody>
          <a:bodyPr/>
          <a:lstStyle>
            <a:lvl1pPr marL="0" indent="0" algn="ctr">
              <a:buFontTx/>
              <a:buNone/>
              <a:defRPr sz="2600">
                <a:latin typeface="Century Gothic" pitchFamily="34" charset="0"/>
              </a:defRPr>
            </a:lvl1pPr>
          </a:lstStyle>
          <a:p>
            <a:r>
              <a:rPr lang="en-US" altLang="zh-TW"/>
              <a:t>Click to edit Master subtitle style</a:t>
            </a:r>
          </a:p>
        </p:txBody>
      </p:sp>
      <p:sp>
        <p:nvSpPr>
          <p:cNvPr id="4100" name="Rectangle 4"/>
          <p:cNvSpPr>
            <a:spLocks noGrp="1" noChangeArrowheads="1"/>
          </p:cNvSpPr>
          <p:nvPr>
            <p:ph type="dt" sz="half" idx="2"/>
          </p:nvPr>
        </p:nvSpPr>
        <p:spPr>
          <a:xfrm>
            <a:off x="508000" y="6362700"/>
            <a:ext cx="2540000" cy="457200"/>
          </a:xfrm>
        </p:spPr>
        <p:txBody>
          <a:bodyPr/>
          <a:lstStyle>
            <a:lvl1pPr>
              <a:defRPr>
                <a:latin typeface="Times New Roman" pitchFamily="18" charset="0"/>
              </a:defRPr>
            </a:lvl1pPr>
          </a:lstStyle>
          <a:p>
            <a:endParaRPr lang="en-US" altLang="zh-TW"/>
          </a:p>
        </p:txBody>
      </p:sp>
      <p:sp>
        <p:nvSpPr>
          <p:cNvPr id="4101" name="Rectangle 5"/>
          <p:cNvSpPr>
            <a:spLocks noGrp="1" noChangeArrowheads="1"/>
          </p:cNvSpPr>
          <p:nvPr>
            <p:ph type="ftr" sz="quarter" idx="3"/>
          </p:nvPr>
        </p:nvSpPr>
        <p:spPr>
          <a:xfrm>
            <a:off x="3860800" y="6362700"/>
            <a:ext cx="3860800" cy="457200"/>
          </a:xfrm>
        </p:spPr>
        <p:txBody>
          <a:bodyPr/>
          <a:lstStyle>
            <a:lvl1pPr>
              <a:defRPr>
                <a:latin typeface="Times New Roman" pitchFamily="18" charset="0"/>
              </a:defRPr>
            </a:lvl1pPr>
          </a:lstStyle>
          <a:p>
            <a:endParaRPr lang="en-US" altLang="zh-TW"/>
          </a:p>
        </p:txBody>
      </p:sp>
      <p:sp>
        <p:nvSpPr>
          <p:cNvPr id="4102" name="Rectangle 6"/>
          <p:cNvSpPr>
            <a:spLocks noGrp="1" noChangeArrowheads="1"/>
          </p:cNvSpPr>
          <p:nvPr>
            <p:ph type="sldNum" sz="quarter" idx="4"/>
          </p:nvPr>
        </p:nvSpPr>
        <p:spPr>
          <a:xfrm>
            <a:off x="9448800" y="6362700"/>
            <a:ext cx="2540000" cy="457200"/>
          </a:xfrm>
        </p:spPr>
        <p:txBody>
          <a:bodyPr/>
          <a:lstStyle>
            <a:lvl1pPr>
              <a:defRPr>
                <a:latin typeface="Times New Roman" pitchFamily="18" charset="0"/>
              </a:defRPr>
            </a:lvl1pPr>
          </a:lstStyle>
          <a:p>
            <a:fld id="{8E4AAD29-88B3-44DF-AF09-46E00A761792}" type="slidenum">
              <a:rPr lang="zh-TW" altLang="en-US"/>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BC268FC8-2254-4476-B46A-765AF921CBE2}" type="slidenum">
              <a:rPr lang="zh-TW" altLang="en-US"/>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017000" y="152400"/>
            <a:ext cx="2768600" cy="60198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711200" y="152400"/>
            <a:ext cx="8102600" cy="60198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0F345292-D412-4B43-8017-E1E23C3248E7}" type="slidenum">
              <a:rPr lang="zh-TW" altLang="en-US"/>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35BAB3C2-7466-4527-8A5F-6D4679EC47CD}" type="slidenum">
              <a:rPr lang="zh-TW" altLang="en-US"/>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DC87FC49-2BFF-4C6F-8AEB-971DF289A222}" type="slidenum">
              <a:rPr lang="zh-TW" altLang="en-US"/>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711200" y="1371600"/>
            <a:ext cx="5435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350000" y="1371600"/>
            <a:ext cx="5435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910A15F8-6970-44D4-9F0E-F4DF8E5E5B94}" type="slidenum">
              <a:rPr lang="zh-TW" altLang="en-US"/>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2A4DEF2C-34E3-4099-A3D9-6223A972AB65}" type="slidenum">
              <a:rPr lang="zh-TW" altLang="en-US"/>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88A02921-1256-4CAA-88EA-C76E5D082C2F}" type="slidenum">
              <a:rPr lang="zh-TW" altLang="en-US"/>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6159F89F-55C1-444F-ACC8-C1BE3CDE8A11}" type="slidenum">
              <a:rPr lang="zh-TW" altLang="en-US"/>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146A68B0-38BF-4890-AFA8-FDC040FD17E7}" type="slidenum">
              <a:rPr lang="zh-TW" altLang="en-US"/>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D5FA06F7-16BF-4AFF-BC66-4B8BED28798A}" type="slidenum">
              <a:rPr lang="zh-TW" altLang="en-US"/>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bwMode="auto">
          <a:xfrm>
            <a:off x="1625600" y="152400"/>
            <a:ext cx="7112000" cy="914400"/>
          </a:xfrm>
          <a:prstGeom prst="rect">
            <a:avLst/>
          </a:prstGeom>
          <a:noFill/>
          <a:ln w="9525">
            <a:noFill/>
            <a:miter lim="800000"/>
            <a:headEnd/>
            <a:tailEnd/>
          </a:ln>
          <a:effectLst>
            <a:outerShdw dist="35921" dir="2700000" algn="ctr" rotWithShape="0">
              <a:srgbClr val="FFFF66"/>
            </a:outerShdw>
          </a:effectLst>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3075" name="Rectangle 1027"/>
          <p:cNvSpPr>
            <a:spLocks noGrp="1" noChangeArrowheads="1"/>
          </p:cNvSpPr>
          <p:nvPr>
            <p:ph type="body" idx="1"/>
          </p:nvPr>
        </p:nvSpPr>
        <p:spPr bwMode="auto">
          <a:xfrm>
            <a:off x="711200" y="1371600"/>
            <a:ext cx="110744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3076" name="Rectangle 1028"/>
          <p:cNvSpPr>
            <a:spLocks noGrp="1" noChangeArrowheads="1"/>
          </p:cNvSpPr>
          <p:nvPr>
            <p:ph type="dt" sz="half" idx="2"/>
          </p:nvPr>
        </p:nvSpPr>
        <p:spPr bwMode="auto">
          <a:xfrm>
            <a:off x="721784" y="6350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latin typeface="+mn-lt"/>
                <a:ea typeface="新細明體" pitchFamily="18" charset="-120"/>
              </a:defRPr>
            </a:lvl1pPr>
          </a:lstStyle>
          <a:p>
            <a:endParaRPr lang="en-US" altLang="zh-TW"/>
          </a:p>
        </p:txBody>
      </p:sp>
      <p:sp>
        <p:nvSpPr>
          <p:cNvPr id="3077" name="Rectangle 1029"/>
          <p:cNvSpPr>
            <a:spLocks noGrp="1" noChangeArrowheads="1"/>
          </p:cNvSpPr>
          <p:nvPr>
            <p:ph type="ftr" sz="quarter" idx="3"/>
          </p:nvPr>
        </p:nvSpPr>
        <p:spPr bwMode="auto">
          <a:xfrm>
            <a:off x="4165600" y="6350000"/>
            <a:ext cx="4267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ea typeface="新細明體" pitchFamily="18" charset="-120"/>
              </a:defRPr>
            </a:lvl1pPr>
          </a:lstStyle>
          <a:p>
            <a:endParaRPr lang="en-US" altLang="zh-TW"/>
          </a:p>
        </p:txBody>
      </p:sp>
      <p:sp>
        <p:nvSpPr>
          <p:cNvPr id="3078" name="Rectangle 1030"/>
          <p:cNvSpPr>
            <a:spLocks noGrp="1" noChangeArrowheads="1"/>
          </p:cNvSpPr>
          <p:nvPr>
            <p:ph type="sldNum" sz="quarter" idx="4"/>
          </p:nvPr>
        </p:nvSpPr>
        <p:spPr bwMode="auto">
          <a:xfrm>
            <a:off x="9245600" y="63500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ea typeface="新細明體" pitchFamily="18" charset="-120"/>
              </a:defRPr>
            </a:lvl1pPr>
          </a:lstStyle>
          <a:p>
            <a:fld id="{02F5EDF9-E018-422D-89A0-3D0B9D287D10}" type="slidenum">
              <a:rPr lang="zh-TW" altLang="en-US"/>
              <a:pPr/>
              <a:t>‹#›</a:t>
            </a:fld>
            <a:endParaRPr lang="en-US" altLang="zh-TW"/>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fontAlgn="base">
        <a:spcBef>
          <a:spcPct val="0"/>
        </a:spcBef>
        <a:spcAft>
          <a:spcPct val="0"/>
        </a:spcAft>
        <a:defRPr sz="3200">
          <a:solidFill>
            <a:schemeClr val="tx2"/>
          </a:solidFill>
          <a:latin typeface="+mj-lt"/>
          <a:ea typeface="+mj-ea"/>
          <a:cs typeface="+mj-cs"/>
        </a:defRPr>
      </a:lvl1pPr>
      <a:lvl2pPr algn="ctr" rtl="0" fontAlgn="base">
        <a:spcBef>
          <a:spcPct val="0"/>
        </a:spcBef>
        <a:spcAft>
          <a:spcPct val="0"/>
        </a:spcAft>
        <a:defRPr sz="3200">
          <a:solidFill>
            <a:schemeClr val="tx2"/>
          </a:solidFill>
          <a:latin typeface="Arial" charset="0"/>
        </a:defRPr>
      </a:lvl2pPr>
      <a:lvl3pPr algn="ctr" rtl="0" fontAlgn="base">
        <a:spcBef>
          <a:spcPct val="0"/>
        </a:spcBef>
        <a:spcAft>
          <a:spcPct val="0"/>
        </a:spcAft>
        <a:defRPr sz="3200">
          <a:solidFill>
            <a:schemeClr val="tx2"/>
          </a:solidFill>
          <a:latin typeface="Arial" charset="0"/>
        </a:defRPr>
      </a:lvl3pPr>
      <a:lvl4pPr algn="ctr" rtl="0" fontAlgn="base">
        <a:spcBef>
          <a:spcPct val="0"/>
        </a:spcBef>
        <a:spcAft>
          <a:spcPct val="0"/>
        </a:spcAft>
        <a:defRPr sz="3200">
          <a:solidFill>
            <a:schemeClr val="tx2"/>
          </a:solidFill>
          <a:latin typeface="Arial" charset="0"/>
        </a:defRPr>
      </a:lvl4pPr>
      <a:lvl5pPr algn="ctr" rtl="0" fontAlgn="base">
        <a:spcBef>
          <a:spcPct val="0"/>
        </a:spcBef>
        <a:spcAft>
          <a:spcPct val="0"/>
        </a:spcAft>
        <a:defRPr sz="3200">
          <a:solidFill>
            <a:schemeClr val="tx2"/>
          </a:solidFill>
          <a:latin typeface="Arial" charset="0"/>
        </a:defRPr>
      </a:lvl5pPr>
      <a:lvl6pPr marL="457200" algn="ctr" rtl="0" fontAlgn="base">
        <a:spcBef>
          <a:spcPct val="0"/>
        </a:spcBef>
        <a:spcAft>
          <a:spcPct val="0"/>
        </a:spcAft>
        <a:defRPr sz="3200">
          <a:solidFill>
            <a:schemeClr val="tx2"/>
          </a:solidFill>
          <a:latin typeface="Arial" charset="0"/>
        </a:defRPr>
      </a:lvl6pPr>
      <a:lvl7pPr marL="914400" algn="ctr" rtl="0" fontAlgn="base">
        <a:spcBef>
          <a:spcPct val="0"/>
        </a:spcBef>
        <a:spcAft>
          <a:spcPct val="0"/>
        </a:spcAft>
        <a:defRPr sz="3200">
          <a:solidFill>
            <a:schemeClr val="tx2"/>
          </a:solidFill>
          <a:latin typeface="Arial" charset="0"/>
        </a:defRPr>
      </a:lvl7pPr>
      <a:lvl8pPr marL="1371600" algn="ctr" rtl="0" fontAlgn="base">
        <a:spcBef>
          <a:spcPct val="0"/>
        </a:spcBef>
        <a:spcAft>
          <a:spcPct val="0"/>
        </a:spcAft>
        <a:defRPr sz="3200">
          <a:solidFill>
            <a:schemeClr val="tx2"/>
          </a:solidFill>
          <a:latin typeface="Arial" charset="0"/>
        </a:defRPr>
      </a:lvl8pPr>
      <a:lvl9pPr marL="1828800" algn="ctr"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a:xfrm>
            <a:off x="1692276" y="1311275"/>
            <a:ext cx="6035675" cy="3043238"/>
          </a:xfrm>
          <a:noFill/>
          <a:ln/>
        </p:spPr>
        <p:txBody>
          <a:bodyPr/>
          <a:lstStyle/>
          <a:p>
            <a:r>
              <a:rPr lang="en-US" altLang="zh-TW" sz="6600" b="1" dirty="0">
                <a:ea typeface="新細明體" pitchFamily="18" charset="-120"/>
              </a:rPr>
              <a:t>Tong </a:t>
            </a:r>
            <a:r>
              <a:rPr lang="en-US" altLang="zh-TW" sz="6600" b="1" dirty="0" err="1">
                <a:ea typeface="新細明體" pitchFamily="18" charset="-120"/>
              </a:rPr>
              <a:t>Hsing</a:t>
            </a:r>
            <a:endParaRPr lang="en-US" altLang="zh-TW" sz="4000" b="1" dirty="0">
              <a:solidFill>
                <a:srgbClr val="FF3300"/>
              </a:solidFill>
              <a:ea typeface="新細明體" pitchFamily="18" charset="-120"/>
            </a:endParaRPr>
          </a:p>
        </p:txBody>
      </p:sp>
      <p:sp>
        <p:nvSpPr>
          <p:cNvPr id="2059" name="Rectangle 11"/>
          <p:cNvSpPr>
            <a:spLocks noChangeArrowheads="1"/>
          </p:cNvSpPr>
          <p:nvPr/>
        </p:nvSpPr>
        <p:spPr bwMode="auto">
          <a:xfrm>
            <a:off x="2498725" y="3798888"/>
            <a:ext cx="4572000" cy="1509712"/>
          </a:xfrm>
          <a:prstGeom prst="rect">
            <a:avLst/>
          </a:prstGeom>
          <a:noFill/>
          <a:ln w="9525">
            <a:noFill/>
            <a:miter lim="800000"/>
            <a:headEnd/>
            <a:tailEnd/>
          </a:ln>
          <a:effectLst/>
        </p:spPr>
        <p:txBody>
          <a:bodyPr>
            <a:spAutoFit/>
          </a:bodyPr>
          <a:lstStyle/>
          <a:p>
            <a:pPr algn="l">
              <a:spcBef>
                <a:spcPct val="25000"/>
              </a:spcBef>
            </a:pPr>
            <a:r>
              <a:rPr lang="en-US" altLang="zh-TW" sz="2800" dirty="0">
                <a:latin typeface="Arial" charset="0"/>
                <a:ea typeface="新細明體" pitchFamily="18" charset="-120"/>
              </a:rPr>
              <a:t>First Quarter 2022</a:t>
            </a:r>
          </a:p>
          <a:p>
            <a:pPr algn="l">
              <a:spcBef>
                <a:spcPct val="25000"/>
              </a:spcBef>
            </a:pPr>
            <a:r>
              <a:rPr lang="en-US" altLang="zh-TW" sz="2800" dirty="0">
                <a:latin typeface="Arial" charset="0"/>
                <a:ea typeface="新細明體" pitchFamily="18" charset="-120"/>
              </a:rPr>
              <a:t>Earnings Conference</a:t>
            </a:r>
            <a:r>
              <a:rPr lang="en-US" altLang="zh-TW" dirty="0">
                <a:latin typeface="Arial" charset="0"/>
                <a:ea typeface="新細明體" pitchFamily="18" charset="-120"/>
              </a:rPr>
              <a:t> </a:t>
            </a:r>
          </a:p>
          <a:p>
            <a:pPr algn="l">
              <a:spcBef>
                <a:spcPct val="25000"/>
              </a:spcBef>
            </a:pPr>
            <a:r>
              <a:rPr lang="en-US" altLang="zh-TW" dirty="0">
                <a:latin typeface="Arial" charset="0"/>
                <a:ea typeface="新細明體" pitchFamily="18" charset="-120"/>
              </a:rPr>
              <a:t>Apr 27</a:t>
            </a:r>
            <a:r>
              <a:rPr lang="en-US" altLang="zh-TW" baseline="30000" dirty="0">
                <a:latin typeface="Arial" charset="0"/>
                <a:ea typeface="新細明體" pitchFamily="18" charset="-120"/>
              </a:rPr>
              <a:t>th</a:t>
            </a:r>
            <a:r>
              <a:rPr lang="en-US" altLang="zh-TW" dirty="0">
                <a:latin typeface="Arial" charset="0"/>
                <a:ea typeface="新細明體" pitchFamily="18" charset="-120"/>
              </a:rPr>
              <a:t>, 2022 </a:t>
            </a:r>
            <a:endParaRPr lang="zh-TW" altLang="en-US" dirty="0">
              <a:latin typeface="Arial" charset="0"/>
              <a:ea typeface="新細明體" pitchFamily="18"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CFE8F249-A8CA-45DC-AD58-36532C7853E2}" type="slidenum">
              <a:rPr lang="zh-TW" altLang="en-US"/>
              <a:pPr/>
              <a:t>10</a:t>
            </a:fld>
            <a:endParaRPr lang="en-US" altLang="zh-TW"/>
          </a:p>
        </p:txBody>
      </p:sp>
      <p:sp>
        <p:nvSpPr>
          <p:cNvPr id="108546" name="Rectangle 2"/>
          <p:cNvSpPr>
            <a:spLocks noChangeArrowheads="1"/>
          </p:cNvSpPr>
          <p:nvPr/>
        </p:nvSpPr>
        <p:spPr bwMode="auto">
          <a:xfrm>
            <a:off x="1752600" y="0"/>
            <a:ext cx="7412038"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Tong Hsing Quarterly Revenue</a:t>
            </a:r>
          </a:p>
        </p:txBody>
      </p:sp>
      <p:sp>
        <p:nvSpPr>
          <p:cNvPr id="251909" name="Text Box 50"/>
          <p:cNvSpPr txBox="1">
            <a:spLocks noChangeArrowheads="1"/>
          </p:cNvSpPr>
          <p:nvPr/>
        </p:nvSpPr>
        <p:spPr bwMode="auto">
          <a:xfrm>
            <a:off x="-83783" y="1017188"/>
            <a:ext cx="1119188" cy="274638"/>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1950" name="Text Box 46"/>
          <p:cNvSpPr txBox="1">
            <a:spLocks noChangeArrowheads="1"/>
          </p:cNvSpPr>
          <p:nvPr/>
        </p:nvSpPr>
        <p:spPr bwMode="auto">
          <a:xfrm>
            <a:off x="10086679" y="864789"/>
            <a:ext cx="2010953"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30" name="圖片 29">
            <a:extLst>
              <a:ext uri="{FF2B5EF4-FFF2-40B4-BE49-F238E27FC236}">
                <a16:creationId xmlns:a16="http://schemas.microsoft.com/office/drawing/2014/main" id="{26EF03D5-DBF1-45F8-A63F-18AA78595979}"/>
              </a:ext>
            </a:extLst>
          </p:cNvPr>
          <p:cNvPicPr>
            <a:picLocks noChangeAspect="1"/>
          </p:cNvPicPr>
          <p:nvPr/>
        </p:nvPicPr>
        <p:blipFill>
          <a:blip r:embed="rId2"/>
          <a:stretch>
            <a:fillRect/>
          </a:stretch>
        </p:blipFill>
        <p:spPr>
          <a:xfrm>
            <a:off x="334962" y="1456996"/>
            <a:ext cx="11471275" cy="5162879"/>
          </a:xfrm>
          <a:prstGeom prst="rect">
            <a:avLst/>
          </a:prstGeom>
        </p:spPr>
      </p:pic>
      <p:sp>
        <p:nvSpPr>
          <p:cNvPr id="33" name="Text Box 18">
            <a:extLst>
              <a:ext uri="{FF2B5EF4-FFF2-40B4-BE49-F238E27FC236}">
                <a16:creationId xmlns:a16="http://schemas.microsoft.com/office/drawing/2014/main" id="{28F95BDA-7740-4FE4-817E-AF5C62A5DEB1}"/>
              </a:ext>
            </a:extLst>
          </p:cNvPr>
          <p:cNvSpPr txBox="1">
            <a:spLocks noChangeArrowheads="1"/>
          </p:cNvSpPr>
          <p:nvPr/>
        </p:nvSpPr>
        <p:spPr bwMode="auto">
          <a:xfrm>
            <a:off x="6937614" y="6072999"/>
            <a:ext cx="588963"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+67</a:t>
            </a:r>
            <a:r>
              <a:rPr lang="zh-TW" altLang="en-US" sz="1200" dirty="0">
                <a:solidFill>
                  <a:srgbClr val="006600"/>
                </a:solidFill>
                <a:latin typeface="Arial" charset="0"/>
                <a:ea typeface="新細明體" pitchFamily="18" charset="-120"/>
              </a:rPr>
              <a:t>%</a:t>
            </a:r>
          </a:p>
        </p:txBody>
      </p:sp>
      <p:sp>
        <p:nvSpPr>
          <p:cNvPr id="34" name="Text Box 19">
            <a:extLst>
              <a:ext uri="{FF2B5EF4-FFF2-40B4-BE49-F238E27FC236}">
                <a16:creationId xmlns:a16="http://schemas.microsoft.com/office/drawing/2014/main" id="{F6D086A7-8934-49FC-B8C4-D2BF90ACE491}"/>
              </a:ext>
            </a:extLst>
          </p:cNvPr>
          <p:cNvSpPr txBox="1">
            <a:spLocks noChangeArrowheads="1"/>
          </p:cNvSpPr>
          <p:nvPr/>
        </p:nvSpPr>
        <p:spPr bwMode="auto">
          <a:xfrm>
            <a:off x="8175369" y="6072998"/>
            <a:ext cx="588962"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+31</a:t>
            </a:r>
            <a:r>
              <a:rPr lang="zh-TW" altLang="en-US" sz="1200" dirty="0">
                <a:solidFill>
                  <a:srgbClr val="006600"/>
                </a:solidFill>
                <a:latin typeface="Arial" charset="0"/>
                <a:ea typeface="新細明體" pitchFamily="18" charset="-120"/>
              </a:rPr>
              <a:t>%</a:t>
            </a:r>
          </a:p>
        </p:txBody>
      </p:sp>
      <p:sp>
        <p:nvSpPr>
          <p:cNvPr id="49" name="Text Box 22">
            <a:extLst>
              <a:ext uri="{FF2B5EF4-FFF2-40B4-BE49-F238E27FC236}">
                <a16:creationId xmlns:a16="http://schemas.microsoft.com/office/drawing/2014/main" id="{B035CF66-5DEA-4FBF-8CE9-025024564B62}"/>
              </a:ext>
            </a:extLst>
          </p:cNvPr>
          <p:cNvSpPr txBox="1">
            <a:spLocks noChangeArrowheads="1"/>
          </p:cNvSpPr>
          <p:nvPr/>
        </p:nvSpPr>
        <p:spPr bwMode="auto">
          <a:xfrm>
            <a:off x="10673478" y="6061052"/>
            <a:ext cx="660919"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+10</a:t>
            </a:r>
            <a:r>
              <a:rPr lang="zh-TW" altLang="en-US" sz="1200" dirty="0">
                <a:solidFill>
                  <a:srgbClr val="006600"/>
                </a:solidFill>
                <a:latin typeface="Arial" charset="0"/>
                <a:ea typeface="新細明體" pitchFamily="18" charset="-120"/>
              </a:rPr>
              <a:t>%</a:t>
            </a:r>
          </a:p>
        </p:txBody>
      </p:sp>
      <p:sp>
        <p:nvSpPr>
          <p:cNvPr id="50" name="Text Box 25">
            <a:extLst>
              <a:ext uri="{FF2B5EF4-FFF2-40B4-BE49-F238E27FC236}">
                <a16:creationId xmlns:a16="http://schemas.microsoft.com/office/drawing/2014/main" id="{8480E212-14CC-4196-B297-25C876C39E99}"/>
              </a:ext>
            </a:extLst>
          </p:cNvPr>
          <p:cNvSpPr txBox="1">
            <a:spLocks noChangeArrowheads="1"/>
          </p:cNvSpPr>
          <p:nvPr/>
        </p:nvSpPr>
        <p:spPr bwMode="auto">
          <a:xfrm>
            <a:off x="3247288" y="6073000"/>
            <a:ext cx="591416"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+51</a:t>
            </a:r>
            <a:r>
              <a:rPr lang="zh-TW" altLang="en-US" sz="1200" dirty="0">
                <a:solidFill>
                  <a:srgbClr val="006600"/>
                </a:solidFill>
                <a:latin typeface="Arial" charset="0"/>
                <a:ea typeface="新細明體" pitchFamily="18" charset="-120"/>
              </a:rPr>
              <a:t>%</a:t>
            </a:r>
            <a:endParaRPr lang="en-US" altLang="zh-TW" sz="1200" dirty="0">
              <a:solidFill>
                <a:srgbClr val="006600"/>
              </a:solidFill>
              <a:latin typeface="Arial" charset="0"/>
              <a:ea typeface="新細明體" pitchFamily="18" charset="-120"/>
            </a:endParaRPr>
          </a:p>
        </p:txBody>
      </p:sp>
      <p:sp>
        <p:nvSpPr>
          <p:cNvPr id="51" name="Text Box 26">
            <a:extLst>
              <a:ext uri="{FF2B5EF4-FFF2-40B4-BE49-F238E27FC236}">
                <a16:creationId xmlns:a16="http://schemas.microsoft.com/office/drawing/2014/main" id="{E7CA8C3E-3589-4A7B-B9CE-14B52F949C0C}"/>
              </a:ext>
            </a:extLst>
          </p:cNvPr>
          <p:cNvSpPr txBox="1">
            <a:spLocks noChangeArrowheads="1"/>
          </p:cNvSpPr>
          <p:nvPr/>
        </p:nvSpPr>
        <p:spPr bwMode="auto">
          <a:xfrm>
            <a:off x="4448979" y="6073000"/>
            <a:ext cx="608544" cy="284037"/>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+58</a:t>
            </a:r>
            <a:r>
              <a:rPr lang="zh-TW" altLang="en-US" sz="1200" dirty="0">
                <a:solidFill>
                  <a:srgbClr val="006600"/>
                </a:solidFill>
                <a:latin typeface="Arial" charset="0"/>
                <a:ea typeface="新細明體" pitchFamily="18" charset="-120"/>
              </a:rPr>
              <a:t>%</a:t>
            </a:r>
          </a:p>
        </p:txBody>
      </p:sp>
      <p:sp>
        <p:nvSpPr>
          <p:cNvPr id="52" name="Text Box 28">
            <a:extLst>
              <a:ext uri="{FF2B5EF4-FFF2-40B4-BE49-F238E27FC236}">
                <a16:creationId xmlns:a16="http://schemas.microsoft.com/office/drawing/2014/main" id="{9BACC143-0022-4606-A9A5-2C37D8BFA94B}"/>
              </a:ext>
            </a:extLst>
          </p:cNvPr>
          <p:cNvSpPr txBox="1">
            <a:spLocks noChangeArrowheads="1"/>
          </p:cNvSpPr>
          <p:nvPr/>
        </p:nvSpPr>
        <p:spPr bwMode="auto">
          <a:xfrm>
            <a:off x="5620197" y="6072999"/>
            <a:ext cx="72102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+61</a:t>
            </a:r>
            <a:r>
              <a:rPr lang="zh-TW" altLang="en-US" sz="1200" dirty="0">
                <a:solidFill>
                  <a:srgbClr val="006600"/>
                </a:solidFill>
                <a:latin typeface="Arial" charset="0"/>
                <a:ea typeface="新細明體" pitchFamily="18" charset="-120"/>
              </a:rPr>
              <a:t>%</a:t>
            </a:r>
          </a:p>
        </p:txBody>
      </p:sp>
      <p:sp>
        <p:nvSpPr>
          <p:cNvPr id="53" name="Text Box 71">
            <a:extLst>
              <a:ext uri="{FF2B5EF4-FFF2-40B4-BE49-F238E27FC236}">
                <a16:creationId xmlns:a16="http://schemas.microsoft.com/office/drawing/2014/main" id="{7F1FFDD8-05FD-405A-8270-7B6455550848}"/>
              </a:ext>
            </a:extLst>
          </p:cNvPr>
          <p:cNvSpPr txBox="1">
            <a:spLocks noChangeArrowheads="1"/>
          </p:cNvSpPr>
          <p:nvPr/>
        </p:nvSpPr>
        <p:spPr bwMode="auto">
          <a:xfrm>
            <a:off x="9368120" y="6061053"/>
            <a:ext cx="635837"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+7</a:t>
            </a:r>
            <a:r>
              <a:rPr lang="zh-TW" altLang="en-US" sz="1200" dirty="0">
                <a:solidFill>
                  <a:srgbClr val="006600"/>
                </a:solidFill>
                <a:latin typeface="Arial" charset="0"/>
                <a:ea typeface="新細明體" pitchFamily="18" charset="-120"/>
              </a:rPr>
              <a:t>%</a:t>
            </a:r>
          </a:p>
        </p:txBody>
      </p:sp>
      <p:sp>
        <p:nvSpPr>
          <p:cNvPr id="54" name="Text Box 22">
            <a:extLst>
              <a:ext uri="{FF2B5EF4-FFF2-40B4-BE49-F238E27FC236}">
                <a16:creationId xmlns:a16="http://schemas.microsoft.com/office/drawing/2014/main" id="{3D53F0F2-8250-44FF-BEF9-641F5BBB3082}"/>
              </a:ext>
            </a:extLst>
          </p:cNvPr>
          <p:cNvSpPr txBox="1">
            <a:spLocks noChangeArrowheads="1"/>
          </p:cNvSpPr>
          <p:nvPr/>
        </p:nvSpPr>
        <p:spPr bwMode="auto">
          <a:xfrm>
            <a:off x="1963808" y="6073001"/>
            <a:ext cx="595606"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+13</a:t>
            </a:r>
            <a:r>
              <a:rPr lang="zh-TW" altLang="en-US" sz="1200" dirty="0">
                <a:solidFill>
                  <a:srgbClr val="006600"/>
                </a:solidFill>
                <a:latin typeface="Arial" charset="0"/>
                <a:ea typeface="新細明體" pitchFamily="18" charset="-120"/>
              </a:rPr>
              <a:t>%</a:t>
            </a:r>
          </a:p>
        </p:txBody>
      </p:sp>
      <p:sp>
        <p:nvSpPr>
          <p:cNvPr id="55" name="Line 29">
            <a:extLst>
              <a:ext uri="{FF2B5EF4-FFF2-40B4-BE49-F238E27FC236}">
                <a16:creationId xmlns:a16="http://schemas.microsoft.com/office/drawing/2014/main" id="{09E3F379-DC44-460D-87C2-89228D9A1CFE}"/>
              </a:ext>
            </a:extLst>
          </p:cNvPr>
          <p:cNvSpPr>
            <a:spLocks noChangeShapeType="1"/>
          </p:cNvSpPr>
          <p:nvPr/>
        </p:nvSpPr>
        <p:spPr bwMode="auto">
          <a:xfrm>
            <a:off x="9723042" y="2188852"/>
            <a:ext cx="1274694" cy="120883"/>
          </a:xfrm>
          <a:prstGeom prst="line">
            <a:avLst/>
          </a:prstGeom>
          <a:noFill/>
          <a:ln w="19050">
            <a:solidFill>
              <a:srgbClr val="FF3300"/>
            </a:solidFill>
            <a:round/>
            <a:headEnd/>
            <a:tailEnd type="triangle" w="med" len="med"/>
          </a:ln>
          <a:effectLst/>
        </p:spPr>
        <p:txBody>
          <a:bodyPr/>
          <a:lstStyle/>
          <a:p>
            <a:endParaRPr lang="zh-TW" altLang="en-US"/>
          </a:p>
        </p:txBody>
      </p:sp>
      <p:sp>
        <p:nvSpPr>
          <p:cNvPr id="56" name="Line 32">
            <a:extLst>
              <a:ext uri="{FF2B5EF4-FFF2-40B4-BE49-F238E27FC236}">
                <a16:creationId xmlns:a16="http://schemas.microsoft.com/office/drawing/2014/main" id="{D8E4E338-B541-495E-B632-C957B12805DB}"/>
              </a:ext>
            </a:extLst>
          </p:cNvPr>
          <p:cNvSpPr>
            <a:spLocks noChangeShapeType="1"/>
          </p:cNvSpPr>
          <p:nvPr/>
        </p:nvSpPr>
        <p:spPr bwMode="auto">
          <a:xfrm flipV="1">
            <a:off x="3571875" y="2483085"/>
            <a:ext cx="1219200" cy="361519"/>
          </a:xfrm>
          <a:prstGeom prst="line">
            <a:avLst/>
          </a:prstGeom>
          <a:noFill/>
          <a:ln w="19050">
            <a:solidFill>
              <a:srgbClr val="FF3300"/>
            </a:solidFill>
            <a:round/>
            <a:headEnd/>
            <a:tailEnd type="triangle" w="med" len="med"/>
          </a:ln>
          <a:effectLst/>
        </p:spPr>
        <p:txBody>
          <a:bodyPr/>
          <a:lstStyle/>
          <a:p>
            <a:endParaRPr lang="zh-TW" altLang="en-US"/>
          </a:p>
        </p:txBody>
      </p:sp>
      <p:sp>
        <p:nvSpPr>
          <p:cNvPr id="57" name="Line 33">
            <a:extLst>
              <a:ext uri="{FF2B5EF4-FFF2-40B4-BE49-F238E27FC236}">
                <a16:creationId xmlns:a16="http://schemas.microsoft.com/office/drawing/2014/main" id="{0026492B-5A95-4D46-8D28-114058279399}"/>
              </a:ext>
            </a:extLst>
          </p:cNvPr>
          <p:cNvSpPr>
            <a:spLocks noChangeShapeType="1"/>
          </p:cNvSpPr>
          <p:nvPr/>
        </p:nvSpPr>
        <p:spPr bwMode="auto">
          <a:xfrm>
            <a:off x="4791075" y="2485768"/>
            <a:ext cx="1219200" cy="132943"/>
          </a:xfrm>
          <a:prstGeom prst="line">
            <a:avLst/>
          </a:prstGeom>
          <a:noFill/>
          <a:ln w="19050">
            <a:solidFill>
              <a:srgbClr val="FF3300"/>
            </a:solidFill>
            <a:round/>
            <a:headEnd/>
            <a:tailEnd type="triangle" w="med" len="med"/>
          </a:ln>
          <a:effectLst/>
        </p:spPr>
        <p:txBody>
          <a:bodyPr/>
          <a:lstStyle/>
          <a:p>
            <a:endParaRPr lang="zh-TW" altLang="en-US"/>
          </a:p>
        </p:txBody>
      </p:sp>
      <p:sp>
        <p:nvSpPr>
          <p:cNvPr id="58" name="Line 34">
            <a:extLst>
              <a:ext uri="{FF2B5EF4-FFF2-40B4-BE49-F238E27FC236}">
                <a16:creationId xmlns:a16="http://schemas.microsoft.com/office/drawing/2014/main" id="{B39B30FD-C144-422B-B0F0-CC648E685E73}"/>
              </a:ext>
            </a:extLst>
          </p:cNvPr>
          <p:cNvSpPr>
            <a:spLocks noChangeShapeType="1"/>
          </p:cNvSpPr>
          <p:nvPr/>
        </p:nvSpPr>
        <p:spPr bwMode="auto">
          <a:xfrm flipV="1">
            <a:off x="5963486" y="2320045"/>
            <a:ext cx="1243357" cy="298665"/>
          </a:xfrm>
          <a:prstGeom prst="line">
            <a:avLst/>
          </a:prstGeom>
          <a:noFill/>
          <a:ln w="19050">
            <a:solidFill>
              <a:srgbClr val="FF3300"/>
            </a:solidFill>
            <a:round/>
            <a:headEnd/>
            <a:tailEnd type="triangle" w="med" len="med"/>
          </a:ln>
          <a:effectLst/>
        </p:spPr>
        <p:txBody>
          <a:bodyPr/>
          <a:lstStyle/>
          <a:p>
            <a:endParaRPr lang="zh-TW" altLang="en-US"/>
          </a:p>
        </p:txBody>
      </p:sp>
      <p:sp>
        <p:nvSpPr>
          <p:cNvPr id="59" name="Line 35">
            <a:extLst>
              <a:ext uri="{FF2B5EF4-FFF2-40B4-BE49-F238E27FC236}">
                <a16:creationId xmlns:a16="http://schemas.microsoft.com/office/drawing/2014/main" id="{EAF9D508-2474-4DFA-A251-4CF157391436}"/>
              </a:ext>
            </a:extLst>
          </p:cNvPr>
          <p:cNvSpPr>
            <a:spLocks noChangeShapeType="1"/>
          </p:cNvSpPr>
          <p:nvPr/>
        </p:nvSpPr>
        <p:spPr bwMode="auto">
          <a:xfrm flipV="1">
            <a:off x="7206843" y="1975804"/>
            <a:ext cx="1243357" cy="344240"/>
          </a:xfrm>
          <a:prstGeom prst="line">
            <a:avLst/>
          </a:prstGeom>
          <a:noFill/>
          <a:ln w="19050">
            <a:solidFill>
              <a:srgbClr val="FF3300"/>
            </a:solidFill>
            <a:round/>
            <a:headEnd/>
            <a:tailEnd type="triangle" w="med" len="med"/>
          </a:ln>
          <a:effectLst/>
        </p:spPr>
        <p:txBody>
          <a:bodyPr/>
          <a:lstStyle/>
          <a:p>
            <a:endParaRPr lang="zh-TW" altLang="en-US"/>
          </a:p>
        </p:txBody>
      </p:sp>
      <p:sp>
        <p:nvSpPr>
          <p:cNvPr id="60" name="Line 36">
            <a:extLst>
              <a:ext uri="{FF2B5EF4-FFF2-40B4-BE49-F238E27FC236}">
                <a16:creationId xmlns:a16="http://schemas.microsoft.com/office/drawing/2014/main" id="{F58CD6B7-5865-4BE0-AC0A-DE3BF7943FDA}"/>
              </a:ext>
            </a:extLst>
          </p:cNvPr>
          <p:cNvSpPr>
            <a:spLocks noChangeShapeType="1"/>
          </p:cNvSpPr>
          <p:nvPr/>
        </p:nvSpPr>
        <p:spPr bwMode="auto">
          <a:xfrm>
            <a:off x="8450200" y="1975802"/>
            <a:ext cx="1274695" cy="230283"/>
          </a:xfrm>
          <a:prstGeom prst="line">
            <a:avLst/>
          </a:prstGeom>
          <a:noFill/>
          <a:ln w="19050">
            <a:solidFill>
              <a:srgbClr val="FF3300"/>
            </a:solidFill>
            <a:round/>
            <a:headEnd/>
            <a:tailEnd type="triangle" w="med" len="med"/>
          </a:ln>
          <a:effectLst/>
        </p:spPr>
        <p:txBody>
          <a:bodyPr/>
          <a:lstStyle/>
          <a:p>
            <a:endParaRPr lang="zh-TW" altLang="en-US"/>
          </a:p>
        </p:txBody>
      </p:sp>
      <p:sp>
        <p:nvSpPr>
          <p:cNvPr id="61" name="Text Box 39">
            <a:extLst>
              <a:ext uri="{FF2B5EF4-FFF2-40B4-BE49-F238E27FC236}">
                <a16:creationId xmlns:a16="http://schemas.microsoft.com/office/drawing/2014/main" id="{E0823387-6640-44F9-A63C-645C3386C54C}"/>
              </a:ext>
            </a:extLst>
          </p:cNvPr>
          <p:cNvSpPr txBox="1">
            <a:spLocks noChangeArrowheads="1"/>
          </p:cNvSpPr>
          <p:nvPr/>
        </p:nvSpPr>
        <p:spPr bwMode="auto">
          <a:xfrm>
            <a:off x="10035303" y="2366352"/>
            <a:ext cx="638175" cy="276999"/>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a:t>
            </a:r>
            <a:r>
              <a:rPr lang="zh-TW" altLang="en-US" sz="1200" dirty="0">
                <a:solidFill>
                  <a:srgbClr val="FF3300"/>
                </a:solidFill>
                <a:latin typeface="Century Gothic" pitchFamily="34" charset="0"/>
                <a:ea typeface="新細明體" pitchFamily="18" charset="-120"/>
              </a:rPr>
              <a:t>%</a:t>
            </a:r>
          </a:p>
        </p:txBody>
      </p:sp>
      <p:sp>
        <p:nvSpPr>
          <p:cNvPr id="62" name="Text Box 43">
            <a:extLst>
              <a:ext uri="{FF2B5EF4-FFF2-40B4-BE49-F238E27FC236}">
                <a16:creationId xmlns:a16="http://schemas.microsoft.com/office/drawing/2014/main" id="{B338337B-3542-4695-A41E-042B076A6CD6}"/>
              </a:ext>
            </a:extLst>
          </p:cNvPr>
          <p:cNvSpPr txBox="1">
            <a:spLocks noChangeArrowheads="1"/>
          </p:cNvSpPr>
          <p:nvPr/>
        </p:nvSpPr>
        <p:spPr bwMode="auto">
          <a:xfrm>
            <a:off x="5081587" y="2673617"/>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
        <p:nvSpPr>
          <p:cNvPr id="63" name="Text Box 44">
            <a:extLst>
              <a:ext uri="{FF2B5EF4-FFF2-40B4-BE49-F238E27FC236}">
                <a16:creationId xmlns:a16="http://schemas.microsoft.com/office/drawing/2014/main" id="{F5949DE5-D082-4FFC-A5C6-7CA03FAF57CD}"/>
              </a:ext>
            </a:extLst>
          </p:cNvPr>
          <p:cNvSpPr txBox="1">
            <a:spLocks noChangeArrowheads="1"/>
          </p:cNvSpPr>
          <p:nvPr/>
        </p:nvSpPr>
        <p:spPr bwMode="auto">
          <a:xfrm>
            <a:off x="6341222" y="2578140"/>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+9</a:t>
            </a:r>
            <a:r>
              <a:rPr lang="zh-TW" altLang="en-US" sz="1200" dirty="0">
                <a:solidFill>
                  <a:srgbClr val="FF3300"/>
                </a:solidFill>
                <a:latin typeface="Century Gothic" pitchFamily="34" charset="0"/>
                <a:ea typeface="新細明體" pitchFamily="18" charset="-120"/>
              </a:rPr>
              <a:t>%</a:t>
            </a:r>
          </a:p>
        </p:txBody>
      </p:sp>
      <p:sp>
        <p:nvSpPr>
          <p:cNvPr id="64" name="Text Box 45">
            <a:extLst>
              <a:ext uri="{FF2B5EF4-FFF2-40B4-BE49-F238E27FC236}">
                <a16:creationId xmlns:a16="http://schemas.microsoft.com/office/drawing/2014/main" id="{C37508A2-DF56-4899-BEAB-9C84FBE0F9F7}"/>
              </a:ext>
            </a:extLst>
          </p:cNvPr>
          <p:cNvSpPr txBox="1">
            <a:spLocks noChangeArrowheads="1"/>
          </p:cNvSpPr>
          <p:nvPr/>
        </p:nvSpPr>
        <p:spPr bwMode="auto">
          <a:xfrm>
            <a:off x="7517710" y="2206086"/>
            <a:ext cx="756184"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+10</a:t>
            </a:r>
            <a:r>
              <a:rPr lang="zh-TW" altLang="en-US" sz="1200" dirty="0">
                <a:solidFill>
                  <a:srgbClr val="FF3300"/>
                </a:solidFill>
                <a:latin typeface="Century Gothic" pitchFamily="34" charset="0"/>
                <a:ea typeface="新細明體" pitchFamily="18" charset="-120"/>
              </a:rPr>
              <a:t>%</a:t>
            </a:r>
          </a:p>
        </p:txBody>
      </p:sp>
      <p:sp>
        <p:nvSpPr>
          <p:cNvPr id="65" name="Text Box 50">
            <a:extLst>
              <a:ext uri="{FF2B5EF4-FFF2-40B4-BE49-F238E27FC236}">
                <a16:creationId xmlns:a16="http://schemas.microsoft.com/office/drawing/2014/main" id="{29FC27A7-9A74-4453-BCF5-47F0BD62152E}"/>
              </a:ext>
            </a:extLst>
          </p:cNvPr>
          <p:cNvSpPr txBox="1">
            <a:spLocks noChangeArrowheads="1"/>
          </p:cNvSpPr>
          <p:nvPr/>
        </p:nvSpPr>
        <p:spPr bwMode="auto">
          <a:xfrm>
            <a:off x="8768460" y="2217699"/>
            <a:ext cx="638175" cy="276999"/>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-7</a:t>
            </a:r>
            <a:r>
              <a:rPr lang="zh-TW" altLang="en-US" sz="1200" dirty="0">
                <a:solidFill>
                  <a:srgbClr val="FF3300"/>
                </a:solidFill>
                <a:latin typeface="Century Gothic" pitchFamily="34" charset="0"/>
                <a:ea typeface="新細明體" pitchFamily="18" charset="-120"/>
              </a:rPr>
              <a:t>%</a:t>
            </a:r>
          </a:p>
        </p:txBody>
      </p:sp>
      <p:sp>
        <p:nvSpPr>
          <p:cNvPr id="66" name="Line 69">
            <a:extLst>
              <a:ext uri="{FF2B5EF4-FFF2-40B4-BE49-F238E27FC236}">
                <a16:creationId xmlns:a16="http://schemas.microsoft.com/office/drawing/2014/main" id="{7ACDFE0D-967B-4623-9ADB-84F1B78BB7DE}"/>
              </a:ext>
            </a:extLst>
          </p:cNvPr>
          <p:cNvSpPr>
            <a:spLocks noChangeShapeType="1"/>
          </p:cNvSpPr>
          <p:nvPr/>
        </p:nvSpPr>
        <p:spPr bwMode="auto">
          <a:xfrm flipV="1">
            <a:off x="2261887" y="2850550"/>
            <a:ext cx="1309988" cy="914447"/>
          </a:xfrm>
          <a:prstGeom prst="line">
            <a:avLst/>
          </a:prstGeom>
          <a:noFill/>
          <a:ln w="19050">
            <a:solidFill>
              <a:srgbClr val="FF3300"/>
            </a:solidFill>
            <a:round/>
            <a:headEnd/>
            <a:tailEnd type="triangle" w="med" len="med"/>
          </a:ln>
          <a:effectLst/>
        </p:spPr>
        <p:txBody>
          <a:bodyPr/>
          <a:lstStyle/>
          <a:p>
            <a:endParaRPr lang="zh-TW" altLang="en-US"/>
          </a:p>
        </p:txBody>
      </p:sp>
      <p:sp>
        <p:nvSpPr>
          <p:cNvPr id="67" name="Text Box 70">
            <a:extLst>
              <a:ext uri="{FF2B5EF4-FFF2-40B4-BE49-F238E27FC236}">
                <a16:creationId xmlns:a16="http://schemas.microsoft.com/office/drawing/2014/main" id="{63A3346E-5A22-4286-9B7F-C29C41F2CB18}"/>
              </a:ext>
            </a:extLst>
          </p:cNvPr>
          <p:cNvSpPr txBox="1">
            <a:spLocks noChangeArrowheads="1"/>
          </p:cNvSpPr>
          <p:nvPr/>
        </p:nvSpPr>
        <p:spPr bwMode="auto">
          <a:xfrm>
            <a:off x="3862387" y="2810936"/>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+14</a:t>
            </a:r>
            <a:r>
              <a:rPr lang="zh-TW" altLang="en-US" sz="1200" dirty="0">
                <a:solidFill>
                  <a:srgbClr val="FF3300"/>
                </a:solidFill>
                <a:latin typeface="Century Gothic" pitchFamily="34" charset="0"/>
                <a:ea typeface="新細明體" pitchFamily="18" charset="-120"/>
              </a:rPr>
              <a:t>%</a:t>
            </a:r>
          </a:p>
        </p:txBody>
      </p:sp>
      <p:sp>
        <p:nvSpPr>
          <p:cNvPr id="68" name="Text Box 74">
            <a:extLst>
              <a:ext uri="{FF2B5EF4-FFF2-40B4-BE49-F238E27FC236}">
                <a16:creationId xmlns:a16="http://schemas.microsoft.com/office/drawing/2014/main" id="{6341121B-0826-406C-9FEF-3945E721CAD3}"/>
              </a:ext>
            </a:extLst>
          </p:cNvPr>
          <p:cNvSpPr txBox="1">
            <a:spLocks noChangeArrowheads="1"/>
          </p:cNvSpPr>
          <p:nvPr/>
        </p:nvSpPr>
        <p:spPr bwMode="auto">
          <a:xfrm>
            <a:off x="2609113" y="3493943"/>
            <a:ext cx="63817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+39</a:t>
            </a:r>
            <a:r>
              <a:rPr lang="zh-TW" altLang="en-US" sz="1200" dirty="0">
                <a:solidFill>
                  <a:srgbClr val="FF3300"/>
                </a:solidFill>
                <a:latin typeface="Century Gothic" pitchFamily="34" charset="0"/>
                <a:ea typeface="新細明體" pitchFamily="18" charset="-120"/>
              </a:rPr>
              <a:t>%</a:t>
            </a:r>
          </a:p>
        </p:txBody>
      </p:sp>
      <p:sp>
        <p:nvSpPr>
          <p:cNvPr id="69" name="Text Box 26">
            <a:extLst>
              <a:ext uri="{FF2B5EF4-FFF2-40B4-BE49-F238E27FC236}">
                <a16:creationId xmlns:a16="http://schemas.microsoft.com/office/drawing/2014/main" id="{CD2B8C4C-ECBF-45EB-9E4E-0CEF3B7E0CF0}"/>
              </a:ext>
            </a:extLst>
          </p:cNvPr>
          <p:cNvSpPr txBox="1">
            <a:spLocks noChangeArrowheads="1"/>
          </p:cNvSpPr>
          <p:nvPr/>
        </p:nvSpPr>
        <p:spPr bwMode="auto">
          <a:xfrm>
            <a:off x="839602" y="6061052"/>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Tree>
    <p:extLst>
      <p:ext uri="{BB962C8B-B14F-4D97-AF65-F5344CB8AC3E}">
        <p14:creationId xmlns:p14="http://schemas.microsoft.com/office/powerpoint/2010/main" val="418973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投影片編號版面配置區 3"/>
          <p:cNvSpPr>
            <a:spLocks noGrp="1"/>
          </p:cNvSpPr>
          <p:nvPr>
            <p:ph type="sldNum" sz="quarter" idx="12"/>
          </p:nvPr>
        </p:nvSpPr>
        <p:spPr/>
        <p:txBody>
          <a:bodyPr/>
          <a:lstStyle/>
          <a:p>
            <a:fld id="{93B5F5D0-6D62-4A39-8CC5-AAD8E5461BDA}" type="slidenum">
              <a:rPr lang="zh-TW" altLang="en-US"/>
              <a:pPr/>
              <a:t>11</a:t>
            </a:fld>
            <a:endParaRPr lang="en-US" altLang="zh-TW"/>
          </a:p>
        </p:txBody>
      </p:sp>
      <p:sp>
        <p:nvSpPr>
          <p:cNvPr id="109571" name="Rectangle 3"/>
          <p:cNvSpPr>
            <a:spLocks noChangeArrowheads="1"/>
          </p:cNvSpPr>
          <p:nvPr/>
        </p:nvSpPr>
        <p:spPr bwMode="auto">
          <a:xfrm>
            <a:off x="1703388" y="160338"/>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RF Module </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2933" name="Text Box 108"/>
          <p:cNvSpPr txBox="1">
            <a:spLocks noChangeArrowheads="1"/>
          </p:cNvSpPr>
          <p:nvPr/>
        </p:nvSpPr>
        <p:spPr bwMode="auto">
          <a:xfrm>
            <a:off x="-115463" y="1052992"/>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2974" name="Text Box 46"/>
          <p:cNvSpPr txBox="1">
            <a:spLocks noChangeArrowheads="1"/>
          </p:cNvSpPr>
          <p:nvPr/>
        </p:nvSpPr>
        <p:spPr bwMode="auto">
          <a:xfrm>
            <a:off x="10261585" y="900593"/>
            <a:ext cx="1848950"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30" name="Picture 2">
            <a:extLst>
              <a:ext uri="{FF2B5EF4-FFF2-40B4-BE49-F238E27FC236}">
                <a16:creationId xmlns:a16="http://schemas.microsoft.com/office/drawing/2014/main" id="{25111BA1-7875-4352-A1E2-EFA29A4752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262591"/>
            <a:ext cx="11736387" cy="52559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42">
            <a:extLst>
              <a:ext uri="{FF2B5EF4-FFF2-40B4-BE49-F238E27FC236}">
                <a16:creationId xmlns:a16="http://schemas.microsoft.com/office/drawing/2014/main" id="{D0DA0AF9-15A6-4EE8-815A-FC70510B43E1}"/>
              </a:ext>
            </a:extLst>
          </p:cNvPr>
          <p:cNvSpPr txBox="1">
            <a:spLocks noChangeArrowheads="1"/>
          </p:cNvSpPr>
          <p:nvPr/>
        </p:nvSpPr>
        <p:spPr bwMode="auto">
          <a:xfrm>
            <a:off x="3764668" y="2435910"/>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-5</a:t>
            </a:r>
            <a:r>
              <a:rPr lang="zh-TW" altLang="en-US" sz="1200" dirty="0">
                <a:solidFill>
                  <a:srgbClr val="FF3300"/>
                </a:solidFill>
                <a:latin typeface="Century Gothic" pitchFamily="34" charset="0"/>
                <a:ea typeface="新細明體" pitchFamily="18" charset="-120"/>
              </a:rPr>
              <a:t>%</a:t>
            </a:r>
          </a:p>
        </p:txBody>
      </p:sp>
      <p:sp>
        <p:nvSpPr>
          <p:cNvPr id="33" name="Text Box 26">
            <a:extLst>
              <a:ext uri="{FF2B5EF4-FFF2-40B4-BE49-F238E27FC236}">
                <a16:creationId xmlns:a16="http://schemas.microsoft.com/office/drawing/2014/main" id="{1537D50D-014F-423B-838F-CEF1711E07CD}"/>
              </a:ext>
            </a:extLst>
          </p:cNvPr>
          <p:cNvSpPr txBox="1">
            <a:spLocks noChangeArrowheads="1"/>
          </p:cNvSpPr>
          <p:nvPr/>
        </p:nvSpPr>
        <p:spPr bwMode="auto">
          <a:xfrm>
            <a:off x="653764" y="6000756"/>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34" name="Text Box 27">
            <a:extLst>
              <a:ext uri="{FF2B5EF4-FFF2-40B4-BE49-F238E27FC236}">
                <a16:creationId xmlns:a16="http://schemas.microsoft.com/office/drawing/2014/main" id="{7E98A19A-7D93-402B-808F-26DDA1B04682}"/>
              </a:ext>
            </a:extLst>
          </p:cNvPr>
          <p:cNvSpPr txBox="1">
            <a:spLocks noChangeArrowheads="1"/>
          </p:cNvSpPr>
          <p:nvPr/>
        </p:nvSpPr>
        <p:spPr bwMode="auto">
          <a:xfrm>
            <a:off x="3045416" y="6036088"/>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+84</a:t>
            </a:r>
            <a:r>
              <a:rPr lang="zh-TW" altLang="en-US" sz="1200" dirty="0">
                <a:solidFill>
                  <a:srgbClr val="006600"/>
                </a:solidFill>
                <a:latin typeface="Arial" charset="0"/>
                <a:ea typeface="新細明體" pitchFamily="18" charset="-120"/>
              </a:rPr>
              <a:t>%</a:t>
            </a:r>
          </a:p>
        </p:txBody>
      </p:sp>
      <p:sp>
        <p:nvSpPr>
          <p:cNvPr id="35" name="Line 30">
            <a:extLst>
              <a:ext uri="{FF2B5EF4-FFF2-40B4-BE49-F238E27FC236}">
                <a16:creationId xmlns:a16="http://schemas.microsoft.com/office/drawing/2014/main" id="{3221D8E9-8ABD-4432-B944-D4B8CD1F37EC}"/>
              </a:ext>
            </a:extLst>
          </p:cNvPr>
          <p:cNvSpPr>
            <a:spLocks noChangeShapeType="1"/>
          </p:cNvSpPr>
          <p:nvPr/>
        </p:nvSpPr>
        <p:spPr bwMode="auto">
          <a:xfrm>
            <a:off x="9821757" y="2447941"/>
            <a:ext cx="1314472" cy="981059"/>
          </a:xfrm>
          <a:prstGeom prst="line">
            <a:avLst/>
          </a:prstGeom>
          <a:noFill/>
          <a:ln w="19050">
            <a:solidFill>
              <a:srgbClr val="FF3300"/>
            </a:solidFill>
            <a:round/>
            <a:headEnd/>
            <a:tailEnd type="triangle" w="med" len="med"/>
          </a:ln>
          <a:effectLst/>
        </p:spPr>
        <p:txBody>
          <a:bodyPr/>
          <a:lstStyle/>
          <a:p>
            <a:endParaRPr lang="zh-TW" altLang="en-US"/>
          </a:p>
        </p:txBody>
      </p:sp>
      <p:sp>
        <p:nvSpPr>
          <p:cNvPr id="36" name="Line 31">
            <a:extLst>
              <a:ext uri="{FF2B5EF4-FFF2-40B4-BE49-F238E27FC236}">
                <a16:creationId xmlns:a16="http://schemas.microsoft.com/office/drawing/2014/main" id="{7782B25C-8881-4897-9841-F7CC141DB624}"/>
              </a:ext>
            </a:extLst>
          </p:cNvPr>
          <p:cNvSpPr>
            <a:spLocks noChangeShapeType="1"/>
          </p:cNvSpPr>
          <p:nvPr/>
        </p:nvSpPr>
        <p:spPr bwMode="auto">
          <a:xfrm flipV="1">
            <a:off x="2076594" y="2227273"/>
            <a:ext cx="1352406" cy="35948"/>
          </a:xfrm>
          <a:prstGeom prst="line">
            <a:avLst/>
          </a:prstGeom>
          <a:noFill/>
          <a:ln w="19050">
            <a:solidFill>
              <a:srgbClr val="FF3300"/>
            </a:solidFill>
            <a:round/>
            <a:headEnd/>
            <a:tailEnd type="triangle" w="med" len="med"/>
          </a:ln>
          <a:effectLst/>
        </p:spPr>
        <p:txBody>
          <a:bodyPr/>
          <a:lstStyle/>
          <a:p>
            <a:endParaRPr lang="zh-TW" altLang="en-US"/>
          </a:p>
        </p:txBody>
      </p:sp>
      <p:sp>
        <p:nvSpPr>
          <p:cNvPr id="37" name="Line 33">
            <a:extLst>
              <a:ext uri="{FF2B5EF4-FFF2-40B4-BE49-F238E27FC236}">
                <a16:creationId xmlns:a16="http://schemas.microsoft.com/office/drawing/2014/main" id="{90975540-F4C6-47A4-8937-2209BC83AC3C}"/>
              </a:ext>
            </a:extLst>
          </p:cNvPr>
          <p:cNvSpPr>
            <a:spLocks noChangeShapeType="1"/>
          </p:cNvSpPr>
          <p:nvPr/>
        </p:nvSpPr>
        <p:spPr bwMode="auto">
          <a:xfrm>
            <a:off x="3428999" y="2227273"/>
            <a:ext cx="1228725" cy="145407"/>
          </a:xfrm>
          <a:prstGeom prst="line">
            <a:avLst/>
          </a:prstGeom>
          <a:noFill/>
          <a:ln w="19050">
            <a:solidFill>
              <a:srgbClr val="FF3300"/>
            </a:solidFill>
            <a:round/>
            <a:headEnd/>
            <a:tailEnd type="triangle" w="med" len="med"/>
          </a:ln>
          <a:effectLst/>
        </p:spPr>
        <p:txBody>
          <a:bodyPr/>
          <a:lstStyle/>
          <a:p>
            <a:endParaRPr lang="zh-TW" altLang="en-US"/>
          </a:p>
        </p:txBody>
      </p:sp>
      <p:sp>
        <p:nvSpPr>
          <p:cNvPr id="38" name="Line 34">
            <a:extLst>
              <a:ext uri="{FF2B5EF4-FFF2-40B4-BE49-F238E27FC236}">
                <a16:creationId xmlns:a16="http://schemas.microsoft.com/office/drawing/2014/main" id="{A3BBE40D-3DB9-47A7-A8AA-88F0AE010447}"/>
              </a:ext>
            </a:extLst>
          </p:cNvPr>
          <p:cNvSpPr>
            <a:spLocks noChangeShapeType="1"/>
          </p:cNvSpPr>
          <p:nvPr/>
        </p:nvSpPr>
        <p:spPr bwMode="auto">
          <a:xfrm>
            <a:off x="4661719" y="2372587"/>
            <a:ext cx="1331447" cy="897086"/>
          </a:xfrm>
          <a:prstGeom prst="line">
            <a:avLst/>
          </a:prstGeom>
          <a:noFill/>
          <a:ln w="19050">
            <a:solidFill>
              <a:srgbClr val="FF3300"/>
            </a:solidFill>
            <a:round/>
            <a:headEnd/>
            <a:tailEnd type="triangle" w="med" len="med"/>
          </a:ln>
          <a:effectLst/>
        </p:spPr>
        <p:txBody>
          <a:bodyPr/>
          <a:lstStyle/>
          <a:p>
            <a:endParaRPr lang="zh-TW" altLang="en-US"/>
          </a:p>
        </p:txBody>
      </p:sp>
      <p:sp>
        <p:nvSpPr>
          <p:cNvPr id="39" name="Line 35">
            <a:extLst>
              <a:ext uri="{FF2B5EF4-FFF2-40B4-BE49-F238E27FC236}">
                <a16:creationId xmlns:a16="http://schemas.microsoft.com/office/drawing/2014/main" id="{A72DE591-71F4-4017-A870-19CD9F119228}"/>
              </a:ext>
            </a:extLst>
          </p:cNvPr>
          <p:cNvSpPr>
            <a:spLocks noChangeShapeType="1"/>
          </p:cNvSpPr>
          <p:nvPr/>
        </p:nvSpPr>
        <p:spPr bwMode="auto">
          <a:xfrm flipV="1">
            <a:off x="6003382" y="2227273"/>
            <a:ext cx="1246985" cy="1057557"/>
          </a:xfrm>
          <a:prstGeom prst="line">
            <a:avLst/>
          </a:prstGeom>
          <a:noFill/>
          <a:ln w="19050">
            <a:solidFill>
              <a:srgbClr val="FF3300"/>
            </a:solidFill>
            <a:round/>
            <a:headEnd/>
            <a:tailEnd type="triangle" w="med" len="med"/>
          </a:ln>
          <a:effectLst/>
        </p:spPr>
        <p:txBody>
          <a:bodyPr/>
          <a:lstStyle/>
          <a:p>
            <a:endParaRPr lang="zh-TW" altLang="en-US"/>
          </a:p>
        </p:txBody>
      </p:sp>
      <p:sp>
        <p:nvSpPr>
          <p:cNvPr id="40" name="Line 36">
            <a:extLst>
              <a:ext uri="{FF2B5EF4-FFF2-40B4-BE49-F238E27FC236}">
                <a16:creationId xmlns:a16="http://schemas.microsoft.com/office/drawing/2014/main" id="{94CD655A-6C89-41B9-8D47-431AA1B9EBC9}"/>
              </a:ext>
            </a:extLst>
          </p:cNvPr>
          <p:cNvSpPr>
            <a:spLocks noChangeShapeType="1"/>
          </p:cNvSpPr>
          <p:nvPr/>
        </p:nvSpPr>
        <p:spPr bwMode="auto">
          <a:xfrm flipV="1">
            <a:off x="7250366" y="1938566"/>
            <a:ext cx="1228725" cy="288845"/>
          </a:xfrm>
          <a:prstGeom prst="line">
            <a:avLst/>
          </a:prstGeom>
          <a:noFill/>
          <a:ln w="19050">
            <a:solidFill>
              <a:srgbClr val="FF3300"/>
            </a:solidFill>
            <a:round/>
            <a:headEnd/>
            <a:tailEnd type="triangle" w="med" len="med"/>
          </a:ln>
          <a:effectLst/>
        </p:spPr>
        <p:txBody>
          <a:bodyPr/>
          <a:lstStyle/>
          <a:p>
            <a:endParaRPr lang="zh-TW" altLang="en-US"/>
          </a:p>
        </p:txBody>
      </p:sp>
      <p:sp>
        <p:nvSpPr>
          <p:cNvPr id="41" name="Line 37">
            <a:extLst>
              <a:ext uri="{FF2B5EF4-FFF2-40B4-BE49-F238E27FC236}">
                <a16:creationId xmlns:a16="http://schemas.microsoft.com/office/drawing/2014/main" id="{B35B47BF-2F24-4F9B-8431-0C487E736880}"/>
              </a:ext>
            </a:extLst>
          </p:cNvPr>
          <p:cNvSpPr>
            <a:spLocks noChangeShapeType="1"/>
          </p:cNvSpPr>
          <p:nvPr/>
        </p:nvSpPr>
        <p:spPr bwMode="auto">
          <a:xfrm>
            <a:off x="8528537" y="1934456"/>
            <a:ext cx="1314472" cy="501454"/>
          </a:xfrm>
          <a:prstGeom prst="line">
            <a:avLst/>
          </a:prstGeom>
          <a:noFill/>
          <a:ln w="19050">
            <a:solidFill>
              <a:srgbClr val="FF3300"/>
            </a:solidFill>
            <a:round/>
            <a:headEnd/>
            <a:tailEnd type="triangle" w="med" len="med"/>
          </a:ln>
          <a:effectLst/>
        </p:spPr>
        <p:txBody>
          <a:bodyPr/>
          <a:lstStyle/>
          <a:p>
            <a:endParaRPr lang="zh-TW" altLang="en-US"/>
          </a:p>
        </p:txBody>
      </p:sp>
      <p:sp>
        <p:nvSpPr>
          <p:cNvPr id="42" name="Text Box 39">
            <a:extLst>
              <a:ext uri="{FF2B5EF4-FFF2-40B4-BE49-F238E27FC236}">
                <a16:creationId xmlns:a16="http://schemas.microsoft.com/office/drawing/2014/main" id="{1D8764F9-017B-4EEF-8F00-3E927531F61F}"/>
              </a:ext>
            </a:extLst>
          </p:cNvPr>
          <p:cNvSpPr txBox="1">
            <a:spLocks noChangeArrowheads="1"/>
          </p:cNvSpPr>
          <p:nvPr/>
        </p:nvSpPr>
        <p:spPr bwMode="auto">
          <a:xfrm>
            <a:off x="10030380" y="3189995"/>
            <a:ext cx="824410"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-29</a:t>
            </a:r>
            <a:r>
              <a:rPr lang="zh-TW" altLang="en-US" sz="1200" dirty="0">
                <a:solidFill>
                  <a:srgbClr val="FF3300"/>
                </a:solidFill>
                <a:latin typeface="Century Gothic" pitchFamily="34" charset="0"/>
                <a:ea typeface="新細明體" pitchFamily="18" charset="-120"/>
              </a:rPr>
              <a:t>%</a:t>
            </a:r>
          </a:p>
        </p:txBody>
      </p:sp>
      <p:sp>
        <p:nvSpPr>
          <p:cNvPr id="43" name="Text Box 43">
            <a:extLst>
              <a:ext uri="{FF2B5EF4-FFF2-40B4-BE49-F238E27FC236}">
                <a16:creationId xmlns:a16="http://schemas.microsoft.com/office/drawing/2014/main" id="{B3181594-FD18-4516-BADB-FAE789B38C52}"/>
              </a:ext>
            </a:extLst>
          </p:cNvPr>
          <p:cNvSpPr txBox="1">
            <a:spLocks noChangeArrowheads="1"/>
          </p:cNvSpPr>
          <p:nvPr/>
        </p:nvSpPr>
        <p:spPr bwMode="auto">
          <a:xfrm>
            <a:off x="5041012" y="3068291"/>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-27</a:t>
            </a:r>
            <a:r>
              <a:rPr lang="zh-TW" altLang="en-US" sz="1200" dirty="0">
                <a:solidFill>
                  <a:srgbClr val="FF3300"/>
                </a:solidFill>
                <a:latin typeface="Century Gothic" pitchFamily="34" charset="0"/>
                <a:ea typeface="新細明體" pitchFamily="18" charset="-120"/>
              </a:rPr>
              <a:t>%</a:t>
            </a:r>
          </a:p>
        </p:txBody>
      </p:sp>
      <p:sp>
        <p:nvSpPr>
          <p:cNvPr id="44" name="Text Box 44">
            <a:extLst>
              <a:ext uri="{FF2B5EF4-FFF2-40B4-BE49-F238E27FC236}">
                <a16:creationId xmlns:a16="http://schemas.microsoft.com/office/drawing/2014/main" id="{12A68761-3C44-4F9E-8295-B2E24F79F528}"/>
              </a:ext>
            </a:extLst>
          </p:cNvPr>
          <p:cNvSpPr txBox="1">
            <a:spLocks noChangeArrowheads="1"/>
          </p:cNvSpPr>
          <p:nvPr/>
        </p:nvSpPr>
        <p:spPr bwMode="auto">
          <a:xfrm>
            <a:off x="6372459" y="3132354"/>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+42</a:t>
            </a:r>
            <a:r>
              <a:rPr lang="zh-TW" altLang="en-US" sz="1200" dirty="0">
                <a:solidFill>
                  <a:srgbClr val="FF3300"/>
                </a:solidFill>
                <a:latin typeface="Century Gothic" pitchFamily="34" charset="0"/>
                <a:ea typeface="新細明體" pitchFamily="18" charset="-120"/>
              </a:rPr>
              <a:t>%</a:t>
            </a:r>
          </a:p>
        </p:txBody>
      </p:sp>
      <p:sp>
        <p:nvSpPr>
          <p:cNvPr id="45" name="Text Box 45">
            <a:extLst>
              <a:ext uri="{FF2B5EF4-FFF2-40B4-BE49-F238E27FC236}">
                <a16:creationId xmlns:a16="http://schemas.microsoft.com/office/drawing/2014/main" id="{53BE44F0-411A-4707-AFE9-F4AF5C46AD95}"/>
              </a:ext>
            </a:extLst>
          </p:cNvPr>
          <p:cNvSpPr txBox="1">
            <a:spLocks noChangeArrowheads="1"/>
          </p:cNvSpPr>
          <p:nvPr/>
        </p:nvSpPr>
        <p:spPr bwMode="auto">
          <a:xfrm>
            <a:off x="7648574" y="2246765"/>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+11</a:t>
            </a:r>
            <a:r>
              <a:rPr lang="zh-TW" altLang="en-US" sz="1200" dirty="0">
                <a:solidFill>
                  <a:srgbClr val="FF3300"/>
                </a:solidFill>
                <a:latin typeface="Century Gothic" pitchFamily="34" charset="0"/>
                <a:ea typeface="新細明體" pitchFamily="18" charset="-120"/>
              </a:rPr>
              <a:t>%</a:t>
            </a:r>
          </a:p>
        </p:txBody>
      </p:sp>
      <p:sp>
        <p:nvSpPr>
          <p:cNvPr id="46" name="Text Box 48">
            <a:extLst>
              <a:ext uri="{FF2B5EF4-FFF2-40B4-BE49-F238E27FC236}">
                <a16:creationId xmlns:a16="http://schemas.microsoft.com/office/drawing/2014/main" id="{8D108F45-F38D-4092-91CC-26C6454C0CBA}"/>
              </a:ext>
            </a:extLst>
          </p:cNvPr>
          <p:cNvSpPr txBox="1">
            <a:spLocks noChangeArrowheads="1"/>
          </p:cNvSpPr>
          <p:nvPr/>
        </p:nvSpPr>
        <p:spPr bwMode="auto">
          <a:xfrm>
            <a:off x="8921083" y="2298591"/>
            <a:ext cx="661988"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-15</a:t>
            </a:r>
            <a:r>
              <a:rPr lang="zh-TW" altLang="en-US" sz="1200" dirty="0">
                <a:solidFill>
                  <a:srgbClr val="FF3300"/>
                </a:solidFill>
                <a:latin typeface="Century Gothic" pitchFamily="34" charset="0"/>
                <a:ea typeface="新細明體" pitchFamily="18" charset="-120"/>
              </a:rPr>
              <a:t>%</a:t>
            </a:r>
          </a:p>
        </p:txBody>
      </p:sp>
      <p:sp>
        <p:nvSpPr>
          <p:cNvPr id="47" name="Text Box 20">
            <a:extLst>
              <a:ext uri="{FF2B5EF4-FFF2-40B4-BE49-F238E27FC236}">
                <a16:creationId xmlns:a16="http://schemas.microsoft.com/office/drawing/2014/main" id="{7E9A72EB-04EB-4CFE-BF6C-C39B8B79AC3E}"/>
              </a:ext>
            </a:extLst>
          </p:cNvPr>
          <p:cNvSpPr txBox="1">
            <a:spLocks noChangeArrowheads="1"/>
          </p:cNvSpPr>
          <p:nvPr/>
        </p:nvSpPr>
        <p:spPr bwMode="auto">
          <a:xfrm>
            <a:off x="6826586" y="6036088"/>
            <a:ext cx="766298"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+0</a:t>
            </a:r>
            <a:r>
              <a:rPr lang="zh-TW" altLang="en-US" sz="1200" dirty="0">
                <a:solidFill>
                  <a:srgbClr val="006600"/>
                </a:solidFill>
                <a:latin typeface="Arial" charset="0"/>
                <a:ea typeface="新細明體" pitchFamily="18" charset="-120"/>
              </a:rPr>
              <a:t>%</a:t>
            </a:r>
          </a:p>
        </p:txBody>
      </p:sp>
      <p:sp>
        <p:nvSpPr>
          <p:cNvPr id="48" name="Text Box 21">
            <a:extLst>
              <a:ext uri="{FF2B5EF4-FFF2-40B4-BE49-F238E27FC236}">
                <a16:creationId xmlns:a16="http://schemas.microsoft.com/office/drawing/2014/main" id="{F5FA9AC1-B564-44B4-99F9-AA0BF79E15B2}"/>
              </a:ext>
            </a:extLst>
          </p:cNvPr>
          <p:cNvSpPr txBox="1">
            <a:spLocks noChangeArrowheads="1"/>
          </p:cNvSpPr>
          <p:nvPr/>
        </p:nvSpPr>
        <p:spPr bwMode="auto">
          <a:xfrm>
            <a:off x="8105276" y="6024207"/>
            <a:ext cx="750379"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+10</a:t>
            </a:r>
            <a:r>
              <a:rPr lang="zh-TW" altLang="en-US" sz="1200" dirty="0">
                <a:solidFill>
                  <a:srgbClr val="006600"/>
                </a:solidFill>
                <a:latin typeface="Arial" charset="0"/>
                <a:ea typeface="新細明體" pitchFamily="18" charset="-120"/>
              </a:rPr>
              <a:t>%</a:t>
            </a:r>
          </a:p>
        </p:txBody>
      </p:sp>
      <p:sp>
        <p:nvSpPr>
          <p:cNvPr id="49" name="Text Box 24">
            <a:extLst>
              <a:ext uri="{FF2B5EF4-FFF2-40B4-BE49-F238E27FC236}">
                <a16:creationId xmlns:a16="http://schemas.microsoft.com/office/drawing/2014/main" id="{2E9D50A6-C5CC-44C3-936B-676BF54C2F63}"/>
              </a:ext>
            </a:extLst>
          </p:cNvPr>
          <p:cNvSpPr txBox="1">
            <a:spLocks noChangeArrowheads="1"/>
          </p:cNvSpPr>
          <p:nvPr/>
        </p:nvSpPr>
        <p:spPr bwMode="auto">
          <a:xfrm>
            <a:off x="10811664" y="5999374"/>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-4</a:t>
            </a:r>
            <a:r>
              <a:rPr lang="zh-TW" altLang="en-US" sz="1200" dirty="0">
                <a:solidFill>
                  <a:srgbClr val="006600"/>
                </a:solidFill>
                <a:latin typeface="Arial" charset="0"/>
                <a:ea typeface="新細明體" pitchFamily="18" charset="-120"/>
              </a:rPr>
              <a:t>%</a:t>
            </a:r>
          </a:p>
        </p:txBody>
      </p:sp>
      <p:sp>
        <p:nvSpPr>
          <p:cNvPr id="50" name="Text Box 25">
            <a:extLst>
              <a:ext uri="{FF2B5EF4-FFF2-40B4-BE49-F238E27FC236}">
                <a16:creationId xmlns:a16="http://schemas.microsoft.com/office/drawing/2014/main" id="{87596063-FA4C-401D-A1F8-228BB605FD57}"/>
              </a:ext>
            </a:extLst>
          </p:cNvPr>
          <p:cNvSpPr txBox="1">
            <a:spLocks noChangeArrowheads="1"/>
          </p:cNvSpPr>
          <p:nvPr/>
        </p:nvSpPr>
        <p:spPr bwMode="auto">
          <a:xfrm>
            <a:off x="1742621" y="5999375"/>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+105</a:t>
            </a:r>
            <a:r>
              <a:rPr lang="zh-TW" altLang="en-US" sz="1200" dirty="0">
                <a:solidFill>
                  <a:srgbClr val="006600"/>
                </a:solidFill>
                <a:latin typeface="Arial" charset="0"/>
                <a:ea typeface="新細明體" pitchFamily="18" charset="-120"/>
              </a:rPr>
              <a:t>%</a:t>
            </a:r>
          </a:p>
        </p:txBody>
      </p:sp>
      <p:sp>
        <p:nvSpPr>
          <p:cNvPr id="51" name="Text Box 28">
            <a:extLst>
              <a:ext uri="{FF2B5EF4-FFF2-40B4-BE49-F238E27FC236}">
                <a16:creationId xmlns:a16="http://schemas.microsoft.com/office/drawing/2014/main" id="{A9B5F848-47C0-4D2B-9F3D-0C8B41E672D3}"/>
              </a:ext>
            </a:extLst>
          </p:cNvPr>
          <p:cNvSpPr txBox="1">
            <a:spLocks noChangeArrowheads="1"/>
          </p:cNvSpPr>
          <p:nvPr/>
        </p:nvSpPr>
        <p:spPr bwMode="auto">
          <a:xfrm>
            <a:off x="4318055" y="6027944"/>
            <a:ext cx="722312"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+19</a:t>
            </a:r>
            <a:r>
              <a:rPr lang="zh-TW" altLang="en-US" sz="1200" dirty="0">
                <a:solidFill>
                  <a:srgbClr val="006600"/>
                </a:solidFill>
                <a:latin typeface="Arial" charset="0"/>
                <a:ea typeface="新細明體" pitchFamily="18" charset="-120"/>
              </a:rPr>
              <a:t>%</a:t>
            </a:r>
          </a:p>
        </p:txBody>
      </p:sp>
      <p:sp>
        <p:nvSpPr>
          <p:cNvPr id="52" name="Text Box 29">
            <a:extLst>
              <a:ext uri="{FF2B5EF4-FFF2-40B4-BE49-F238E27FC236}">
                <a16:creationId xmlns:a16="http://schemas.microsoft.com/office/drawing/2014/main" id="{5AF6394F-AACA-4813-84CB-533B9271E27D}"/>
              </a:ext>
            </a:extLst>
          </p:cNvPr>
          <p:cNvSpPr txBox="1">
            <a:spLocks noChangeArrowheads="1"/>
          </p:cNvSpPr>
          <p:nvPr/>
        </p:nvSpPr>
        <p:spPr bwMode="auto">
          <a:xfrm>
            <a:off x="5627688" y="6027944"/>
            <a:ext cx="722313"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-32</a:t>
            </a:r>
            <a:r>
              <a:rPr lang="zh-TW" altLang="en-US" sz="1200" dirty="0">
                <a:solidFill>
                  <a:srgbClr val="006600"/>
                </a:solidFill>
                <a:latin typeface="Arial" charset="0"/>
                <a:ea typeface="新細明體" pitchFamily="18" charset="-120"/>
              </a:rPr>
              <a:t>%</a:t>
            </a:r>
          </a:p>
        </p:txBody>
      </p:sp>
      <p:sp>
        <p:nvSpPr>
          <p:cNvPr id="53" name="Text Box 52">
            <a:extLst>
              <a:ext uri="{FF2B5EF4-FFF2-40B4-BE49-F238E27FC236}">
                <a16:creationId xmlns:a16="http://schemas.microsoft.com/office/drawing/2014/main" id="{B0821D96-C0DE-482B-8172-1799F16A79FE}"/>
              </a:ext>
            </a:extLst>
          </p:cNvPr>
          <p:cNvSpPr txBox="1">
            <a:spLocks noChangeArrowheads="1"/>
          </p:cNvSpPr>
          <p:nvPr/>
        </p:nvSpPr>
        <p:spPr bwMode="auto">
          <a:xfrm>
            <a:off x="9474207" y="6036088"/>
            <a:ext cx="718905"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-2</a:t>
            </a:r>
            <a:r>
              <a:rPr lang="zh-TW" altLang="en-US" sz="1200" dirty="0">
                <a:solidFill>
                  <a:srgbClr val="006600"/>
                </a:solidFill>
                <a:latin typeface="Arial" charset="0"/>
                <a:ea typeface="新細明體" pitchFamily="18" charset="-120"/>
              </a:rPr>
              <a:t>%</a:t>
            </a:r>
          </a:p>
        </p:txBody>
      </p:sp>
      <p:sp>
        <p:nvSpPr>
          <p:cNvPr id="77" name="Text Box 53">
            <a:extLst>
              <a:ext uri="{FF2B5EF4-FFF2-40B4-BE49-F238E27FC236}">
                <a16:creationId xmlns:a16="http://schemas.microsoft.com/office/drawing/2014/main" id="{FF5F944F-C892-47AB-85E2-4C3966395FA2}"/>
              </a:ext>
            </a:extLst>
          </p:cNvPr>
          <p:cNvSpPr txBox="1">
            <a:spLocks noChangeArrowheads="1"/>
          </p:cNvSpPr>
          <p:nvPr/>
        </p:nvSpPr>
        <p:spPr bwMode="auto">
          <a:xfrm>
            <a:off x="2433709" y="2391474"/>
            <a:ext cx="638175" cy="276999"/>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a:t>
            </a:r>
            <a:r>
              <a:rPr lang="zh-TW" altLang="en-US" sz="1200"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6135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91" name="Text Box 39"/>
          <p:cNvSpPr txBox="1">
            <a:spLocks noChangeArrowheads="1"/>
          </p:cNvSpPr>
          <p:nvPr/>
        </p:nvSpPr>
        <p:spPr bwMode="auto">
          <a:xfrm>
            <a:off x="10302135" y="883532"/>
            <a:ext cx="1905000"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2" name="投影片編號版面配置區 3"/>
          <p:cNvSpPr>
            <a:spLocks noGrp="1"/>
          </p:cNvSpPr>
          <p:nvPr>
            <p:ph type="sldNum" sz="quarter" idx="12"/>
          </p:nvPr>
        </p:nvSpPr>
        <p:spPr/>
        <p:txBody>
          <a:bodyPr/>
          <a:lstStyle/>
          <a:p>
            <a:fld id="{8CE0CDAE-FD76-44A4-82BF-C0CC23D5F447}" type="slidenum">
              <a:rPr lang="zh-TW" altLang="en-US"/>
              <a:pPr/>
              <a:t>12</a:t>
            </a:fld>
            <a:endParaRPr lang="en-US" altLang="zh-TW"/>
          </a:p>
        </p:txBody>
      </p:sp>
      <p:sp>
        <p:nvSpPr>
          <p:cNvPr id="110595" name="Rectangle 3"/>
          <p:cNvSpPr>
            <a:spLocks noChangeArrowheads="1"/>
          </p:cNvSpPr>
          <p:nvPr/>
        </p:nvSpPr>
        <p:spPr bwMode="auto">
          <a:xfrm>
            <a:off x="1524000" y="16986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Hybrid Modules &amp; Specialty Packaging</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3956" name="Text Box 43"/>
          <p:cNvSpPr txBox="1">
            <a:spLocks noChangeArrowheads="1"/>
          </p:cNvSpPr>
          <p:nvPr/>
        </p:nvSpPr>
        <p:spPr bwMode="auto">
          <a:xfrm>
            <a:off x="-64000" y="1084263"/>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pic>
        <p:nvPicPr>
          <p:cNvPr id="31" name="圖片 30">
            <a:extLst>
              <a:ext uri="{FF2B5EF4-FFF2-40B4-BE49-F238E27FC236}">
                <a16:creationId xmlns:a16="http://schemas.microsoft.com/office/drawing/2014/main" id="{75BD1EE4-943F-4D3E-97F1-889A2F6CCF27}"/>
              </a:ext>
            </a:extLst>
          </p:cNvPr>
          <p:cNvPicPr>
            <a:picLocks noChangeAspect="1"/>
          </p:cNvPicPr>
          <p:nvPr/>
        </p:nvPicPr>
        <p:blipFill>
          <a:blip r:embed="rId2"/>
          <a:stretch>
            <a:fillRect/>
          </a:stretch>
        </p:blipFill>
        <p:spPr>
          <a:xfrm>
            <a:off x="371183" y="1351184"/>
            <a:ext cx="11677353" cy="4715390"/>
          </a:xfrm>
          <a:prstGeom prst="rect">
            <a:avLst/>
          </a:prstGeom>
        </p:spPr>
      </p:pic>
      <p:sp>
        <p:nvSpPr>
          <p:cNvPr id="33" name="Text Box 13">
            <a:extLst>
              <a:ext uri="{FF2B5EF4-FFF2-40B4-BE49-F238E27FC236}">
                <a16:creationId xmlns:a16="http://schemas.microsoft.com/office/drawing/2014/main" id="{1A193A5E-F122-4CF2-A544-177B61A4142E}"/>
              </a:ext>
            </a:extLst>
          </p:cNvPr>
          <p:cNvSpPr txBox="1">
            <a:spLocks noChangeArrowheads="1"/>
          </p:cNvSpPr>
          <p:nvPr/>
        </p:nvSpPr>
        <p:spPr bwMode="auto">
          <a:xfrm>
            <a:off x="6914051" y="6005614"/>
            <a:ext cx="778882"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+61</a:t>
            </a:r>
            <a:r>
              <a:rPr lang="zh-TW" altLang="en-US" sz="1200" dirty="0">
                <a:solidFill>
                  <a:srgbClr val="006600"/>
                </a:solidFill>
                <a:latin typeface="Arial" charset="0"/>
                <a:ea typeface="新細明體" pitchFamily="18" charset="-120"/>
              </a:rPr>
              <a:t>%</a:t>
            </a:r>
          </a:p>
        </p:txBody>
      </p:sp>
      <p:sp>
        <p:nvSpPr>
          <p:cNvPr id="34" name="Text Box 14">
            <a:extLst>
              <a:ext uri="{FF2B5EF4-FFF2-40B4-BE49-F238E27FC236}">
                <a16:creationId xmlns:a16="http://schemas.microsoft.com/office/drawing/2014/main" id="{841AF25A-2632-4429-93EF-26BA22B14CB3}"/>
              </a:ext>
            </a:extLst>
          </p:cNvPr>
          <p:cNvSpPr txBox="1">
            <a:spLocks noChangeArrowheads="1"/>
          </p:cNvSpPr>
          <p:nvPr/>
        </p:nvSpPr>
        <p:spPr bwMode="auto">
          <a:xfrm>
            <a:off x="8169563" y="5995676"/>
            <a:ext cx="768824"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+13</a:t>
            </a:r>
            <a:r>
              <a:rPr lang="zh-TW" altLang="en-US" sz="1200" dirty="0">
                <a:solidFill>
                  <a:srgbClr val="006600"/>
                </a:solidFill>
                <a:latin typeface="Arial" charset="0"/>
                <a:ea typeface="新細明體" pitchFamily="18" charset="-120"/>
              </a:rPr>
              <a:t>%</a:t>
            </a:r>
          </a:p>
        </p:txBody>
      </p:sp>
      <p:sp>
        <p:nvSpPr>
          <p:cNvPr id="35" name="Text Box 15">
            <a:extLst>
              <a:ext uri="{FF2B5EF4-FFF2-40B4-BE49-F238E27FC236}">
                <a16:creationId xmlns:a16="http://schemas.microsoft.com/office/drawing/2014/main" id="{E8B4E58D-D195-4FA2-B4C3-DC57E646BC81}"/>
              </a:ext>
            </a:extLst>
          </p:cNvPr>
          <p:cNvSpPr txBox="1">
            <a:spLocks noChangeArrowheads="1"/>
          </p:cNvSpPr>
          <p:nvPr/>
        </p:nvSpPr>
        <p:spPr bwMode="auto">
          <a:xfrm>
            <a:off x="9546855" y="6002975"/>
            <a:ext cx="645348" cy="27699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+2</a:t>
            </a:r>
            <a:r>
              <a:rPr lang="zh-TW" altLang="en-US" sz="1200" dirty="0">
                <a:solidFill>
                  <a:srgbClr val="006600"/>
                </a:solidFill>
                <a:latin typeface="Arial" charset="0"/>
                <a:ea typeface="新細明體" pitchFamily="18" charset="-120"/>
              </a:rPr>
              <a:t>%</a:t>
            </a:r>
          </a:p>
        </p:txBody>
      </p:sp>
      <p:sp>
        <p:nvSpPr>
          <p:cNvPr id="36" name="Text Box 17">
            <a:extLst>
              <a:ext uri="{FF2B5EF4-FFF2-40B4-BE49-F238E27FC236}">
                <a16:creationId xmlns:a16="http://schemas.microsoft.com/office/drawing/2014/main" id="{2B8F1640-D75B-49BD-90A1-A7BEBDD54C33}"/>
              </a:ext>
            </a:extLst>
          </p:cNvPr>
          <p:cNvSpPr txBox="1">
            <a:spLocks noChangeArrowheads="1"/>
          </p:cNvSpPr>
          <p:nvPr/>
        </p:nvSpPr>
        <p:spPr bwMode="auto">
          <a:xfrm>
            <a:off x="10831859" y="6002975"/>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+24</a:t>
            </a:r>
            <a:r>
              <a:rPr lang="zh-TW" altLang="en-US" sz="1200" dirty="0">
                <a:solidFill>
                  <a:srgbClr val="006600"/>
                </a:solidFill>
                <a:latin typeface="Arial" charset="0"/>
                <a:ea typeface="新細明體" pitchFamily="18" charset="-120"/>
              </a:rPr>
              <a:t>%</a:t>
            </a:r>
          </a:p>
        </p:txBody>
      </p:sp>
      <p:sp>
        <p:nvSpPr>
          <p:cNvPr id="37" name="Text Box 18">
            <a:extLst>
              <a:ext uri="{FF2B5EF4-FFF2-40B4-BE49-F238E27FC236}">
                <a16:creationId xmlns:a16="http://schemas.microsoft.com/office/drawing/2014/main" id="{6BD66D38-CADA-4377-AED6-798E4E64AB46}"/>
              </a:ext>
            </a:extLst>
          </p:cNvPr>
          <p:cNvSpPr txBox="1">
            <a:spLocks noChangeArrowheads="1"/>
          </p:cNvSpPr>
          <p:nvPr/>
        </p:nvSpPr>
        <p:spPr bwMode="auto">
          <a:xfrm>
            <a:off x="1710119" y="6018342"/>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-21</a:t>
            </a:r>
            <a:r>
              <a:rPr lang="zh-TW" altLang="en-US" sz="1200" dirty="0">
                <a:solidFill>
                  <a:srgbClr val="006600"/>
                </a:solidFill>
                <a:latin typeface="Arial" charset="0"/>
                <a:ea typeface="新細明體" pitchFamily="18" charset="-120"/>
              </a:rPr>
              <a:t>%</a:t>
            </a:r>
          </a:p>
        </p:txBody>
      </p:sp>
      <p:sp>
        <p:nvSpPr>
          <p:cNvPr id="38" name="Text Box 19">
            <a:extLst>
              <a:ext uri="{FF2B5EF4-FFF2-40B4-BE49-F238E27FC236}">
                <a16:creationId xmlns:a16="http://schemas.microsoft.com/office/drawing/2014/main" id="{8BB979CA-541E-4704-9260-44161E96BF22}"/>
              </a:ext>
            </a:extLst>
          </p:cNvPr>
          <p:cNvSpPr txBox="1">
            <a:spLocks noChangeArrowheads="1"/>
          </p:cNvSpPr>
          <p:nvPr/>
        </p:nvSpPr>
        <p:spPr bwMode="auto">
          <a:xfrm>
            <a:off x="821167" y="6010478"/>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39" name="Text Box 20">
            <a:extLst>
              <a:ext uri="{FF2B5EF4-FFF2-40B4-BE49-F238E27FC236}">
                <a16:creationId xmlns:a16="http://schemas.microsoft.com/office/drawing/2014/main" id="{3980C23D-9561-4948-800C-719BC1CD072F}"/>
              </a:ext>
            </a:extLst>
          </p:cNvPr>
          <p:cNvSpPr txBox="1">
            <a:spLocks noChangeArrowheads="1"/>
          </p:cNvSpPr>
          <p:nvPr/>
        </p:nvSpPr>
        <p:spPr bwMode="auto">
          <a:xfrm>
            <a:off x="3052812" y="6004156"/>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a:t>
            </a:r>
            <a:r>
              <a:rPr lang="zh-TW" altLang="en-US" sz="1200" dirty="0">
                <a:solidFill>
                  <a:srgbClr val="006600"/>
                </a:solidFill>
                <a:latin typeface="Arial" charset="0"/>
                <a:ea typeface="新細明體" pitchFamily="18" charset="-120"/>
              </a:rPr>
              <a:t>%</a:t>
            </a:r>
          </a:p>
        </p:txBody>
      </p:sp>
      <p:sp>
        <p:nvSpPr>
          <p:cNvPr id="40" name="Text Box 21">
            <a:extLst>
              <a:ext uri="{FF2B5EF4-FFF2-40B4-BE49-F238E27FC236}">
                <a16:creationId xmlns:a16="http://schemas.microsoft.com/office/drawing/2014/main" id="{544FC64D-BD37-4720-A062-C8D089DAC8F1}"/>
              </a:ext>
            </a:extLst>
          </p:cNvPr>
          <p:cNvSpPr txBox="1">
            <a:spLocks noChangeArrowheads="1"/>
          </p:cNvSpPr>
          <p:nvPr/>
        </p:nvSpPr>
        <p:spPr bwMode="auto">
          <a:xfrm>
            <a:off x="4387281" y="5986374"/>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+13</a:t>
            </a:r>
            <a:r>
              <a:rPr lang="zh-TW" altLang="en-US" sz="1200" dirty="0">
                <a:solidFill>
                  <a:srgbClr val="006600"/>
                </a:solidFill>
                <a:latin typeface="Arial" charset="0"/>
                <a:ea typeface="新細明體" pitchFamily="18" charset="-120"/>
              </a:rPr>
              <a:t>%</a:t>
            </a:r>
          </a:p>
        </p:txBody>
      </p:sp>
      <p:sp>
        <p:nvSpPr>
          <p:cNvPr id="41" name="Text Box 22">
            <a:extLst>
              <a:ext uri="{FF2B5EF4-FFF2-40B4-BE49-F238E27FC236}">
                <a16:creationId xmlns:a16="http://schemas.microsoft.com/office/drawing/2014/main" id="{E106BB3C-57B2-456A-ADCF-CE65EA8A92F8}"/>
              </a:ext>
            </a:extLst>
          </p:cNvPr>
          <p:cNvSpPr txBox="1">
            <a:spLocks noChangeArrowheads="1"/>
          </p:cNvSpPr>
          <p:nvPr/>
        </p:nvSpPr>
        <p:spPr bwMode="auto">
          <a:xfrm>
            <a:off x="5612191" y="5998037"/>
            <a:ext cx="722313"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+27</a:t>
            </a:r>
            <a:r>
              <a:rPr lang="zh-TW" altLang="en-US" sz="1200" dirty="0">
                <a:solidFill>
                  <a:srgbClr val="006600"/>
                </a:solidFill>
                <a:latin typeface="Arial" charset="0"/>
                <a:ea typeface="新細明體" pitchFamily="18" charset="-120"/>
              </a:rPr>
              <a:t>%</a:t>
            </a:r>
          </a:p>
        </p:txBody>
      </p:sp>
      <p:sp>
        <p:nvSpPr>
          <p:cNvPr id="42" name="Line 23">
            <a:extLst>
              <a:ext uri="{FF2B5EF4-FFF2-40B4-BE49-F238E27FC236}">
                <a16:creationId xmlns:a16="http://schemas.microsoft.com/office/drawing/2014/main" id="{4D4947D0-9740-489E-808D-A961D0433D09}"/>
              </a:ext>
            </a:extLst>
          </p:cNvPr>
          <p:cNvSpPr>
            <a:spLocks noChangeShapeType="1"/>
          </p:cNvSpPr>
          <p:nvPr/>
        </p:nvSpPr>
        <p:spPr bwMode="auto">
          <a:xfrm flipV="1">
            <a:off x="9809699" y="2312975"/>
            <a:ext cx="1298694" cy="294861"/>
          </a:xfrm>
          <a:prstGeom prst="line">
            <a:avLst/>
          </a:prstGeom>
          <a:noFill/>
          <a:ln w="19050">
            <a:solidFill>
              <a:srgbClr val="FF3300"/>
            </a:solidFill>
            <a:round/>
            <a:headEnd/>
            <a:tailEnd type="triangle" w="med" len="med"/>
          </a:ln>
          <a:effectLst/>
        </p:spPr>
        <p:txBody>
          <a:bodyPr/>
          <a:lstStyle/>
          <a:p>
            <a:endParaRPr lang="zh-TW" altLang="en-US"/>
          </a:p>
        </p:txBody>
      </p:sp>
      <p:sp>
        <p:nvSpPr>
          <p:cNvPr id="43" name="Line 24">
            <a:extLst>
              <a:ext uri="{FF2B5EF4-FFF2-40B4-BE49-F238E27FC236}">
                <a16:creationId xmlns:a16="http://schemas.microsoft.com/office/drawing/2014/main" id="{9FA63966-2607-4998-B078-88DFDEE5DBA8}"/>
              </a:ext>
            </a:extLst>
          </p:cNvPr>
          <p:cNvSpPr>
            <a:spLocks noChangeShapeType="1"/>
          </p:cNvSpPr>
          <p:nvPr/>
        </p:nvSpPr>
        <p:spPr bwMode="auto">
          <a:xfrm flipV="1">
            <a:off x="2071274" y="3031932"/>
            <a:ext cx="1281525" cy="783788"/>
          </a:xfrm>
          <a:prstGeom prst="line">
            <a:avLst/>
          </a:prstGeom>
          <a:noFill/>
          <a:ln w="19050">
            <a:solidFill>
              <a:srgbClr val="FF3300"/>
            </a:solidFill>
            <a:round/>
            <a:headEnd/>
            <a:tailEnd type="triangle" w="med" len="med"/>
          </a:ln>
          <a:effectLst/>
        </p:spPr>
        <p:txBody>
          <a:bodyPr/>
          <a:lstStyle/>
          <a:p>
            <a:endParaRPr lang="zh-TW" altLang="en-US"/>
          </a:p>
        </p:txBody>
      </p:sp>
      <p:sp>
        <p:nvSpPr>
          <p:cNvPr id="44" name="Line 26">
            <a:extLst>
              <a:ext uri="{FF2B5EF4-FFF2-40B4-BE49-F238E27FC236}">
                <a16:creationId xmlns:a16="http://schemas.microsoft.com/office/drawing/2014/main" id="{5482A172-A58B-4E7C-9D93-7079531D1CD6}"/>
              </a:ext>
            </a:extLst>
          </p:cNvPr>
          <p:cNvSpPr>
            <a:spLocks noChangeShapeType="1"/>
          </p:cNvSpPr>
          <p:nvPr/>
        </p:nvSpPr>
        <p:spPr bwMode="auto">
          <a:xfrm flipV="1">
            <a:off x="3352799" y="2674842"/>
            <a:ext cx="1417774" cy="389790"/>
          </a:xfrm>
          <a:prstGeom prst="line">
            <a:avLst/>
          </a:prstGeom>
          <a:noFill/>
          <a:ln w="19050">
            <a:solidFill>
              <a:srgbClr val="FF3300"/>
            </a:solidFill>
            <a:round/>
            <a:headEnd/>
            <a:tailEnd type="triangle" w="med" len="med"/>
          </a:ln>
          <a:effectLst/>
        </p:spPr>
        <p:txBody>
          <a:bodyPr/>
          <a:lstStyle/>
          <a:p>
            <a:endParaRPr lang="zh-TW" altLang="en-US"/>
          </a:p>
        </p:txBody>
      </p:sp>
      <p:sp>
        <p:nvSpPr>
          <p:cNvPr id="45" name="Line 27">
            <a:extLst>
              <a:ext uri="{FF2B5EF4-FFF2-40B4-BE49-F238E27FC236}">
                <a16:creationId xmlns:a16="http://schemas.microsoft.com/office/drawing/2014/main" id="{2FD323B6-2501-4441-854C-4F51FBEDC6D6}"/>
              </a:ext>
            </a:extLst>
          </p:cNvPr>
          <p:cNvSpPr>
            <a:spLocks noChangeShapeType="1"/>
          </p:cNvSpPr>
          <p:nvPr/>
        </p:nvSpPr>
        <p:spPr bwMode="auto">
          <a:xfrm>
            <a:off x="4769009" y="2670847"/>
            <a:ext cx="1208556" cy="274637"/>
          </a:xfrm>
          <a:prstGeom prst="line">
            <a:avLst/>
          </a:prstGeom>
          <a:noFill/>
          <a:ln w="19050">
            <a:solidFill>
              <a:srgbClr val="FF3300"/>
            </a:solidFill>
            <a:round/>
            <a:headEnd/>
            <a:tailEnd type="triangle" w="med" len="med"/>
          </a:ln>
          <a:effectLst/>
        </p:spPr>
        <p:txBody>
          <a:bodyPr/>
          <a:lstStyle/>
          <a:p>
            <a:endParaRPr lang="zh-TW" altLang="en-US"/>
          </a:p>
        </p:txBody>
      </p:sp>
      <p:sp>
        <p:nvSpPr>
          <p:cNvPr id="46" name="Line 28">
            <a:extLst>
              <a:ext uri="{FF2B5EF4-FFF2-40B4-BE49-F238E27FC236}">
                <a16:creationId xmlns:a16="http://schemas.microsoft.com/office/drawing/2014/main" id="{EB74F3E5-8BCB-4338-B35B-94607E89E9FF}"/>
              </a:ext>
            </a:extLst>
          </p:cNvPr>
          <p:cNvSpPr>
            <a:spLocks noChangeShapeType="1"/>
          </p:cNvSpPr>
          <p:nvPr/>
        </p:nvSpPr>
        <p:spPr bwMode="auto">
          <a:xfrm flipV="1">
            <a:off x="5978404" y="2669840"/>
            <a:ext cx="1298695" cy="277001"/>
          </a:xfrm>
          <a:prstGeom prst="line">
            <a:avLst/>
          </a:prstGeom>
          <a:noFill/>
          <a:ln w="19050">
            <a:solidFill>
              <a:srgbClr val="FF3300"/>
            </a:solidFill>
            <a:round/>
            <a:headEnd/>
            <a:tailEnd type="triangle" w="med" len="med"/>
          </a:ln>
          <a:effectLst/>
        </p:spPr>
        <p:txBody>
          <a:bodyPr/>
          <a:lstStyle/>
          <a:p>
            <a:endParaRPr lang="zh-TW" altLang="en-US"/>
          </a:p>
        </p:txBody>
      </p:sp>
      <p:sp>
        <p:nvSpPr>
          <p:cNvPr id="47" name="Line 29">
            <a:extLst>
              <a:ext uri="{FF2B5EF4-FFF2-40B4-BE49-F238E27FC236}">
                <a16:creationId xmlns:a16="http://schemas.microsoft.com/office/drawing/2014/main" id="{44C1F0B9-8E20-4BE6-852E-730FA36488BA}"/>
              </a:ext>
            </a:extLst>
          </p:cNvPr>
          <p:cNvSpPr>
            <a:spLocks noChangeShapeType="1"/>
          </p:cNvSpPr>
          <p:nvPr/>
        </p:nvSpPr>
        <p:spPr bwMode="auto">
          <a:xfrm>
            <a:off x="7277098" y="2669840"/>
            <a:ext cx="1258287" cy="98569"/>
          </a:xfrm>
          <a:prstGeom prst="line">
            <a:avLst/>
          </a:prstGeom>
          <a:noFill/>
          <a:ln w="19050">
            <a:solidFill>
              <a:srgbClr val="FF3300"/>
            </a:solidFill>
            <a:round/>
            <a:headEnd/>
            <a:tailEnd type="triangle" w="med" len="med"/>
          </a:ln>
          <a:effectLst/>
        </p:spPr>
        <p:txBody>
          <a:bodyPr/>
          <a:lstStyle/>
          <a:p>
            <a:endParaRPr lang="zh-TW" altLang="en-US"/>
          </a:p>
        </p:txBody>
      </p:sp>
      <p:sp>
        <p:nvSpPr>
          <p:cNvPr id="48" name="Line 30">
            <a:extLst>
              <a:ext uri="{FF2B5EF4-FFF2-40B4-BE49-F238E27FC236}">
                <a16:creationId xmlns:a16="http://schemas.microsoft.com/office/drawing/2014/main" id="{3E79BDC3-5FA5-47FE-A669-13A5BAC99411}"/>
              </a:ext>
            </a:extLst>
          </p:cNvPr>
          <p:cNvSpPr>
            <a:spLocks noChangeShapeType="1"/>
          </p:cNvSpPr>
          <p:nvPr/>
        </p:nvSpPr>
        <p:spPr bwMode="auto">
          <a:xfrm flipV="1">
            <a:off x="8522685" y="2596401"/>
            <a:ext cx="1298695" cy="183633"/>
          </a:xfrm>
          <a:prstGeom prst="line">
            <a:avLst/>
          </a:prstGeom>
          <a:noFill/>
          <a:ln w="19050">
            <a:solidFill>
              <a:srgbClr val="FF3300"/>
            </a:solidFill>
            <a:round/>
            <a:headEnd/>
            <a:tailEnd type="triangle" w="med" len="med"/>
          </a:ln>
          <a:effectLst/>
        </p:spPr>
        <p:txBody>
          <a:bodyPr/>
          <a:lstStyle/>
          <a:p>
            <a:endParaRPr lang="zh-TW" altLang="en-US"/>
          </a:p>
        </p:txBody>
      </p:sp>
      <p:sp>
        <p:nvSpPr>
          <p:cNvPr id="49" name="Text Box 32">
            <a:extLst>
              <a:ext uri="{FF2B5EF4-FFF2-40B4-BE49-F238E27FC236}">
                <a16:creationId xmlns:a16="http://schemas.microsoft.com/office/drawing/2014/main" id="{28072A68-3BE3-401A-9374-ACF5C9551A58}"/>
              </a:ext>
            </a:extLst>
          </p:cNvPr>
          <p:cNvSpPr txBox="1">
            <a:spLocks noChangeArrowheads="1"/>
          </p:cNvSpPr>
          <p:nvPr/>
        </p:nvSpPr>
        <p:spPr bwMode="auto">
          <a:xfrm>
            <a:off x="10206805" y="2566150"/>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+11</a:t>
            </a:r>
            <a:r>
              <a:rPr lang="zh-TW" altLang="en-US" sz="1200" dirty="0">
                <a:solidFill>
                  <a:srgbClr val="FF3300"/>
                </a:solidFill>
                <a:latin typeface="Century Gothic" pitchFamily="34" charset="0"/>
                <a:ea typeface="新細明體" pitchFamily="18" charset="-120"/>
              </a:rPr>
              <a:t>%</a:t>
            </a:r>
          </a:p>
        </p:txBody>
      </p:sp>
      <p:sp>
        <p:nvSpPr>
          <p:cNvPr id="50" name="Text Box 33">
            <a:extLst>
              <a:ext uri="{FF2B5EF4-FFF2-40B4-BE49-F238E27FC236}">
                <a16:creationId xmlns:a16="http://schemas.microsoft.com/office/drawing/2014/main" id="{CA4016A2-D4E6-4FB7-A350-89C1B243163D}"/>
              </a:ext>
            </a:extLst>
          </p:cNvPr>
          <p:cNvSpPr txBox="1">
            <a:spLocks noChangeArrowheads="1"/>
          </p:cNvSpPr>
          <p:nvPr/>
        </p:nvSpPr>
        <p:spPr bwMode="auto">
          <a:xfrm>
            <a:off x="2467269" y="3638301"/>
            <a:ext cx="638175" cy="274638"/>
          </a:xfrm>
          <a:prstGeom prst="rect">
            <a:avLst/>
          </a:prstGeom>
          <a:noFill/>
          <a:ln w="9525">
            <a:noFill/>
            <a:miter lim="800000"/>
            <a:headEnd/>
            <a:tailEnd/>
          </a:ln>
          <a:effectLst/>
        </p:spPr>
        <p:txBody>
          <a:bodyPr>
            <a:spAutoFit/>
          </a:bodyPr>
          <a:lstStyle/>
          <a:p>
            <a:pPr>
              <a:spcBef>
                <a:spcPct val="50000"/>
              </a:spcBef>
            </a:pPr>
            <a:r>
              <a:rPr lang="zh-TW" altLang="en-US" sz="1200" dirty="0">
                <a:solidFill>
                  <a:srgbClr val="FF3300"/>
                </a:solidFill>
                <a:latin typeface="Century Gothic" pitchFamily="34" charset="0"/>
                <a:ea typeface="新細明體" pitchFamily="18" charset="-120"/>
              </a:rPr>
              <a:t>+</a:t>
            </a:r>
            <a:r>
              <a:rPr lang="en-US" altLang="zh-TW" sz="1200" dirty="0">
                <a:solidFill>
                  <a:srgbClr val="FF3300"/>
                </a:solidFill>
                <a:latin typeface="Century Gothic" pitchFamily="34" charset="0"/>
                <a:ea typeface="新細明體" pitchFamily="18" charset="-120"/>
              </a:rPr>
              <a:t>40</a:t>
            </a:r>
            <a:r>
              <a:rPr lang="zh-TW" altLang="en-US" sz="1200" dirty="0">
                <a:solidFill>
                  <a:srgbClr val="FF3300"/>
                </a:solidFill>
                <a:latin typeface="Century Gothic" pitchFamily="34" charset="0"/>
                <a:ea typeface="新細明體" pitchFamily="18" charset="-120"/>
              </a:rPr>
              <a:t>%</a:t>
            </a:r>
          </a:p>
        </p:txBody>
      </p:sp>
      <p:sp>
        <p:nvSpPr>
          <p:cNvPr id="51" name="Text Box 35">
            <a:extLst>
              <a:ext uri="{FF2B5EF4-FFF2-40B4-BE49-F238E27FC236}">
                <a16:creationId xmlns:a16="http://schemas.microsoft.com/office/drawing/2014/main" id="{B6238A67-281E-431E-A20B-933D7B61495C}"/>
              </a:ext>
            </a:extLst>
          </p:cNvPr>
          <p:cNvSpPr txBox="1">
            <a:spLocks noChangeArrowheads="1"/>
          </p:cNvSpPr>
          <p:nvPr/>
        </p:nvSpPr>
        <p:spPr bwMode="auto">
          <a:xfrm>
            <a:off x="3754202" y="3043047"/>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+16</a:t>
            </a:r>
            <a:r>
              <a:rPr lang="zh-TW" altLang="en-US" sz="1200" dirty="0">
                <a:solidFill>
                  <a:srgbClr val="FF3300"/>
                </a:solidFill>
                <a:latin typeface="Century Gothic" pitchFamily="34" charset="0"/>
                <a:ea typeface="新細明體" pitchFamily="18" charset="-120"/>
              </a:rPr>
              <a:t>%</a:t>
            </a:r>
          </a:p>
        </p:txBody>
      </p:sp>
      <p:sp>
        <p:nvSpPr>
          <p:cNvPr id="52" name="Text Box 36">
            <a:extLst>
              <a:ext uri="{FF2B5EF4-FFF2-40B4-BE49-F238E27FC236}">
                <a16:creationId xmlns:a16="http://schemas.microsoft.com/office/drawing/2014/main" id="{327C2AB2-7E29-45FB-8E77-987E60A66DE8}"/>
              </a:ext>
            </a:extLst>
          </p:cNvPr>
          <p:cNvSpPr txBox="1">
            <a:spLocks noChangeArrowheads="1"/>
          </p:cNvSpPr>
          <p:nvPr/>
        </p:nvSpPr>
        <p:spPr bwMode="auto">
          <a:xfrm>
            <a:off x="5059252" y="2945484"/>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-9</a:t>
            </a:r>
            <a:r>
              <a:rPr lang="zh-TW" altLang="en-US" sz="1200" dirty="0">
                <a:solidFill>
                  <a:srgbClr val="FF3300"/>
                </a:solidFill>
                <a:latin typeface="Century Gothic" pitchFamily="34" charset="0"/>
                <a:ea typeface="新細明體" pitchFamily="18" charset="-120"/>
              </a:rPr>
              <a:t>%</a:t>
            </a:r>
          </a:p>
        </p:txBody>
      </p:sp>
      <p:sp>
        <p:nvSpPr>
          <p:cNvPr id="53" name="Text Box 37">
            <a:extLst>
              <a:ext uri="{FF2B5EF4-FFF2-40B4-BE49-F238E27FC236}">
                <a16:creationId xmlns:a16="http://schemas.microsoft.com/office/drawing/2014/main" id="{C629A832-3232-4681-8573-D162D8202880}"/>
              </a:ext>
            </a:extLst>
          </p:cNvPr>
          <p:cNvSpPr txBox="1">
            <a:spLocks noChangeArrowheads="1"/>
          </p:cNvSpPr>
          <p:nvPr/>
        </p:nvSpPr>
        <p:spPr bwMode="auto">
          <a:xfrm>
            <a:off x="6334415" y="3004148"/>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+9</a:t>
            </a:r>
            <a:r>
              <a:rPr lang="zh-TW" altLang="en-US" sz="1200" dirty="0">
                <a:solidFill>
                  <a:srgbClr val="FF3300"/>
                </a:solidFill>
                <a:latin typeface="Century Gothic" pitchFamily="34" charset="0"/>
                <a:ea typeface="新細明體" pitchFamily="18" charset="-120"/>
              </a:rPr>
              <a:t>%</a:t>
            </a:r>
          </a:p>
        </p:txBody>
      </p:sp>
      <p:sp>
        <p:nvSpPr>
          <p:cNvPr id="54" name="Text Box 38">
            <a:extLst>
              <a:ext uri="{FF2B5EF4-FFF2-40B4-BE49-F238E27FC236}">
                <a16:creationId xmlns:a16="http://schemas.microsoft.com/office/drawing/2014/main" id="{56AB4D66-AEE3-473D-AE5E-CB0F085272BD}"/>
              </a:ext>
            </a:extLst>
          </p:cNvPr>
          <p:cNvSpPr txBox="1">
            <a:spLocks noChangeArrowheads="1"/>
          </p:cNvSpPr>
          <p:nvPr/>
        </p:nvSpPr>
        <p:spPr bwMode="auto">
          <a:xfrm>
            <a:off x="7607685" y="2768410"/>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a:t>
            </a:r>
            <a:r>
              <a:rPr lang="zh-TW" altLang="en-US" sz="1200" dirty="0">
                <a:solidFill>
                  <a:srgbClr val="FF3300"/>
                </a:solidFill>
                <a:latin typeface="Century Gothic" pitchFamily="34" charset="0"/>
                <a:ea typeface="新細明體" pitchFamily="18" charset="-120"/>
              </a:rPr>
              <a:t>%</a:t>
            </a:r>
          </a:p>
        </p:txBody>
      </p:sp>
      <p:sp>
        <p:nvSpPr>
          <p:cNvPr id="78" name="Text Box 41">
            <a:extLst>
              <a:ext uri="{FF2B5EF4-FFF2-40B4-BE49-F238E27FC236}">
                <a16:creationId xmlns:a16="http://schemas.microsoft.com/office/drawing/2014/main" id="{F96E9ADC-BABB-45FE-9961-62F1B338A3C7}"/>
              </a:ext>
            </a:extLst>
          </p:cNvPr>
          <p:cNvSpPr txBox="1">
            <a:spLocks noChangeArrowheads="1"/>
          </p:cNvSpPr>
          <p:nvPr/>
        </p:nvSpPr>
        <p:spPr bwMode="auto">
          <a:xfrm>
            <a:off x="8865971" y="2720040"/>
            <a:ext cx="75882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1535788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026" name="Text Box 50"/>
          <p:cNvSpPr txBox="1">
            <a:spLocks noChangeArrowheads="1"/>
          </p:cNvSpPr>
          <p:nvPr/>
        </p:nvSpPr>
        <p:spPr bwMode="auto">
          <a:xfrm>
            <a:off x="10199801" y="972274"/>
            <a:ext cx="1862213"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1" name="投影片編號版面配置區 3"/>
          <p:cNvSpPr>
            <a:spLocks noGrp="1"/>
          </p:cNvSpPr>
          <p:nvPr>
            <p:ph type="sldNum" sz="quarter" idx="12"/>
          </p:nvPr>
        </p:nvSpPr>
        <p:spPr/>
        <p:txBody>
          <a:bodyPr/>
          <a:lstStyle/>
          <a:p>
            <a:fld id="{09C32DD2-A10A-4473-833E-30876C5CAD74}" type="slidenum">
              <a:rPr lang="zh-TW" altLang="en-US"/>
              <a:pPr/>
              <a:t>13</a:t>
            </a:fld>
            <a:endParaRPr lang="en-US" altLang="zh-TW"/>
          </a:p>
        </p:txBody>
      </p:sp>
      <p:sp>
        <p:nvSpPr>
          <p:cNvPr id="111633" name="Rectangle 17"/>
          <p:cNvSpPr>
            <a:spLocks noChangeArrowheads="1"/>
          </p:cNvSpPr>
          <p:nvPr/>
        </p:nvSpPr>
        <p:spPr bwMode="auto">
          <a:xfrm>
            <a:off x="1800225" y="163513"/>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Ceramic Metallized Substrate</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4981" name="Text Box 45"/>
          <p:cNvSpPr txBox="1">
            <a:spLocks noChangeArrowheads="1"/>
          </p:cNvSpPr>
          <p:nvPr/>
        </p:nvSpPr>
        <p:spPr bwMode="auto">
          <a:xfrm>
            <a:off x="0" y="987356"/>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pic>
        <p:nvPicPr>
          <p:cNvPr id="33" name="圖片 32">
            <a:extLst>
              <a:ext uri="{FF2B5EF4-FFF2-40B4-BE49-F238E27FC236}">
                <a16:creationId xmlns:a16="http://schemas.microsoft.com/office/drawing/2014/main" id="{FF273FE7-30B7-40BC-A38B-F35BADD15C64}"/>
              </a:ext>
            </a:extLst>
          </p:cNvPr>
          <p:cNvPicPr>
            <a:picLocks noChangeAspect="1"/>
          </p:cNvPicPr>
          <p:nvPr/>
        </p:nvPicPr>
        <p:blipFill>
          <a:blip r:embed="rId2"/>
          <a:stretch>
            <a:fillRect/>
          </a:stretch>
        </p:blipFill>
        <p:spPr>
          <a:xfrm>
            <a:off x="406400" y="1342827"/>
            <a:ext cx="11550193" cy="5007173"/>
          </a:xfrm>
          <a:prstGeom prst="rect">
            <a:avLst/>
          </a:prstGeom>
        </p:spPr>
      </p:pic>
      <p:sp>
        <p:nvSpPr>
          <p:cNvPr id="34" name="Line 15">
            <a:extLst>
              <a:ext uri="{FF2B5EF4-FFF2-40B4-BE49-F238E27FC236}">
                <a16:creationId xmlns:a16="http://schemas.microsoft.com/office/drawing/2014/main" id="{38B6B469-940E-41C0-87CA-B3D5C8E7D312}"/>
              </a:ext>
            </a:extLst>
          </p:cNvPr>
          <p:cNvSpPr>
            <a:spLocks noChangeShapeType="1"/>
          </p:cNvSpPr>
          <p:nvPr/>
        </p:nvSpPr>
        <p:spPr bwMode="auto">
          <a:xfrm>
            <a:off x="9903918" y="2540140"/>
            <a:ext cx="1183182" cy="274637"/>
          </a:xfrm>
          <a:prstGeom prst="line">
            <a:avLst/>
          </a:prstGeom>
          <a:noFill/>
          <a:ln w="19050">
            <a:solidFill>
              <a:srgbClr val="FF3300"/>
            </a:solidFill>
            <a:round/>
            <a:headEnd/>
            <a:tailEnd type="triangle" w="med" len="med"/>
          </a:ln>
          <a:effectLst/>
        </p:spPr>
        <p:txBody>
          <a:bodyPr/>
          <a:lstStyle/>
          <a:p>
            <a:endParaRPr lang="zh-TW" altLang="en-US"/>
          </a:p>
        </p:txBody>
      </p:sp>
      <p:sp>
        <p:nvSpPr>
          <p:cNvPr id="35" name="Line 16">
            <a:extLst>
              <a:ext uri="{FF2B5EF4-FFF2-40B4-BE49-F238E27FC236}">
                <a16:creationId xmlns:a16="http://schemas.microsoft.com/office/drawing/2014/main" id="{DDAF95EB-1574-4099-A962-F61F8DF8DE2E}"/>
              </a:ext>
            </a:extLst>
          </p:cNvPr>
          <p:cNvSpPr>
            <a:spLocks noChangeShapeType="1"/>
          </p:cNvSpPr>
          <p:nvPr/>
        </p:nvSpPr>
        <p:spPr bwMode="auto">
          <a:xfrm flipV="1">
            <a:off x="2275808" y="3890525"/>
            <a:ext cx="1305592" cy="68571"/>
          </a:xfrm>
          <a:prstGeom prst="line">
            <a:avLst/>
          </a:prstGeom>
          <a:noFill/>
          <a:ln w="19050">
            <a:solidFill>
              <a:srgbClr val="FF3300"/>
            </a:solidFill>
            <a:round/>
            <a:headEnd/>
            <a:tailEnd type="triangle" w="med" len="med"/>
          </a:ln>
          <a:effectLst/>
        </p:spPr>
        <p:txBody>
          <a:bodyPr/>
          <a:lstStyle/>
          <a:p>
            <a:endParaRPr lang="zh-TW" altLang="en-US"/>
          </a:p>
        </p:txBody>
      </p:sp>
      <p:sp>
        <p:nvSpPr>
          <p:cNvPr id="36" name="Line 18">
            <a:extLst>
              <a:ext uri="{FF2B5EF4-FFF2-40B4-BE49-F238E27FC236}">
                <a16:creationId xmlns:a16="http://schemas.microsoft.com/office/drawing/2014/main" id="{35391201-ACA5-4389-9A8F-C2480368CC01}"/>
              </a:ext>
            </a:extLst>
          </p:cNvPr>
          <p:cNvSpPr>
            <a:spLocks noChangeShapeType="1"/>
          </p:cNvSpPr>
          <p:nvPr/>
        </p:nvSpPr>
        <p:spPr bwMode="auto">
          <a:xfrm flipV="1">
            <a:off x="3597742" y="3428999"/>
            <a:ext cx="1221907" cy="461525"/>
          </a:xfrm>
          <a:prstGeom prst="line">
            <a:avLst/>
          </a:prstGeom>
          <a:noFill/>
          <a:ln w="19050">
            <a:solidFill>
              <a:srgbClr val="FF3300"/>
            </a:solidFill>
            <a:round/>
            <a:headEnd/>
            <a:tailEnd type="triangle" w="med" len="med"/>
          </a:ln>
          <a:effectLst/>
        </p:spPr>
        <p:txBody>
          <a:bodyPr/>
          <a:lstStyle/>
          <a:p>
            <a:endParaRPr lang="zh-TW" altLang="en-US"/>
          </a:p>
        </p:txBody>
      </p:sp>
      <p:sp>
        <p:nvSpPr>
          <p:cNvPr id="37" name="Line 19">
            <a:extLst>
              <a:ext uri="{FF2B5EF4-FFF2-40B4-BE49-F238E27FC236}">
                <a16:creationId xmlns:a16="http://schemas.microsoft.com/office/drawing/2014/main" id="{33E3D482-5A4C-40A0-B709-7C73574EADF6}"/>
              </a:ext>
            </a:extLst>
          </p:cNvPr>
          <p:cNvSpPr>
            <a:spLocks noChangeShapeType="1"/>
          </p:cNvSpPr>
          <p:nvPr/>
        </p:nvSpPr>
        <p:spPr bwMode="auto">
          <a:xfrm flipV="1">
            <a:off x="4835991" y="3126682"/>
            <a:ext cx="1260009" cy="330328"/>
          </a:xfrm>
          <a:prstGeom prst="line">
            <a:avLst/>
          </a:prstGeom>
          <a:noFill/>
          <a:ln w="19050">
            <a:solidFill>
              <a:srgbClr val="FF3300"/>
            </a:solidFill>
            <a:round/>
            <a:headEnd/>
            <a:tailEnd type="triangle" w="med" len="med"/>
          </a:ln>
          <a:effectLst/>
        </p:spPr>
        <p:txBody>
          <a:bodyPr/>
          <a:lstStyle/>
          <a:p>
            <a:endParaRPr lang="zh-TW" altLang="en-US"/>
          </a:p>
        </p:txBody>
      </p:sp>
      <p:sp>
        <p:nvSpPr>
          <p:cNvPr id="38" name="Line 20">
            <a:extLst>
              <a:ext uri="{FF2B5EF4-FFF2-40B4-BE49-F238E27FC236}">
                <a16:creationId xmlns:a16="http://schemas.microsoft.com/office/drawing/2014/main" id="{58788BBE-D42A-4AA0-ABE5-D1418CC5B734}"/>
              </a:ext>
            </a:extLst>
          </p:cNvPr>
          <p:cNvSpPr>
            <a:spLocks noChangeShapeType="1"/>
          </p:cNvSpPr>
          <p:nvPr/>
        </p:nvSpPr>
        <p:spPr bwMode="auto">
          <a:xfrm flipV="1">
            <a:off x="6058510" y="2669481"/>
            <a:ext cx="1260008" cy="482088"/>
          </a:xfrm>
          <a:prstGeom prst="line">
            <a:avLst/>
          </a:prstGeom>
          <a:noFill/>
          <a:ln w="19050">
            <a:solidFill>
              <a:srgbClr val="FF3300"/>
            </a:solidFill>
            <a:round/>
            <a:headEnd/>
            <a:tailEnd type="triangle" w="med" len="med"/>
          </a:ln>
          <a:effectLst/>
        </p:spPr>
        <p:txBody>
          <a:bodyPr/>
          <a:lstStyle/>
          <a:p>
            <a:endParaRPr lang="zh-TW" altLang="en-US"/>
          </a:p>
        </p:txBody>
      </p:sp>
      <p:sp>
        <p:nvSpPr>
          <p:cNvPr id="39" name="Line 21">
            <a:extLst>
              <a:ext uri="{FF2B5EF4-FFF2-40B4-BE49-F238E27FC236}">
                <a16:creationId xmlns:a16="http://schemas.microsoft.com/office/drawing/2014/main" id="{04809AD6-4598-4A7D-89AB-CA73DE2FCC5E}"/>
              </a:ext>
            </a:extLst>
          </p:cNvPr>
          <p:cNvSpPr>
            <a:spLocks noChangeShapeType="1"/>
          </p:cNvSpPr>
          <p:nvPr/>
        </p:nvSpPr>
        <p:spPr bwMode="auto">
          <a:xfrm flipV="1">
            <a:off x="7291408" y="2256600"/>
            <a:ext cx="1371676" cy="433802"/>
          </a:xfrm>
          <a:prstGeom prst="line">
            <a:avLst/>
          </a:prstGeom>
          <a:noFill/>
          <a:ln w="19050">
            <a:solidFill>
              <a:srgbClr val="FF3300"/>
            </a:solidFill>
            <a:round/>
            <a:headEnd/>
            <a:tailEnd type="triangle" w="med" len="med"/>
          </a:ln>
          <a:effectLst/>
        </p:spPr>
        <p:txBody>
          <a:bodyPr/>
          <a:lstStyle/>
          <a:p>
            <a:endParaRPr lang="zh-TW" altLang="en-US"/>
          </a:p>
        </p:txBody>
      </p:sp>
      <p:sp>
        <p:nvSpPr>
          <p:cNvPr id="40" name="Line 22">
            <a:extLst>
              <a:ext uri="{FF2B5EF4-FFF2-40B4-BE49-F238E27FC236}">
                <a16:creationId xmlns:a16="http://schemas.microsoft.com/office/drawing/2014/main" id="{0DD252FE-4BC4-44A4-8206-F4287F95889E}"/>
              </a:ext>
            </a:extLst>
          </p:cNvPr>
          <p:cNvSpPr>
            <a:spLocks noChangeShapeType="1"/>
          </p:cNvSpPr>
          <p:nvPr/>
        </p:nvSpPr>
        <p:spPr bwMode="auto">
          <a:xfrm>
            <a:off x="8663084" y="2292722"/>
            <a:ext cx="1232898" cy="238516"/>
          </a:xfrm>
          <a:prstGeom prst="line">
            <a:avLst/>
          </a:prstGeom>
          <a:noFill/>
          <a:ln w="19050">
            <a:solidFill>
              <a:srgbClr val="FF3300"/>
            </a:solidFill>
            <a:round/>
            <a:headEnd/>
            <a:tailEnd type="triangle" w="med" len="med"/>
          </a:ln>
          <a:effectLst/>
        </p:spPr>
        <p:txBody>
          <a:bodyPr/>
          <a:lstStyle/>
          <a:p>
            <a:endParaRPr lang="zh-TW" altLang="en-US"/>
          </a:p>
        </p:txBody>
      </p:sp>
      <p:sp>
        <p:nvSpPr>
          <p:cNvPr id="41" name="Text Box 23">
            <a:extLst>
              <a:ext uri="{FF2B5EF4-FFF2-40B4-BE49-F238E27FC236}">
                <a16:creationId xmlns:a16="http://schemas.microsoft.com/office/drawing/2014/main" id="{438375BB-51E0-4A81-9826-16918E8E9B68}"/>
              </a:ext>
            </a:extLst>
          </p:cNvPr>
          <p:cNvSpPr txBox="1">
            <a:spLocks noChangeArrowheads="1"/>
          </p:cNvSpPr>
          <p:nvPr/>
        </p:nvSpPr>
        <p:spPr bwMode="auto">
          <a:xfrm>
            <a:off x="6991381" y="6025938"/>
            <a:ext cx="754062"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+79</a:t>
            </a:r>
            <a:r>
              <a:rPr lang="zh-TW" altLang="en-US" sz="1200" dirty="0">
                <a:solidFill>
                  <a:srgbClr val="006600"/>
                </a:solidFill>
                <a:latin typeface="Arial" charset="0"/>
                <a:ea typeface="新細明體" pitchFamily="18" charset="-120"/>
              </a:rPr>
              <a:t>%</a:t>
            </a:r>
          </a:p>
        </p:txBody>
      </p:sp>
      <p:sp>
        <p:nvSpPr>
          <p:cNvPr id="42" name="Text Box 24">
            <a:extLst>
              <a:ext uri="{FF2B5EF4-FFF2-40B4-BE49-F238E27FC236}">
                <a16:creationId xmlns:a16="http://schemas.microsoft.com/office/drawing/2014/main" id="{2538723E-D6CF-493E-8C2A-6B11DBDA357A}"/>
              </a:ext>
            </a:extLst>
          </p:cNvPr>
          <p:cNvSpPr txBox="1">
            <a:spLocks noChangeArrowheads="1"/>
          </p:cNvSpPr>
          <p:nvPr/>
        </p:nvSpPr>
        <p:spPr bwMode="auto">
          <a:xfrm>
            <a:off x="8330363" y="6033033"/>
            <a:ext cx="636588"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+93</a:t>
            </a:r>
            <a:r>
              <a:rPr lang="zh-TW" altLang="en-US" sz="1200" dirty="0">
                <a:solidFill>
                  <a:srgbClr val="006600"/>
                </a:solidFill>
                <a:latin typeface="Arial" charset="0"/>
                <a:ea typeface="新細明體" pitchFamily="18" charset="-120"/>
              </a:rPr>
              <a:t>%</a:t>
            </a:r>
          </a:p>
        </p:txBody>
      </p:sp>
      <p:sp>
        <p:nvSpPr>
          <p:cNvPr id="43" name="Text Box 25">
            <a:extLst>
              <a:ext uri="{FF2B5EF4-FFF2-40B4-BE49-F238E27FC236}">
                <a16:creationId xmlns:a16="http://schemas.microsoft.com/office/drawing/2014/main" id="{21549254-664F-47A1-909A-43E1AAF30BBA}"/>
              </a:ext>
            </a:extLst>
          </p:cNvPr>
          <p:cNvSpPr txBox="1">
            <a:spLocks noChangeArrowheads="1"/>
          </p:cNvSpPr>
          <p:nvPr/>
        </p:nvSpPr>
        <p:spPr bwMode="auto">
          <a:xfrm>
            <a:off x="9567099" y="6025938"/>
            <a:ext cx="623888"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+39</a:t>
            </a:r>
            <a:r>
              <a:rPr lang="zh-TW" altLang="en-US" sz="1200" dirty="0">
                <a:solidFill>
                  <a:srgbClr val="006600"/>
                </a:solidFill>
                <a:latin typeface="Arial" charset="0"/>
                <a:ea typeface="新細明體" pitchFamily="18" charset="-120"/>
              </a:rPr>
              <a:t>%</a:t>
            </a:r>
          </a:p>
        </p:txBody>
      </p:sp>
      <p:sp>
        <p:nvSpPr>
          <p:cNvPr id="44" name="Text Box 27">
            <a:extLst>
              <a:ext uri="{FF2B5EF4-FFF2-40B4-BE49-F238E27FC236}">
                <a16:creationId xmlns:a16="http://schemas.microsoft.com/office/drawing/2014/main" id="{F2FA9202-9379-467D-9813-1E5206F4C7C3}"/>
              </a:ext>
            </a:extLst>
          </p:cNvPr>
          <p:cNvSpPr txBox="1">
            <a:spLocks noChangeArrowheads="1"/>
          </p:cNvSpPr>
          <p:nvPr/>
        </p:nvSpPr>
        <p:spPr bwMode="auto">
          <a:xfrm>
            <a:off x="10788607" y="6012705"/>
            <a:ext cx="666750"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+12</a:t>
            </a:r>
            <a:r>
              <a:rPr lang="zh-TW" altLang="en-US" sz="1200" dirty="0">
                <a:solidFill>
                  <a:srgbClr val="006600"/>
                </a:solidFill>
                <a:latin typeface="Arial" charset="0"/>
                <a:ea typeface="新細明體" pitchFamily="18" charset="-120"/>
              </a:rPr>
              <a:t>%</a:t>
            </a:r>
          </a:p>
        </p:txBody>
      </p:sp>
      <p:sp>
        <p:nvSpPr>
          <p:cNvPr id="45" name="Text Box 28">
            <a:extLst>
              <a:ext uri="{FF2B5EF4-FFF2-40B4-BE49-F238E27FC236}">
                <a16:creationId xmlns:a16="http://schemas.microsoft.com/office/drawing/2014/main" id="{75FD0D0B-F95F-4ACC-A1DC-27862088FFD7}"/>
              </a:ext>
            </a:extLst>
          </p:cNvPr>
          <p:cNvSpPr txBox="1">
            <a:spLocks noChangeArrowheads="1"/>
          </p:cNvSpPr>
          <p:nvPr/>
        </p:nvSpPr>
        <p:spPr bwMode="auto">
          <a:xfrm>
            <a:off x="1914652" y="6012705"/>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-27</a:t>
            </a:r>
            <a:r>
              <a:rPr lang="zh-TW" altLang="en-US" sz="1200" dirty="0">
                <a:solidFill>
                  <a:srgbClr val="006600"/>
                </a:solidFill>
                <a:latin typeface="Arial" charset="0"/>
                <a:ea typeface="新細明體" pitchFamily="18" charset="-120"/>
              </a:rPr>
              <a:t>%</a:t>
            </a:r>
          </a:p>
        </p:txBody>
      </p:sp>
      <p:sp>
        <p:nvSpPr>
          <p:cNvPr id="46" name="Text Box 29">
            <a:extLst>
              <a:ext uri="{FF2B5EF4-FFF2-40B4-BE49-F238E27FC236}">
                <a16:creationId xmlns:a16="http://schemas.microsoft.com/office/drawing/2014/main" id="{6A8E0757-B488-4216-AF9B-7FFFA85C289F}"/>
              </a:ext>
            </a:extLst>
          </p:cNvPr>
          <p:cNvSpPr txBox="1">
            <a:spLocks noChangeArrowheads="1"/>
          </p:cNvSpPr>
          <p:nvPr/>
        </p:nvSpPr>
        <p:spPr bwMode="auto">
          <a:xfrm>
            <a:off x="904938" y="5996319"/>
            <a:ext cx="642938" cy="274638"/>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
        <p:nvSpPr>
          <p:cNvPr id="47" name="Text Box 30">
            <a:extLst>
              <a:ext uri="{FF2B5EF4-FFF2-40B4-BE49-F238E27FC236}">
                <a16:creationId xmlns:a16="http://schemas.microsoft.com/office/drawing/2014/main" id="{D6AAB22D-E084-4654-9E72-A3505BC545E0}"/>
              </a:ext>
            </a:extLst>
          </p:cNvPr>
          <p:cNvSpPr txBox="1">
            <a:spLocks noChangeArrowheads="1"/>
          </p:cNvSpPr>
          <p:nvPr/>
        </p:nvSpPr>
        <p:spPr bwMode="auto">
          <a:xfrm>
            <a:off x="3153618" y="6033033"/>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-24</a:t>
            </a:r>
            <a:r>
              <a:rPr lang="zh-TW" altLang="en-US" sz="1200" dirty="0">
                <a:solidFill>
                  <a:srgbClr val="006600"/>
                </a:solidFill>
                <a:latin typeface="Arial" charset="0"/>
                <a:ea typeface="新細明體" pitchFamily="18" charset="-120"/>
              </a:rPr>
              <a:t>%</a:t>
            </a:r>
          </a:p>
        </p:txBody>
      </p:sp>
      <p:sp>
        <p:nvSpPr>
          <p:cNvPr id="48" name="Text Box 31">
            <a:extLst>
              <a:ext uri="{FF2B5EF4-FFF2-40B4-BE49-F238E27FC236}">
                <a16:creationId xmlns:a16="http://schemas.microsoft.com/office/drawing/2014/main" id="{CCFB1C47-34FD-4CD5-A2F6-274FAD9F51E6}"/>
              </a:ext>
            </a:extLst>
          </p:cNvPr>
          <p:cNvSpPr txBox="1">
            <a:spLocks noChangeArrowheads="1"/>
          </p:cNvSpPr>
          <p:nvPr/>
        </p:nvSpPr>
        <p:spPr bwMode="auto">
          <a:xfrm>
            <a:off x="4420474" y="6016521"/>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+9</a:t>
            </a:r>
            <a:r>
              <a:rPr lang="zh-TW" altLang="en-US" sz="1200" dirty="0">
                <a:solidFill>
                  <a:srgbClr val="006600"/>
                </a:solidFill>
                <a:latin typeface="Arial" charset="0"/>
                <a:ea typeface="新細明體" pitchFamily="18" charset="-120"/>
              </a:rPr>
              <a:t>%</a:t>
            </a:r>
          </a:p>
        </p:txBody>
      </p:sp>
      <p:sp>
        <p:nvSpPr>
          <p:cNvPr id="49" name="Text Box 41">
            <a:extLst>
              <a:ext uri="{FF2B5EF4-FFF2-40B4-BE49-F238E27FC236}">
                <a16:creationId xmlns:a16="http://schemas.microsoft.com/office/drawing/2014/main" id="{65BA1257-292F-4DFF-8626-52F3FE2C1006}"/>
              </a:ext>
            </a:extLst>
          </p:cNvPr>
          <p:cNvSpPr txBox="1">
            <a:spLocks noChangeArrowheads="1"/>
          </p:cNvSpPr>
          <p:nvPr/>
        </p:nvSpPr>
        <p:spPr bwMode="auto">
          <a:xfrm>
            <a:off x="5724525" y="6040232"/>
            <a:ext cx="722312"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+31</a:t>
            </a:r>
            <a:r>
              <a:rPr lang="zh-TW" altLang="en-US" sz="1200" dirty="0">
                <a:solidFill>
                  <a:srgbClr val="006600"/>
                </a:solidFill>
                <a:latin typeface="Arial" charset="0"/>
                <a:ea typeface="新細明體" pitchFamily="18" charset="-120"/>
              </a:rPr>
              <a:t>%</a:t>
            </a:r>
          </a:p>
        </p:txBody>
      </p:sp>
      <p:sp>
        <p:nvSpPr>
          <p:cNvPr id="50" name="Text Box 43">
            <a:extLst>
              <a:ext uri="{FF2B5EF4-FFF2-40B4-BE49-F238E27FC236}">
                <a16:creationId xmlns:a16="http://schemas.microsoft.com/office/drawing/2014/main" id="{B4A8BCA3-D82D-4E93-AE99-A2A8EF307420}"/>
              </a:ext>
            </a:extLst>
          </p:cNvPr>
          <p:cNvSpPr txBox="1">
            <a:spLocks noChangeArrowheads="1"/>
          </p:cNvSpPr>
          <p:nvPr/>
        </p:nvSpPr>
        <p:spPr bwMode="auto">
          <a:xfrm>
            <a:off x="10127630" y="2814777"/>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-11</a:t>
            </a:r>
            <a:r>
              <a:rPr lang="zh-TW" altLang="en-US" sz="1200" dirty="0">
                <a:solidFill>
                  <a:srgbClr val="FF3300"/>
                </a:solidFill>
                <a:latin typeface="Century Gothic" pitchFamily="34" charset="0"/>
                <a:ea typeface="新細明體" pitchFamily="18" charset="-120"/>
              </a:rPr>
              <a:t>%</a:t>
            </a:r>
          </a:p>
        </p:txBody>
      </p:sp>
      <p:sp>
        <p:nvSpPr>
          <p:cNvPr id="51" name="Text Box 44">
            <a:extLst>
              <a:ext uri="{FF2B5EF4-FFF2-40B4-BE49-F238E27FC236}">
                <a16:creationId xmlns:a16="http://schemas.microsoft.com/office/drawing/2014/main" id="{ADB38F94-3B8E-4A60-88A2-770E92BAAB7D}"/>
              </a:ext>
            </a:extLst>
          </p:cNvPr>
          <p:cNvSpPr txBox="1">
            <a:spLocks noChangeArrowheads="1"/>
          </p:cNvSpPr>
          <p:nvPr/>
        </p:nvSpPr>
        <p:spPr bwMode="auto">
          <a:xfrm>
            <a:off x="2636964" y="3962055"/>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
        <p:nvSpPr>
          <p:cNvPr id="52" name="Text Box 46">
            <a:extLst>
              <a:ext uri="{FF2B5EF4-FFF2-40B4-BE49-F238E27FC236}">
                <a16:creationId xmlns:a16="http://schemas.microsoft.com/office/drawing/2014/main" id="{4E5FD3DF-541B-4234-A60C-FC56DADC6C73}"/>
              </a:ext>
            </a:extLst>
          </p:cNvPr>
          <p:cNvSpPr txBox="1">
            <a:spLocks noChangeArrowheads="1"/>
          </p:cNvSpPr>
          <p:nvPr/>
        </p:nvSpPr>
        <p:spPr bwMode="auto">
          <a:xfrm>
            <a:off x="3939513" y="3782626"/>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+28</a:t>
            </a:r>
            <a:r>
              <a:rPr lang="zh-TW" altLang="en-US" sz="1200" dirty="0">
                <a:solidFill>
                  <a:srgbClr val="FF3300"/>
                </a:solidFill>
                <a:latin typeface="Century Gothic" pitchFamily="34" charset="0"/>
                <a:ea typeface="新細明體" pitchFamily="18" charset="-120"/>
              </a:rPr>
              <a:t>%</a:t>
            </a:r>
          </a:p>
        </p:txBody>
      </p:sp>
      <p:sp>
        <p:nvSpPr>
          <p:cNvPr id="53" name="Text Box 47">
            <a:extLst>
              <a:ext uri="{FF2B5EF4-FFF2-40B4-BE49-F238E27FC236}">
                <a16:creationId xmlns:a16="http://schemas.microsoft.com/office/drawing/2014/main" id="{9FB0C34B-6E6D-4431-9D67-F47B8F173C9B}"/>
              </a:ext>
            </a:extLst>
          </p:cNvPr>
          <p:cNvSpPr txBox="1">
            <a:spLocks noChangeArrowheads="1"/>
          </p:cNvSpPr>
          <p:nvPr/>
        </p:nvSpPr>
        <p:spPr bwMode="auto">
          <a:xfrm>
            <a:off x="5146907" y="3406925"/>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+11</a:t>
            </a:r>
            <a:r>
              <a:rPr lang="zh-TW" altLang="en-US" sz="1200" dirty="0">
                <a:solidFill>
                  <a:srgbClr val="FF3300"/>
                </a:solidFill>
                <a:latin typeface="Century Gothic" pitchFamily="34" charset="0"/>
                <a:ea typeface="新細明體" pitchFamily="18" charset="-120"/>
              </a:rPr>
              <a:t>%</a:t>
            </a:r>
          </a:p>
        </p:txBody>
      </p:sp>
      <p:sp>
        <p:nvSpPr>
          <p:cNvPr id="54" name="Text Box 48">
            <a:extLst>
              <a:ext uri="{FF2B5EF4-FFF2-40B4-BE49-F238E27FC236}">
                <a16:creationId xmlns:a16="http://schemas.microsoft.com/office/drawing/2014/main" id="{18A6B796-4A56-416E-AA0A-FC279DFF7E85}"/>
              </a:ext>
            </a:extLst>
          </p:cNvPr>
          <p:cNvSpPr txBox="1">
            <a:spLocks noChangeArrowheads="1"/>
          </p:cNvSpPr>
          <p:nvPr/>
        </p:nvSpPr>
        <p:spPr bwMode="auto">
          <a:xfrm>
            <a:off x="6446837" y="3031816"/>
            <a:ext cx="6381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+21</a:t>
            </a:r>
            <a:r>
              <a:rPr lang="zh-TW" altLang="en-US" sz="1200" dirty="0">
                <a:solidFill>
                  <a:srgbClr val="FF3300"/>
                </a:solidFill>
                <a:latin typeface="Century Gothic" pitchFamily="34" charset="0"/>
                <a:ea typeface="新細明體" pitchFamily="18" charset="-120"/>
              </a:rPr>
              <a:t>%</a:t>
            </a:r>
          </a:p>
        </p:txBody>
      </p:sp>
      <p:sp>
        <p:nvSpPr>
          <p:cNvPr id="55" name="Text Box 49">
            <a:extLst>
              <a:ext uri="{FF2B5EF4-FFF2-40B4-BE49-F238E27FC236}">
                <a16:creationId xmlns:a16="http://schemas.microsoft.com/office/drawing/2014/main" id="{284C903A-BFE8-4D4D-A9F2-AAAF78F71FBC}"/>
              </a:ext>
            </a:extLst>
          </p:cNvPr>
          <p:cNvSpPr txBox="1">
            <a:spLocks noChangeArrowheads="1"/>
          </p:cNvSpPr>
          <p:nvPr/>
        </p:nvSpPr>
        <p:spPr bwMode="auto">
          <a:xfrm>
            <a:off x="7692188" y="2577796"/>
            <a:ext cx="638175" cy="274637"/>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+12</a:t>
            </a:r>
            <a:r>
              <a:rPr lang="zh-TW" altLang="en-US" sz="1200" dirty="0">
                <a:solidFill>
                  <a:srgbClr val="FF3300"/>
                </a:solidFill>
                <a:latin typeface="Century Gothic" pitchFamily="34" charset="0"/>
                <a:ea typeface="新細明體" pitchFamily="18" charset="-120"/>
              </a:rPr>
              <a:t>%</a:t>
            </a:r>
          </a:p>
        </p:txBody>
      </p:sp>
      <p:sp>
        <p:nvSpPr>
          <p:cNvPr id="77" name="Text Box 52">
            <a:extLst>
              <a:ext uri="{FF2B5EF4-FFF2-40B4-BE49-F238E27FC236}">
                <a16:creationId xmlns:a16="http://schemas.microsoft.com/office/drawing/2014/main" id="{A8D8CB6C-CBDA-44F7-B384-DD8510C05636}"/>
              </a:ext>
            </a:extLst>
          </p:cNvPr>
          <p:cNvSpPr txBox="1">
            <a:spLocks noChangeArrowheads="1"/>
          </p:cNvSpPr>
          <p:nvPr/>
        </p:nvSpPr>
        <p:spPr bwMode="auto">
          <a:xfrm>
            <a:off x="8960445" y="2491726"/>
            <a:ext cx="6381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-8</a:t>
            </a:r>
            <a:r>
              <a:rPr lang="zh-TW" altLang="en-US" sz="1200"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184133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圖片 30">
            <a:extLst>
              <a:ext uri="{FF2B5EF4-FFF2-40B4-BE49-F238E27FC236}">
                <a16:creationId xmlns:a16="http://schemas.microsoft.com/office/drawing/2014/main" id="{00B4DC44-99AC-4178-8115-5E17284CEE0E}"/>
              </a:ext>
            </a:extLst>
          </p:cNvPr>
          <p:cNvPicPr>
            <a:picLocks noChangeAspect="1"/>
          </p:cNvPicPr>
          <p:nvPr/>
        </p:nvPicPr>
        <p:blipFill>
          <a:blip r:embed="rId2"/>
          <a:stretch>
            <a:fillRect/>
          </a:stretch>
        </p:blipFill>
        <p:spPr>
          <a:xfrm>
            <a:off x="341507" y="1214125"/>
            <a:ext cx="11517118" cy="5154849"/>
          </a:xfrm>
          <a:prstGeom prst="rect">
            <a:avLst/>
          </a:prstGeom>
        </p:spPr>
      </p:pic>
      <p:sp>
        <p:nvSpPr>
          <p:cNvPr id="29" name="投影片編號版面配置區 3"/>
          <p:cNvSpPr>
            <a:spLocks noGrp="1"/>
          </p:cNvSpPr>
          <p:nvPr>
            <p:ph type="sldNum" sz="quarter" idx="12"/>
          </p:nvPr>
        </p:nvSpPr>
        <p:spPr/>
        <p:txBody>
          <a:bodyPr/>
          <a:lstStyle/>
          <a:p>
            <a:fld id="{67FCCAA9-D5EE-4415-B5C7-5845F04B886A}" type="slidenum">
              <a:rPr lang="zh-TW" altLang="en-US"/>
              <a:pPr/>
              <a:t>14</a:t>
            </a:fld>
            <a:endParaRPr lang="en-US" altLang="zh-TW"/>
          </a:p>
        </p:txBody>
      </p:sp>
      <p:sp>
        <p:nvSpPr>
          <p:cNvPr id="235522" name="Rectangle 2"/>
          <p:cNvSpPr>
            <a:spLocks noChangeArrowheads="1"/>
          </p:cNvSpPr>
          <p:nvPr/>
        </p:nvSpPr>
        <p:spPr bwMode="auto">
          <a:xfrm>
            <a:off x="1789113" y="144463"/>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Image Products</a:t>
            </a:r>
            <a:br>
              <a:rPr lang="en-US" altLang="zh-TW" sz="2800" b="0" u="sng">
                <a:solidFill>
                  <a:srgbClr val="000099"/>
                </a:solidFill>
                <a:latin typeface="Century Gothic" pitchFamily="34" charset="0"/>
                <a:ea typeface="新細明體" pitchFamily="18" charset="-120"/>
              </a:rPr>
            </a:br>
            <a:r>
              <a:rPr lang="en-US" altLang="zh-TW" sz="2800" b="0" u="sng">
                <a:solidFill>
                  <a:srgbClr val="000099"/>
                </a:solidFill>
                <a:latin typeface="Century Gothic" pitchFamily="34" charset="0"/>
                <a:ea typeface="新細明體" pitchFamily="18" charset="-120"/>
              </a:rPr>
              <a:t>Quarterly Revenue Trend</a:t>
            </a:r>
          </a:p>
        </p:txBody>
      </p:sp>
      <p:sp>
        <p:nvSpPr>
          <p:cNvPr id="256005" name="Text Box 3"/>
          <p:cNvSpPr txBox="1">
            <a:spLocks noChangeArrowheads="1"/>
          </p:cNvSpPr>
          <p:nvPr/>
        </p:nvSpPr>
        <p:spPr bwMode="auto">
          <a:xfrm>
            <a:off x="64555" y="1058863"/>
            <a:ext cx="1119188" cy="274637"/>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56031" name="Text Box 31"/>
          <p:cNvSpPr txBox="1">
            <a:spLocks noChangeArrowheads="1"/>
          </p:cNvSpPr>
          <p:nvPr/>
        </p:nvSpPr>
        <p:spPr bwMode="auto">
          <a:xfrm>
            <a:off x="10246936" y="873993"/>
            <a:ext cx="1781666"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32" name="Text Box 20">
            <a:extLst>
              <a:ext uri="{FF2B5EF4-FFF2-40B4-BE49-F238E27FC236}">
                <a16:creationId xmlns:a16="http://schemas.microsoft.com/office/drawing/2014/main" id="{012FA4E3-25C4-4B5F-AC1A-40E3721D3BC0}"/>
              </a:ext>
            </a:extLst>
          </p:cNvPr>
          <p:cNvSpPr txBox="1">
            <a:spLocks noChangeArrowheads="1"/>
          </p:cNvSpPr>
          <p:nvPr/>
        </p:nvSpPr>
        <p:spPr bwMode="auto">
          <a:xfrm>
            <a:off x="4380721"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+144</a:t>
            </a:r>
            <a:r>
              <a:rPr lang="zh-TW" altLang="en-US" sz="1200" dirty="0">
                <a:solidFill>
                  <a:srgbClr val="006600"/>
                </a:solidFill>
                <a:latin typeface="Arial" charset="0"/>
                <a:ea typeface="新細明體" pitchFamily="18" charset="-120"/>
              </a:rPr>
              <a:t>%</a:t>
            </a:r>
          </a:p>
        </p:txBody>
      </p:sp>
      <p:sp>
        <p:nvSpPr>
          <p:cNvPr id="33" name="Line 23">
            <a:extLst>
              <a:ext uri="{FF2B5EF4-FFF2-40B4-BE49-F238E27FC236}">
                <a16:creationId xmlns:a16="http://schemas.microsoft.com/office/drawing/2014/main" id="{E8AC1713-D428-410C-9521-8A5F927BF957}"/>
              </a:ext>
            </a:extLst>
          </p:cNvPr>
          <p:cNvSpPr>
            <a:spLocks noChangeShapeType="1"/>
          </p:cNvSpPr>
          <p:nvPr/>
        </p:nvSpPr>
        <p:spPr bwMode="auto">
          <a:xfrm flipV="1">
            <a:off x="3561947" y="2420704"/>
            <a:ext cx="1210077" cy="328828"/>
          </a:xfrm>
          <a:prstGeom prst="line">
            <a:avLst/>
          </a:prstGeom>
          <a:noFill/>
          <a:ln w="19050">
            <a:solidFill>
              <a:srgbClr val="FF3300"/>
            </a:solidFill>
            <a:round/>
            <a:headEnd/>
            <a:tailEnd type="triangle" w="med" len="med"/>
          </a:ln>
          <a:effectLst/>
        </p:spPr>
        <p:txBody>
          <a:bodyPr/>
          <a:lstStyle/>
          <a:p>
            <a:endParaRPr lang="zh-TW" altLang="en-US"/>
          </a:p>
        </p:txBody>
      </p:sp>
      <p:sp>
        <p:nvSpPr>
          <p:cNvPr id="34" name="Line 24">
            <a:extLst>
              <a:ext uri="{FF2B5EF4-FFF2-40B4-BE49-F238E27FC236}">
                <a16:creationId xmlns:a16="http://schemas.microsoft.com/office/drawing/2014/main" id="{A96F0EF6-7C91-4366-A959-C5748ECDD472}"/>
              </a:ext>
            </a:extLst>
          </p:cNvPr>
          <p:cNvSpPr>
            <a:spLocks noChangeShapeType="1"/>
          </p:cNvSpPr>
          <p:nvPr/>
        </p:nvSpPr>
        <p:spPr bwMode="auto">
          <a:xfrm>
            <a:off x="4799551" y="2420704"/>
            <a:ext cx="1242809" cy="160571"/>
          </a:xfrm>
          <a:prstGeom prst="line">
            <a:avLst/>
          </a:prstGeom>
          <a:noFill/>
          <a:ln w="19050">
            <a:solidFill>
              <a:srgbClr val="FF3300"/>
            </a:solidFill>
            <a:round/>
            <a:headEnd/>
            <a:tailEnd type="triangle" w="med" len="med"/>
          </a:ln>
          <a:effectLst/>
        </p:spPr>
        <p:txBody>
          <a:bodyPr/>
          <a:lstStyle/>
          <a:p>
            <a:endParaRPr lang="zh-TW" altLang="en-US"/>
          </a:p>
        </p:txBody>
      </p:sp>
      <p:sp>
        <p:nvSpPr>
          <p:cNvPr id="35" name="Line 25">
            <a:extLst>
              <a:ext uri="{FF2B5EF4-FFF2-40B4-BE49-F238E27FC236}">
                <a16:creationId xmlns:a16="http://schemas.microsoft.com/office/drawing/2014/main" id="{E47F8119-F070-4B77-AA0E-C977F434510D}"/>
              </a:ext>
            </a:extLst>
          </p:cNvPr>
          <p:cNvSpPr>
            <a:spLocks noChangeShapeType="1"/>
          </p:cNvSpPr>
          <p:nvPr/>
        </p:nvSpPr>
        <p:spPr bwMode="auto">
          <a:xfrm flipV="1">
            <a:off x="6017804" y="2493274"/>
            <a:ext cx="1210077" cy="114091"/>
          </a:xfrm>
          <a:prstGeom prst="line">
            <a:avLst/>
          </a:prstGeom>
          <a:noFill/>
          <a:ln w="19050">
            <a:solidFill>
              <a:srgbClr val="FF3300"/>
            </a:solidFill>
            <a:round/>
            <a:headEnd/>
            <a:tailEnd type="triangle" w="med" len="med"/>
          </a:ln>
          <a:effectLst/>
        </p:spPr>
        <p:txBody>
          <a:bodyPr/>
          <a:lstStyle/>
          <a:p>
            <a:endParaRPr lang="zh-TW" altLang="en-US"/>
          </a:p>
        </p:txBody>
      </p:sp>
      <p:sp>
        <p:nvSpPr>
          <p:cNvPr id="36" name="Line 26">
            <a:extLst>
              <a:ext uri="{FF2B5EF4-FFF2-40B4-BE49-F238E27FC236}">
                <a16:creationId xmlns:a16="http://schemas.microsoft.com/office/drawing/2014/main" id="{312D296F-FF6C-4F24-9ED8-7102D211A30D}"/>
              </a:ext>
            </a:extLst>
          </p:cNvPr>
          <p:cNvSpPr>
            <a:spLocks noChangeShapeType="1"/>
          </p:cNvSpPr>
          <p:nvPr/>
        </p:nvSpPr>
        <p:spPr bwMode="auto">
          <a:xfrm flipV="1">
            <a:off x="7227555" y="2098357"/>
            <a:ext cx="1320519" cy="402631"/>
          </a:xfrm>
          <a:prstGeom prst="line">
            <a:avLst/>
          </a:prstGeom>
          <a:noFill/>
          <a:ln w="19050">
            <a:solidFill>
              <a:srgbClr val="FF3300"/>
            </a:solidFill>
            <a:round/>
            <a:headEnd/>
            <a:tailEnd type="triangle" w="med" len="med"/>
          </a:ln>
          <a:effectLst/>
        </p:spPr>
        <p:txBody>
          <a:bodyPr/>
          <a:lstStyle/>
          <a:p>
            <a:endParaRPr lang="zh-TW" altLang="en-US"/>
          </a:p>
        </p:txBody>
      </p:sp>
      <p:sp>
        <p:nvSpPr>
          <p:cNvPr id="37" name="Text Box 28">
            <a:extLst>
              <a:ext uri="{FF2B5EF4-FFF2-40B4-BE49-F238E27FC236}">
                <a16:creationId xmlns:a16="http://schemas.microsoft.com/office/drawing/2014/main" id="{952073EC-3B11-4BC1-AA97-AD87C9C6102D}"/>
              </a:ext>
            </a:extLst>
          </p:cNvPr>
          <p:cNvSpPr txBox="1">
            <a:spLocks noChangeArrowheads="1"/>
          </p:cNvSpPr>
          <p:nvPr/>
        </p:nvSpPr>
        <p:spPr bwMode="auto">
          <a:xfrm>
            <a:off x="5070673" y="2599218"/>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-5</a:t>
            </a:r>
            <a:r>
              <a:rPr lang="zh-TW" altLang="en-US" sz="1200" dirty="0">
                <a:solidFill>
                  <a:srgbClr val="FF3300"/>
                </a:solidFill>
                <a:latin typeface="Century Gothic" pitchFamily="34" charset="0"/>
                <a:ea typeface="新細明體" pitchFamily="18" charset="-120"/>
              </a:rPr>
              <a:t>%</a:t>
            </a:r>
          </a:p>
        </p:txBody>
      </p:sp>
      <p:sp>
        <p:nvSpPr>
          <p:cNvPr id="38" name="Text Box 29">
            <a:extLst>
              <a:ext uri="{FF2B5EF4-FFF2-40B4-BE49-F238E27FC236}">
                <a16:creationId xmlns:a16="http://schemas.microsoft.com/office/drawing/2014/main" id="{B34B341A-08FD-476F-8D22-58DD8396E3BE}"/>
              </a:ext>
            </a:extLst>
          </p:cNvPr>
          <p:cNvSpPr txBox="1">
            <a:spLocks noChangeArrowheads="1"/>
          </p:cNvSpPr>
          <p:nvPr/>
        </p:nvSpPr>
        <p:spPr bwMode="auto">
          <a:xfrm>
            <a:off x="6385695" y="2630592"/>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a:t>
            </a:r>
            <a:r>
              <a:rPr lang="zh-TW" altLang="en-US" sz="1200" dirty="0">
                <a:solidFill>
                  <a:srgbClr val="FF3300"/>
                </a:solidFill>
                <a:latin typeface="Century Gothic" pitchFamily="34" charset="0"/>
                <a:ea typeface="新細明體" pitchFamily="18" charset="-120"/>
              </a:rPr>
              <a:t>%</a:t>
            </a:r>
          </a:p>
        </p:txBody>
      </p:sp>
      <p:sp>
        <p:nvSpPr>
          <p:cNvPr id="39" name="Text Box 30">
            <a:extLst>
              <a:ext uri="{FF2B5EF4-FFF2-40B4-BE49-F238E27FC236}">
                <a16:creationId xmlns:a16="http://schemas.microsoft.com/office/drawing/2014/main" id="{8DD47AAA-B863-4DC6-BD99-DD478A2B3106}"/>
              </a:ext>
            </a:extLst>
          </p:cNvPr>
          <p:cNvSpPr txBox="1">
            <a:spLocks noChangeArrowheads="1"/>
          </p:cNvSpPr>
          <p:nvPr/>
        </p:nvSpPr>
        <p:spPr bwMode="auto">
          <a:xfrm>
            <a:off x="7608269" y="2369797"/>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+13</a:t>
            </a:r>
            <a:r>
              <a:rPr lang="zh-TW" altLang="en-US" sz="1200" dirty="0">
                <a:solidFill>
                  <a:srgbClr val="FF3300"/>
                </a:solidFill>
                <a:latin typeface="Century Gothic" pitchFamily="34" charset="0"/>
                <a:ea typeface="新細明體" pitchFamily="18" charset="-120"/>
              </a:rPr>
              <a:t>%</a:t>
            </a:r>
          </a:p>
        </p:txBody>
      </p:sp>
      <p:sp>
        <p:nvSpPr>
          <p:cNvPr id="40" name="Line 34">
            <a:extLst>
              <a:ext uri="{FF2B5EF4-FFF2-40B4-BE49-F238E27FC236}">
                <a16:creationId xmlns:a16="http://schemas.microsoft.com/office/drawing/2014/main" id="{F8DAF21D-7D49-474E-B500-4519F9AD4586}"/>
              </a:ext>
            </a:extLst>
          </p:cNvPr>
          <p:cNvSpPr>
            <a:spLocks noChangeShapeType="1"/>
          </p:cNvSpPr>
          <p:nvPr/>
        </p:nvSpPr>
        <p:spPr bwMode="auto">
          <a:xfrm>
            <a:off x="8565145" y="2098358"/>
            <a:ext cx="1320519" cy="317430"/>
          </a:xfrm>
          <a:prstGeom prst="line">
            <a:avLst/>
          </a:prstGeom>
          <a:noFill/>
          <a:ln w="19050">
            <a:solidFill>
              <a:srgbClr val="FF3300"/>
            </a:solidFill>
            <a:round/>
            <a:headEnd/>
            <a:tailEnd type="triangle" w="med" len="med"/>
          </a:ln>
          <a:effectLst/>
        </p:spPr>
        <p:txBody>
          <a:bodyPr/>
          <a:lstStyle/>
          <a:p>
            <a:endParaRPr lang="zh-TW" altLang="en-US"/>
          </a:p>
        </p:txBody>
      </p:sp>
      <p:sp>
        <p:nvSpPr>
          <p:cNvPr id="41" name="Text Box 35">
            <a:extLst>
              <a:ext uri="{FF2B5EF4-FFF2-40B4-BE49-F238E27FC236}">
                <a16:creationId xmlns:a16="http://schemas.microsoft.com/office/drawing/2014/main" id="{0B4FAB2D-1524-4F9A-A800-7A38BA43F3E4}"/>
              </a:ext>
            </a:extLst>
          </p:cNvPr>
          <p:cNvSpPr txBox="1">
            <a:spLocks noChangeArrowheads="1"/>
          </p:cNvSpPr>
          <p:nvPr/>
        </p:nvSpPr>
        <p:spPr bwMode="auto">
          <a:xfrm>
            <a:off x="3848099" y="272981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+11</a:t>
            </a:r>
            <a:r>
              <a:rPr lang="zh-TW" altLang="en-US" sz="1200" dirty="0">
                <a:solidFill>
                  <a:srgbClr val="FF3300"/>
                </a:solidFill>
                <a:latin typeface="Century Gothic" pitchFamily="34" charset="0"/>
                <a:ea typeface="新細明體" pitchFamily="18" charset="-120"/>
              </a:rPr>
              <a:t>%</a:t>
            </a:r>
          </a:p>
        </p:txBody>
      </p:sp>
      <p:sp>
        <p:nvSpPr>
          <p:cNvPr id="42" name="Text Box 36">
            <a:extLst>
              <a:ext uri="{FF2B5EF4-FFF2-40B4-BE49-F238E27FC236}">
                <a16:creationId xmlns:a16="http://schemas.microsoft.com/office/drawing/2014/main" id="{95BD776C-15C8-4392-B221-8305E5AB8F1C}"/>
              </a:ext>
            </a:extLst>
          </p:cNvPr>
          <p:cNvSpPr txBox="1">
            <a:spLocks noChangeArrowheads="1"/>
          </p:cNvSpPr>
          <p:nvPr/>
        </p:nvSpPr>
        <p:spPr bwMode="auto">
          <a:xfrm>
            <a:off x="8861866" y="2306637"/>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-9</a:t>
            </a:r>
            <a:r>
              <a:rPr lang="zh-TW" altLang="en-US" sz="1200" dirty="0">
                <a:solidFill>
                  <a:srgbClr val="FF3300"/>
                </a:solidFill>
                <a:latin typeface="Century Gothic" pitchFamily="34" charset="0"/>
                <a:ea typeface="新細明體" pitchFamily="18" charset="-120"/>
              </a:rPr>
              <a:t>%</a:t>
            </a:r>
          </a:p>
        </p:txBody>
      </p:sp>
      <p:sp>
        <p:nvSpPr>
          <p:cNvPr id="43" name="Text Box 37">
            <a:extLst>
              <a:ext uri="{FF2B5EF4-FFF2-40B4-BE49-F238E27FC236}">
                <a16:creationId xmlns:a16="http://schemas.microsoft.com/office/drawing/2014/main" id="{2EE3D108-5543-4326-9E7B-A20BD013D46A}"/>
              </a:ext>
            </a:extLst>
          </p:cNvPr>
          <p:cNvSpPr txBox="1">
            <a:spLocks noChangeArrowheads="1"/>
          </p:cNvSpPr>
          <p:nvPr/>
        </p:nvSpPr>
        <p:spPr bwMode="auto">
          <a:xfrm>
            <a:off x="6912941" y="6025500"/>
            <a:ext cx="727075" cy="281709"/>
          </a:xfrm>
          <a:prstGeom prst="rect">
            <a:avLst/>
          </a:prstGeom>
          <a:noFill/>
          <a:ln w="9525">
            <a:noFill/>
            <a:miter lim="800000"/>
            <a:headEnd/>
            <a:tailEnd/>
          </a:ln>
          <a:effectLst/>
        </p:spPr>
        <p:txBody>
          <a:bodyPr wrap="square">
            <a:spAutoFit/>
          </a:bodyPr>
          <a:lstStyle/>
          <a:p>
            <a:pPr>
              <a:spcBef>
                <a:spcPct val="50000"/>
              </a:spcBef>
            </a:pPr>
            <a:r>
              <a:rPr lang="en-US" altLang="zh-TW" sz="1200" dirty="0">
                <a:solidFill>
                  <a:srgbClr val="006600"/>
                </a:solidFill>
                <a:latin typeface="Arial" charset="0"/>
                <a:ea typeface="新細明體" pitchFamily="18" charset="-120"/>
              </a:rPr>
              <a:t>+79</a:t>
            </a:r>
            <a:r>
              <a:rPr lang="zh-TW" altLang="en-US" sz="1200" dirty="0">
                <a:solidFill>
                  <a:srgbClr val="006600"/>
                </a:solidFill>
                <a:latin typeface="Arial" charset="0"/>
                <a:ea typeface="新細明體" pitchFamily="18" charset="-120"/>
              </a:rPr>
              <a:t>%</a:t>
            </a:r>
          </a:p>
        </p:txBody>
      </p:sp>
      <p:sp>
        <p:nvSpPr>
          <p:cNvPr id="44" name="Text Box 38">
            <a:extLst>
              <a:ext uri="{FF2B5EF4-FFF2-40B4-BE49-F238E27FC236}">
                <a16:creationId xmlns:a16="http://schemas.microsoft.com/office/drawing/2014/main" id="{97C15318-CEDB-47A6-B1A2-4FDC307B6B05}"/>
              </a:ext>
            </a:extLst>
          </p:cNvPr>
          <p:cNvSpPr txBox="1">
            <a:spLocks noChangeArrowheads="1"/>
          </p:cNvSpPr>
          <p:nvPr/>
        </p:nvSpPr>
        <p:spPr bwMode="auto">
          <a:xfrm>
            <a:off x="8241891" y="603257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+22</a:t>
            </a:r>
            <a:r>
              <a:rPr lang="zh-TW" altLang="en-US" sz="1200" dirty="0">
                <a:solidFill>
                  <a:srgbClr val="006600"/>
                </a:solidFill>
                <a:latin typeface="Arial" charset="0"/>
                <a:ea typeface="新細明體" pitchFamily="18" charset="-120"/>
              </a:rPr>
              <a:t>%</a:t>
            </a:r>
          </a:p>
        </p:txBody>
      </p:sp>
      <p:sp>
        <p:nvSpPr>
          <p:cNvPr id="45" name="Line 40">
            <a:extLst>
              <a:ext uri="{FF2B5EF4-FFF2-40B4-BE49-F238E27FC236}">
                <a16:creationId xmlns:a16="http://schemas.microsoft.com/office/drawing/2014/main" id="{3B234703-EF9B-4C88-B7FC-BA427E2EEECC}"/>
              </a:ext>
            </a:extLst>
          </p:cNvPr>
          <p:cNvSpPr>
            <a:spLocks noChangeShapeType="1"/>
          </p:cNvSpPr>
          <p:nvPr/>
        </p:nvSpPr>
        <p:spPr bwMode="auto">
          <a:xfrm flipV="1">
            <a:off x="9871611" y="2369796"/>
            <a:ext cx="1131993" cy="73994"/>
          </a:xfrm>
          <a:prstGeom prst="line">
            <a:avLst/>
          </a:prstGeom>
          <a:noFill/>
          <a:ln w="19050">
            <a:solidFill>
              <a:srgbClr val="FF3300"/>
            </a:solidFill>
            <a:round/>
            <a:headEnd/>
            <a:tailEnd type="triangle" w="med" len="med"/>
          </a:ln>
          <a:effectLst/>
        </p:spPr>
        <p:txBody>
          <a:bodyPr/>
          <a:lstStyle/>
          <a:p>
            <a:endParaRPr lang="zh-TW" altLang="en-US"/>
          </a:p>
        </p:txBody>
      </p:sp>
      <p:sp>
        <p:nvSpPr>
          <p:cNvPr id="46" name="Text Box 41">
            <a:extLst>
              <a:ext uri="{FF2B5EF4-FFF2-40B4-BE49-F238E27FC236}">
                <a16:creationId xmlns:a16="http://schemas.microsoft.com/office/drawing/2014/main" id="{A99A0E01-F36C-40F2-A685-60EE4E9B142D}"/>
              </a:ext>
            </a:extLst>
          </p:cNvPr>
          <p:cNvSpPr txBox="1">
            <a:spLocks noChangeArrowheads="1"/>
          </p:cNvSpPr>
          <p:nvPr/>
        </p:nvSpPr>
        <p:spPr bwMode="auto">
          <a:xfrm>
            <a:off x="10088715" y="2512562"/>
            <a:ext cx="727075" cy="274638"/>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+2</a:t>
            </a:r>
            <a:r>
              <a:rPr lang="zh-TW" altLang="en-US" sz="1200" dirty="0">
                <a:solidFill>
                  <a:srgbClr val="FF3300"/>
                </a:solidFill>
                <a:latin typeface="Century Gothic" pitchFamily="34" charset="0"/>
                <a:ea typeface="新細明體" pitchFamily="18" charset="-120"/>
              </a:rPr>
              <a:t>%</a:t>
            </a:r>
          </a:p>
        </p:txBody>
      </p:sp>
      <p:sp>
        <p:nvSpPr>
          <p:cNvPr id="47" name="Text Box 45">
            <a:extLst>
              <a:ext uri="{FF2B5EF4-FFF2-40B4-BE49-F238E27FC236}">
                <a16:creationId xmlns:a16="http://schemas.microsoft.com/office/drawing/2014/main" id="{68A47D02-84CE-43BB-B7AE-9D6CFA843603}"/>
              </a:ext>
            </a:extLst>
          </p:cNvPr>
          <p:cNvSpPr txBox="1">
            <a:spLocks noChangeArrowheads="1"/>
          </p:cNvSpPr>
          <p:nvPr/>
        </p:nvSpPr>
        <p:spPr bwMode="auto">
          <a:xfrm>
            <a:off x="9445161" y="6006591"/>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a:t>
            </a:r>
            <a:r>
              <a:rPr lang="zh-TW" altLang="en-US" sz="1200" dirty="0">
                <a:solidFill>
                  <a:srgbClr val="006600"/>
                </a:solidFill>
                <a:latin typeface="Arial" charset="0"/>
                <a:ea typeface="新細明體" pitchFamily="18" charset="-120"/>
              </a:rPr>
              <a:t>%</a:t>
            </a:r>
          </a:p>
        </p:txBody>
      </p:sp>
      <p:sp>
        <p:nvSpPr>
          <p:cNvPr id="48" name="Line 46">
            <a:extLst>
              <a:ext uri="{FF2B5EF4-FFF2-40B4-BE49-F238E27FC236}">
                <a16:creationId xmlns:a16="http://schemas.microsoft.com/office/drawing/2014/main" id="{C5CD9CB0-93BD-4C92-8B6C-F078435CDD26}"/>
              </a:ext>
            </a:extLst>
          </p:cNvPr>
          <p:cNvSpPr>
            <a:spLocks noChangeShapeType="1"/>
          </p:cNvSpPr>
          <p:nvPr/>
        </p:nvSpPr>
        <p:spPr bwMode="auto">
          <a:xfrm flipV="1">
            <a:off x="2206321" y="2764219"/>
            <a:ext cx="1327453" cy="1228405"/>
          </a:xfrm>
          <a:prstGeom prst="line">
            <a:avLst/>
          </a:prstGeom>
          <a:noFill/>
          <a:ln w="19050">
            <a:solidFill>
              <a:srgbClr val="FF3300"/>
            </a:solidFill>
            <a:round/>
            <a:headEnd/>
            <a:tailEnd type="triangle" w="med" len="med"/>
          </a:ln>
          <a:effectLst/>
        </p:spPr>
        <p:txBody>
          <a:bodyPr/>
          <a:lstStyle/>
          <a:p>
            <a:endParaRPr lang="zh-TW" altLang="en-US"/>
          </a:p>
        </p:txBody>
      </p:sp>
      <p:sp>
        <p:nvSpPr>
          <p:cNvPr id="49" name="Text Box 47">
            <a:extLst>
              <a:ext uri="{FF2B5EF4-FFF2-40B4-BE49-F238E27FC236}">
                <a16:creationId xmlns:a16="http://schemas.microsoft.com/office/drawing/2014/main" id="{D9F0EBEC-BB5B-495A-B4C9-9DEDF885E7B5}"/>
              </a:ext>
            </a:extLst>
          </p:cNvPr>
          <p:cNvSpPr txBox="1">
            <a:spLocks noChangeArrowheads="1"/>
          </p:cNvSpPr>
          <p:nvPr/>
        </p:nvSpPr>
        <p:spPr bwMode="auto">
          <a:xfrm>
            <a:off x="2569860" y="3654230"/>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+66</a:t>
            </a:r>
            <a:r>
              <a:rPr lang="zh-TW" altLang="en-US" sz="1200" dirty="0">
                <a:solidFill>
                  <a:srgbClr val="FF3300"/>
                </a:solidFill>
                <a:latin typeface="Century Gothic" pitchFamily="34" charset="0"/>
                <a:ea typeface="新細明體" pitchFamily="18" charset="-120"/>
              </a:rPr>
              <a:t>%</a:t>
            </a:r>
          </a:p>
        </p:txBody>
      </p:sp>
      <p:sp>
        <p:nvSpPr>
          <p:cNvPr id="50" name="Text Box 49">
            <a:extLst>
              <a:ext uri="{FF2B5EF4-FFF2-40B4-BE49-F238E27FC236}">
                <a16:creationId xmlns:a16="http://schemas.microsoft.com/office/drawing/2014/main" id="{47A6C3F2-AD16-45B6-9334-44318E87B67C}"/>
              </a:ext>
            </a:extLst>
          </p:cNvPr>
          <p:cNvSpPr txBox="1">
            <a:spLocks noChangeArrowheads="1"/>
          </p:cNvSpPr>
          <p:nvPr/>
        </p:nvSpPr>
        <p:spPr bwMode="auto">
          <a:xfrm>
            <a:off x="1842785" y="599385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+84</a:t>
            </a:r>
            <a:r>
              <a:rPr lang="zh-TW" altLang="en-US" sz="1200" dirty="0">
                <a:solidFill>
                  <a:srgbClr val="006600"/>
                </a:solidFill>
                <a:latin typeface="Arial" charset="0"/>
                <a:ea typeface="新細明體" pitchFamily="18" charset="-120"/>
              </a:rPr>
              <a:t>%</a:t>
            </a:r>
          </a:p>
        </p:txBody>
      </p:sp>
      <p:sp>
        <p:nvSpPr>
          <p:cNvPr id="51" name="Text Box 49">
            <a:extLst>
              <a:ext uri="{FF2B5EF4-FFF2-40B4-BE49-F238E27FC236}">
                <a16:creationId xmlns:a16="http://schemas.microsoft.com/office/drawing/2014/main" id="{F335C34A-70B7-4B49-BD68-583D818BFC83}"/>
              </a:ext>
            </a:extLst>
          </p:cNvPr>
          <p:cNvSpPr txBox="1">
            <a:spLocks noChangeArrowheads="1"/>
          </p:cNvSpPr>
          <p:nvPr/>
        </p:nvSpPr>
        <p:spPr bwMode="auto">
          <a:xfrm>
            <a:off x="10770916"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+7</a:t>
            </a:r>
            <a:r>
              <a:rPr lang="zh-TW" altLang="en-US" sz="1200" dirty="0">
                <a:solidFill>
                  <a:srgbClr val="006600"/>
                </a:solidFill>
                <a:latin typeface="Arial" charset="0"/>
                <a:ea typeface="新細明體" pitchFamily="18" charset="-120"/>
              </a:rPr>
              <a:t>%</a:t>
            </a:r>
          </a:p>
        </p:txBody>
      </p:sp>
      <p:sp>
        <p:nvSpPr>
          <p:cNvPr id="52" name="Text Box 49">
            <a:extLst>
              <a:ext uri="{FF2B5EF4-FFF2-40B4-BE49-F238E27FC236}">
                <a16:creationId xmlns:a16="http://schemas.microsoft.com/office/drawing/2014/main" id="{06C313BA-6238-4FF8-A2C7-5438D2AB1CE3}"/>
              </a:ext>
            </a:extLst>
          </p:cNvPr>
          <p:cNvSpPr txBox="1">
            <a:spLocks noChangeArrowheads="1"/>
          </p:cNvSpPr>
          <p:nvPr/>
        </p:nvSpPr>
        <p:spPr bwMode="auto">
          <a:xfrm>
            <a:off x="3170728" y="6016703"/>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+197</a:t>
            </a:r>
            <a:r>
              <a:rPr lang="zh-TW" altLang="en-US" sz="1200" dirty="0">
                <a:solidFill>
                  <a:srgbClr val="006600"/>
                </a:solidFill>
                <a:latin typeface="Arial" charset="0"/>
                <a:ea typeface="新細明體" pitchFamily="18" charset="-120"/>
              </a:rPr>
              <a:t>%</a:t>
            </a:r>
          </a:p>
        </p:txBody>
      </p:sp>
      <p:sp>
        <p:nvSpPr>
          <p:cNvPr id="53" name="Text Box 20">
            <a:extLst>
              <a:ext uri="{FF2B5EF4-FFF2-40B4-BE49-F238E27FC236}">
                <a16:creationId xmlns:a16="http://schemas.microsoft.com/office/drawing/2014/main" id="{27C34D10-F332-4731-B327-72B66D008E3A}"/>
              </a:ext>
            </a:extLst>
          </p:cNvPr>
          <p:cNvSpPr txBox="1">
            <a:spLocks noChangeArrowheads="1"/>
          </p:cNvSpPr>
          <p:nvPr/>
        </p:nvSpPr>
        <p:spPr bwMode="auto">
          <a:xfrm>
            <a:off x="5673445" y="6032572"/>
            <a:ext cx="727075" cy="274637"/>
          </a:xfrm>
          <a:prstGeom prst="rect">
            <a:avLst/>
          </a:prstGeom>
          <a:noFill/>
          <a:ln w="9525">
            <a:noFill/>
            <a:miter lim="800000"/>
            <a:headEnd/>
            <a:tailEnd/>
          </a:ln>
          <a:effectLst/>
        </p:spPr>
        <p:txBody>
          <a:bodyPr>
            <a:spAutoFit/>
          </a:bodyPr>
          <a:lstStyle/>
          <a:p>
            <a:pPr>
              <a:spcBef>
                <a:spcPct val="50000"/>
              </a:spcBef>
            </a:pPr>
            <a:r>
              <a:rPr lang="en-US" altLang="zh-TW" sz="1200" dirty="0">
                <a:solidFill>
                  <a:srgbClr val="006600"/>
                </a:solidFill>
                <a:latin typeface="Arial" charset="0"/>
                <a:ea typeface="新細明體" pitchFamily="18" charset="-120"/>
              </a:rPr>
              <a:t>+134</a:t>
            </a:r>
            <a:r>
              <a:rPr lang="zh-TW" altLang="en-US" sz="1200" dirty="0">
                <a:solidFill>
                  <a:srgbClr val="006600"/>
                </a:solidFill>
                <a:latin typeface="Arial" charset="0"/>
                <a:ea typeface="新細明體" pitchFamily="18" charset="-120"/>
              </a:rPr>
              <a:t>%</a:t>
            </a:r>
          </a:p>
        </p:txBody>
      </p:sp>
      <p:sp>
        <p:nvSpPr>
          <p:cNvPr id="54" name="Text Box 12">
            <a:extLst>
              <a:ext uri="{FF2B5EF4-FFF2-40B4-BE49-F238E27FC236}">
                <a16:creationId xmlns:a16="http://schemas.microsoft.com/office/drawing/2014/main" id="{23543189-634F-48F4-AC44-C6D466CFAF07}"/>
              </a:ext>
            </a:extLst>
          </p:cNvPr>
          <p:cNvSpPr txBox="1">
            <a:spLocks noChangeArrowheads="1"/>
          </p:cNvSpPr>
          <p:nvPr/>
        </p:nvSpPr>
        <p:spPr bwMode="auto">
          <a:xfrm>
            <a:off x="1015785" y="5990638"/>
            <a:ext cx="642937" cy="274637"/>
          </a:xfrm>
          <a:prstGeom prst="rect">
            <a:avLst/>
          </a:prstGeom>
          <a:noFill/>
          <a:ln w="9525">
            <a:noFill/>
            <a:miter lim="800000"/>
            <a:headEnd/>
            <a:tailEnd/>
          </a:ln>
          <a:effectLst/>
        </p:spPr>
        <p:txBody>
          <a:bodyPr>
            <a:spAutoFit/>
          </a:bodyPr>
          <a:lstStyle/>
          <a:p>
            <a:pPr>
              <a:spcBef>
                <a:spcPct val="50000"/>
              </a:spcBef>
            </a:pPr>
            <a:r>
              <a:rPr lang="en-US" altLang="zh-TW" sz="1200" dirty="0" err="1">
                <a:solidFill>
                  <a:srgbClr val="006600"/>
                </a:solidFill>
                <a:latin typeface="Arial" charset="0"/>
                <a:ea typeface="新細明體" pitchFamily="18" charset="-120"/>
              </a:rPr>
              <a:t>YoY</a:t>
            </a:r>
            <a:r>
              <a:rPr lang="en-US" altLang="zh-TW" sz="1200" dirty="0">
                <a:solidFill>
                  <a:srgbClr val="006600"/>
                </a:solidFill>
                <a:latin typeface="Arial" charset="0"/>
                <a:ea typeface="新細明體" pitchFamily="18" charset="-120"/>
              </a:rPr>
              <a:t>%</a:t>
            </a:r>
          </a:p>
        </p:txBody>
      </p:sp>
    </p:spTree>
    <p:extLst>
      <p:ext uri="{BB962C8B-B14F-4D97-AF65-F5344CB8AC3E}">
        <p14:creationId xmlns:p14="http://schemas.microsoft.com/office/powerpoint/2010/main" val="1918432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67B64CA8-22F0-420B-B403-FE79FA0BD2A3}"/>
              </a:ext>
            </a:extLst>
          </p:cNvPr>
          <p:cNvPicPr>
            <a:picLocks noChangeAspect="1"/>
          </p:cNvPicPr>
          <p:nvPr/>
        </p:nvPicPr>
        <p:blipFill>
          <a:blip r:embed="rId2"/>
          <a:stretch>
            <a:fillRect/>
          </a:stretch>
        </p:blipFill>
        <p:spPr>
          <a:xfrm>
            <a:off x="386149" y="1412077"/>
            <a:ext cx="11583404" cy="5127180"/>
          </a:xfrm>
          <a:prstGeom prst="rect">
            <a:avLst/>
          </a:prstGeom>
        </p:spPr>
      </p:pic>
      <p:sp>
        <p:nvSpPr>
          <p:cNvPr id="407571" name="Text Box 19"/>
          <p:cNvSpPr txBox="1">
            <a:spLocks noChangeArrowheads="1"/>
          </p:cNvSpPr>
          <p:nvPr/>
        </p:nvSpPr>
        <p:spPr bwMode="auto">
          <a:xfrm>
            <a:off x="9898144" y="925514"/>
            <a:ext cx="2071409" cy="584775"/>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algn="r" eaLnBrk="0" hangingPunct="0">
              <a:defRPr/>
            </a:pPr>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22" name="投影片編號版面配置區 3"/>
          <p:cNvSpPr>
            <a:spLocks noGrp="1"/>
          </p:cNvSpPr>
          <p:nvPr>
            <p:ph type="sldNum" sz="quarter" idx="12"/>
          </p:nvPr>
        </p:nvSpPr>
        <p:spPr/>
        <p:txBody>
          <a:bodyPr/>
          <a:lstStyle/>
          <a:p>
            <a:pPr>
              <a:defRPr/>
            </a:pPr>
            <a:fld id="{7C12E728-53D9-4746-8B5D-D7C6618B25BE}" type="slidenum">
              <a:rPr lang="zh-TW" altLang="en-US"/>
              <a:pPr>
                <a:defRPr/>
              </a:pPr>
              <a:t>15</a:t>
            </a:fld>
            <a:endParaRPr lang="en-US" altLang="zh-TW"/>
          </a:p>
        </p:txBody>
      </p:sp>
      <p:sp>
        <p:nvSpPr>
          <p:cNvPr id="407555" name="Text Box 3"/>
          <p:cNvSpPr txBox="1">
            <a:spLocks noChangeArrowheads="1"/>
          </p:cNvSpPr>
          <p:nvPr/>
        </p:nvSpPr>
        <p:spPr bwMode="auto">
          <a:xfrm>
            <a:off x="2940050" y="406401"/>
            <a:ext cx="6019800" cy="519113"/>
          </a:xfrm>
          <a:prstGeom prst="rect">
            <a:avLst/>
          </a:prstGeom>
          <a:noFill/>
          <a:ln w="9525">
            <a:noFill/>
            <a:miter lim="800000"/>
            <a:headEnd/>
            <a:tailEnd/>
          </a:ln>
          <a:effectLst/>
        </p:spPr>
        <p:txBody>
          <a:bodyPr>
            <a:spAutoFit/>
          </a:bodyPr>
          <a:lstStyle/>
          <a:p>
            <a:pPr algn="ctr">
              <a:spcBef>
                <a:spcPct val="50000"/>
              </a:spcBef>
              <a:defRPr/>
            </a:pPr>
            <a:r>
              <a:rPr lang="en-US" altLang="zh-TW" sz="2800" b="0" dirty="0">
                <a:effectLst>
                  <a:outerShdw blurRad="38100" dist="38100" dir="2700000" algn="tl">
                    <a:srgbClr val="C0C0C0"/>
                  </a:outerShdw>
                </a:effectLst>
                <a:latin typeface="Century Gothic" pitchFamily="34" charset="0"/>
                <a:ea typeface="新細明體" pitchFamily="18" charset="-120"/>
              </a:rPr>
              <a:t>Capital Expenditure</a:t>
            </a:r>
            <a:endParaRPr lang="zh-TW" altLang="en-US" sz="2800" b="0" dirty="0">
              <a:effectLst>
                <a:outerShdw blurRad="38100" dist="38100" dir="2700000" algn="tl">
                  <a:srgbClr val="C0C0C0"/>
                </a:outerShdw>
              </a:effectLst>
              <a:latin typeface="Century Gothic" pitchFamily="34" charset="0"/>
              <a:ea typeface="新細明體" pitchFamily="18" charset="-120"/>
            </a:endParaRPr>
          </a:p>
        </p:txBody>
      </p:sp>
      <p:sp>
        <p:nvSpPr>
          <p:cNvPr id="8211" name="Text Box 45"/>
          <p:cNvSpPr txBox="1">
            <a:spLocks noChangeArrowheads="1"/>
          </p:cNvSpPr>
          <p:nvPr/>
        </p:nvSpPr>
        <p:spPr bwMode="auto">
          <a:xfrm>
            <a:off x="80168" y="1023937"/>
            <a:ext cx="1119188" cy="274638"/>
          </a:xfrm>
          <a:prstGeom prst="rect">
            <a:avLst/>
          </a:prstGeom>
          <a:noFill/>
          <a:ln w="9525">
            <a:noFill/>
            <a:miter lim="800000"/>
            <a:headEnd/>
            <a:tailEnd/>
          </a:ln>
        </p:spPr>
        <p:txBody>
          <a:bodyPr>
            <a:spAutoFit/>
          </a:bodyPr>
          <a:lstStyle/>
          <a:p>
            <a:pPr>
              <a:spcBef>
                <a:spcPct val="50000"/>
              </a:spcBef>
            </a:pPr>
            <a:r>
              <a:rPr lang="en-US" altLang="zh-TW" sz="1200" dirty="0" err="1">
                <a:latin typeface="Century Gothic" pitchFamily="34" charset="0"/>
                <a:ea typeface="新細明體" pitchFamily="18" charset="-120"/>
              </a:rPr>
              <a:t>Unit:K_NTD</a:t>
            </a:r>
            <a:endParaRPr lang="en-US" altLang="zh-TW" sz="1200" dirty="0">
              <a:latin typeface="Century Gothic" pitchFamily="34" charset="0"/>
              <a:ea typeface="新細明體" pitchFamily="18" charset="-120"/>
            </a:endParaRPr>
          </a:p>
        </p:txBody>
      </p:sp>
      <p:sp>
        <p:nvSpPr>
          <p:cNvPr id="23" name="Line 4">
            <a:extLst>
              <a:ext uri="{FF2B5EF4-FFF2-40B4-BE49-F238E27FC236}">
                <a16:creationId xmlns:a16="http://schemas.microsoft.com/office/drawing/2014/main" id="{84335A34-6FED-467C-8EF7-6762C06D4DD5}"/>
              </a:ext>
            </a:extLst>
          </p:cNvPr>
          <p:cNvSpPr>
            <a:spLocks noChangeShapeType="1"/>
          </p:cNvSpPr>
          <p:nvPr/>
        </p:nvSpPr>
        <p:spPr bwMode="auto">
          <a:xfrm>
            <a:off x="3165761" y="3807201"/>
            <a:ext cx="1260675" cy="866804"/>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24" name="Line 9">
            <a:extLst>
              <a:ext uri="{FF2B5EF4-FFF2-40B4-BE49-F238E27FC236}">
                <a16:creationId xmlns:a16="http://schemas.microsoft.com/office/drawing/2014/main" id="{8E9AB1A1-17CC-42C2-966C-BA0FE569E22E}"/>
              </a:ext>
            </a:extLst>
          </p:cNvPr>
          <p:cNvSpPr>
            <a:spLocks noChangeShapeType="1"/>
          </p:cNvSpPr>
          <p:nvPr/>
        </p:nvSpPr>
        <p:spPr bwMode="auto">
          <a:xfrm flipV="1">
            <a:off x="8855578" y="2276475"/>
            <a:ext cx="1145051" cy="1023372"/>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25" name="Line 10">
            <a:extLst>
              <a:ext uri="{FF2B5EF4-FFF2-40B4-BE49-F238E27FC236}">
                <a16:creationId xmlns:a16="http://schemas.microsoft.com/office/drawing/2014/main" id="{266656FC-674C-4A22-B687-EBF86D5F2364}"/>
              </a:ext>
            </a:extLst>
          </p:cNvPr>
          <p:cNvSpPr>
            <a:spLocks noChangeShapeType="1"/>
          </p:cNvSpPr>
          <p:nvPr/>
        </p:nvSpPr>
        <p:spPr bwMode="auto">
          <a:xfrm flipV="1">
            <a:off x="2064412" y="3797358"/>
            <a:ext cx="1101350" cy="725164"/>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27" name="Text Box 11">
            <a:extLst>
              <a:ext uri="{FF2B5EF4-FFF2-40B4-BE49-F238E27FC236}">
                <a16:creationId xmlns:a16="http://schemas.microsoft.com/office/drawing/2014/main" id="{32AE002C-9F74-42E8-8FFA-02957012234D}"/>
              </a:ext>
            </a:extLst>
          </p:cNvPr>
          <p:cNvSpPr txBox="1">
            <a:spLocks noChangeArrowheads="1"/>
          </p:cNvSpPr>
          <p:nvPr/>
        </p:nvSpPr>
        <p:spPr bwMode="auto">
          <a:xfrm>
            <a:off x="9055548" y="3181111"/>
            <a:ext cx="767022" cy="261610"/>
          </a:xfrm>
          <a:prstGeom prst="rect">
            <a:avLst/>
          </a:prstGeom>
          <a:noFill/>
          <a:ln w="9525">
            <a:noFill/>
            <a:miter lim="800000"/>
            <a:headEnd/>
            <a:tailEnd/>
          </a:ln>
        </p:spPr>
        <p:txBody>
          <a:bodyPr wrap="square">
            <a:spAutoFit/>
          </a:bodyPr>
          <a:lstStyle/>
          <a:p>
            <a:pPr>
              <a:spcBef>
                <a:spcPct val="50000"/>
              </a:spcBef>
            </a:pPr>
            <a:r>
              <a:rPr lang="en-US" altLang="zh-TW" sz="1100" dirty="0">
                <a:solidFill>
                  <a:srgbClr val="C00000"/>
                </a:solidFill>
                <a:latin typeface="Century Gothic" pitchFamily="34" charset="0"/>
                <a:ea typeface="新細明體" pitchFamily="18" charset="-120"/>
              </a:rPr>
              <a:t>+34</a:t>
            </a:r>
            <a:r>
              <a:rPr lang="zh-TW" altLang="en-US" sz="1100" dirty="0">
                <a:solidFill>
                  <a:srgbClr val="C00000"/>
                </a:solidFill>
                <a:latin typeface="Century Gothic" pitchFamily="34" charset="0"/>
                <a:ea typeface="新細明體" pitchFamily="18" charset="-120"/>
              </a:rPr>
              <a:t>%</a:t>
            </a:r>
          </a:p>
        </p:txBody>
      </p:sp>
      <p:sp>
        <p:nvSpPr>
          <p:cNvPr id="31" name="Text Box 15">
            <a:extLst>
              <a:ext uri="{FF2B5EF4-FFF2-40B4-BE49-F238E27FC236}">
                <a16:creationId xmlns:a16="http://schemas.microsoft.com/office/drawing/2014/main" id="{E8DD05DD-5217-4BC0-87C2-80CBDB50F5E8}"/>
              </a:ext>
            </a:extLst>
          </p:cNvPr>
          <p:cNvSpPr txBox="1">
            <a:spLocks noChangeArrowheads="1"/>
          </p:cNvSpPr>
          <p:nvPr/>
        </p:nvSpPr>
        <p:spPr bwMode="auto">
          <a:xfrm>
            <a:off x="2345865" y="4397006"/>
            <a:ext cx="659224"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+50</a:t>
            </a:r>
            <a:r>
              <a:rPr lang="zh-TW" altLang="en-US" sz="1200" dirty="0">
                <a:solidFill>
                  <a:srgbClr val="C00000"/>
                </a:solidFill>
                <a:latin typeface="Century Gothic" pitchFamily="34" charset="0"/>
                <a:ea typeface="新細明體" pitchFamily="18" charset="-120"/>
              </a:rPr>
              <a:t>%</a:t>
            </a:r>
          </a:p>
        </p:txBody>
      </p:sp>
      <p:sp>
        <p:nvSpPr>
          <p:cNvPr id="32" name="Text Box 17">
            <a:extLst>
              <a:ext uri="{FF2B5EF4-FFF2-40B4-BE49-F238E27FC236}">
                <a16:creationId xmlns:a16="http://schemas.microsoft.com/office/drawing/2014/main" id="{00AB34EF-AF34-4AFF-844B-D98AB3C21E76}"/>
              </a:ext>
            </a:extLst>
          </p:cNvPr>
          <p:cNvSpPr txBox="1">
            <a:spLocks noChangeArrowheads="1"/>
          </p:cNvSpPr>
          <p:nvPr/>
        </p:nvSpPr>
        <p:spPr bwMode="auto">
          <a:xfrm>
            <a:off x="3518284" y="4423856"/>
            <a:ext cx="64671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-41</a:t>
            </a:r>
            <a:r>
              <a:rPr lang="zh-TW" altLang="en-US" sz="1200" dirty="0">
                <a:solidFill>
                  <a:srgbClr val="C00000"/>
                </a:solidFill>
                <a:latin typeface="Century Gothic" pitchFamily="34" charset="0"/>
                <a:ea typeface="新細明體" pitchFamily="18" charset="-120"/>
              </a:rPr>
              <a:t>%</a:t>
            </a:r>
          </a:p>
        </p:txBody>
      </p:sp>
      <p:sp>
        <p:nvSpPr>
          <p:cNvPr id="33" name="Text Box 15">
            <a:extLst>
              <a:ext uri="{FF2B5EF4-FFF2-40B4-BE49-F238E27FC236}">
                <a16:creationId xmlns:a16="http://schemas.microsoft.com/office/drawing/2014/main" id="{F2C1110A-6323-4D15-8E10-7BD8C8F90E77}"/>
              </a:ext>
            </a:extLst>
          </p:cNvPr>
          <p:cNvSpPr txBox="1">
            <a:spLocks noChangeArrowheads="1"/>
          </p:cNvSpPr>
          <p:nvPr/>
        </p:nvSpPr>
        <p:spPr bwMode="auto">
          <a:xfrm>
            <a:off x="5712972" y="4980059"/>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+6</a:t>
            </a:r>
            <a:r>
              <a:rPr lang="zh-TW" altLang="en-US" sz="1200" dirty="0">
                <a:solidFill>
                  <a:srgbClr val="C00000"/>
                </a:solidFill>
                <a:latin typeface="Century Gothic" pitchFamily="34" charset="0"/>
                <a:ea typeface="新細明體" pitchFamily="18" charset="-120"/>
              </a:rPr>
              <a:t>%</a:t>
            </a:r>
          </a:p>
        </p:txBody>
      </p:sp>
      <p:sp>
        <p:nvSpPr>
          <p:cNvPr id="34" name="Text Box 15">
            <a:extLst>
              <a:ext uri="{FF2B5EF4-FFF2-40B4-BE49-F238E27FC236}">
                <a16:creationId xmlns:a16="http://schemas.microsoft.com/office/drawing/2014/main" id="{E0C30394-480C-4B0F-97B7-F4DD6A1DC20A}"/>
              </a:ext>
            </a:extLst>
          </p:cNvPr>
          <p:cNvSpPr txBox="1">
            <a:spLocks noChangeArrowheads="1"/>
          </p:cNvSpPr>
          <p:nvPr/>
        </p:nvSpPr>
        <p:spPr bwMode="auto">
          <a:xfrm>
            <a:off x="4607254" y="4887707"/>
            <a:ext cx="659224"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-26</a:t>
            </a:r>
            <a:r>
              <a:rPr lang="zh-TW" altLang="en-US" sz="1200" dirty="0">
                <a:solidFill>
                  <a:srgbClr val="C00000"/>
                </a:solidFill>
                <a:latin typeface="Century Gothic" pitchFamily="34" charset="0"/>
                <a:ea typeface="新細明體" pitchFamily="18" charset="-120"/>
              </a:rPr>
              <a:t>%</a:t>
            </a:r>
          </a:p>
        </p:txBody>
      </p:sp>
      <p:sp>
        <p:nvSpPr>
          <p:cNvPr id="35" name="Line 10">
            <a:extLst>
              <a:ext uri="{FF2B5EF4-FFF2-40B4-BE49-F238E27FC236}">
                <a16:creationId xmlns:a16="http://schemas.microsoft.com/office/drawing/2014/main" id="{07BD023A-59BB-49D3-A92D-70F37F0DDEAC}"/>
              </a:ext>
            </a:extLst>
          </p:cNvPr>
          <p:cNvSpPr>
            <a:spLocks noChangeShapeType="1"/>
          </p:cNvSpPr>
          <p:nvPr/>
        </p:nvSpPr>
        <p:spPr bwMode="auto">
          <a:xfrm>
            <a:off x="4426018" y="4650817"/>
            <a:ext cx="1055829" cy="342064"/>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38" name="Line 10">
            <a:extLst>
              <a:ext uri="{FF2B5EF4-FFF2-40B4-BE49-F238E27FC236}">
                <a16:creationId xmlns:a16="http://schemas.microsoft.com/office/drawing/2014/main" id="{EF57610E-FCCC-4AA5-9A68-97A8D6E208A2}"/>
              </a:ext>
            </a:extLst>
          </p:cNvPr>
          <p:cNvSpPr>
            <a:spLocks noChangeShapeType="1"/>
          </p:cNvSpPr>
          <p:nvPr/>
        </p:nvSpPr>
        <p:spPr bwMode="auto">
          <a:xfrm flipV="1">
            <a:off x="5481847" y="4884230"/>
            <a:ext cx="1070029" cy="105355"/>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39" name="Text Box 15">
            <a:extLst>
              <a:ext uri="{FF2B5EF4-FFF2-40B4-BE49-F238E27FC236}">
                <a16:creationId xmlns:a16="http://schemas.microsoft.com/office/drawing/2014/main" id="{B9DE5808-1F02-4187-B881-F22880EA9871}"/>
              </a:ext>
            </a:extLst>
          </p:cNvPr>
          <p:cNvSpPr txBox="1">
            <a:spLocks noChangeArrowheads="1"/>
          </p:cNvSpPr>
          <p:nvPr/>
        </p:nvSpPr>
        <p:spPr bwMode="auto">
          <a:xfrm>
            <a:off x="6775290" y="4102103"/>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+230</a:t>
            </a:r>
            <a:r>
              <a:rPr lang="zh-TW" altLang="en-US" sz="1200" dirty="0">
                <a:solidFill>
                  <a:srgbClr val="C00000"/>
                </a:solidFill>
                <a:latin typeface="Century Gothic" pitchFamily="34" charset="0"/>
                <a:ea typeface="新細明體" pitchFamily="18" charset="-120"/>
              </a:rPr>
              <a:t>%</a:t>
            </a:r>
          </a:p>
        </p:txBody>
      </p:sp>
      <p:sp>
        <p:nvSpPr>
          <p:cNvPr id="40" name="Line 10">
            <a:extLst>
              <a:ext uri="{FF2B5EF4-FFF2-40B4-BE49-F238E27FC236}">
                <a16:creationId xmlns:a16="http://schemas.microsoft.com/office/drawing/2014/main" id="{2CB5C665-64F2-46E9-A0BB-726757DBCD35}"/>
              </a:ext>
            </a:extLst>
          </p:cNvPr>
          <p:cNvSpPr>
            <a:spLocks noChangeShapeType="1"/>
          </p:cNvSpPr>
          <p:nvPr/>
        </p:nvSpPr>
        <p:spPr bwMode="auto">
          <a:xfrm flipV="1">
            <a:off x="6551876" y="2666245"/>
            <a:ext cx="1212884" cy="2217983"/>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41" name="Line 10">
            <a:extLst>
              <a:ext uri="{FF2B5EF4-FFF2-40B4-BE49-F238E27FC236}">
                <a16:creationId xmlns:a16="http://schemas.microsoft.com/office/drawing/2014/main" id="{78B54F1B-1435-494E-BC05-550737104E9E}"/>
              </a:ext>
            </a:extLst>
          </p:cNvPr>
          <p:cNvSpPr>
            <a:spLocks noChangeShapeType="1"/>
          </p:cNvSpPr>
          <p:nvPr/>
        </p:nvSpPr>
        <p:spPr bwMode="auto">
          <a:xfrm>
            <a:off x="7735869" y="2666245"/>
            <a:ext cx="1098919" cy="633602"/>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
        <p:nvSpPr>
          <p:cNvPr id="50" name="Text Box 15">
            <a:extLst>
              <a:ext uri="{FF2B5EF4-FFF2-40B4-BE49-F238E27FC236}">
                <a16:creationId xmlns:a16="http://schemas.microsoft.com/office/drawing/2014/main" id="{AC7B391C-90BA-4CFF-AC5C-44ABE0EBF9DF}"/>
              </a:ext>
            </a:extLst>
          </p:cNvPr>
          <p:cNvSpPr txBox="1">
            <a:spLocks noChangeArrowheads="1"/>
          </p:cNvSpPr>
          <p:nvPr/>
        </p:nvSpPr>
        <p:spPr bwMode="auto">
          <a:xfrm>
            <a:off x="7965697" y="3161347"/>
            <a:ext cx="766055"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C00000"/>
                </a:solidFill>
                <a:latin typeface="Century Gothic" pitchFamily="34" charset="0"/>
                <a:ea typeface="新細明體" pitchFamily="18" charset="-120"/>
              </a:rPr>
              <a:t>-38</a:t>
            </a:r>
            <a:r>
              <a:rPr lang="zh-TW" altLang="en-US" sz="1200" dirty="0">
                <a:solidFill>
                  <a:srgbClr val="C00000"/>
                </a:solidFill>
                <a:latin typeface="Century Gothic" pitchFamily="34" charset="0"/>
                <a:ea typeface="新細明體" pitchFamily="18" charset="-120"/>
              </a:rPr>
              <a:t>%</a:t>
            </a:r>
          </a:p>
        </p:txBody>
      </p:sp>
      <p:sp>
        <p:nvSpPr>
          <p:cNvPr id="51" name="Text Box 11">
            <a:extLst>
              <a:ext uri="{FF2B5EF4-FFF2-40B4-BE49-F238E27FC236}">
                <a16:creationId xmlns:a16="http://schemas.microsoft.com/office/drawing/2014/main" id="{47572CA3-3C28-4983-B85D-DB42D1D2BEB6}"/>
              </a:ext>
            </a:extLst>
          </p:cNvPr>
          <p:cNvSpPr txBox="1">
            <a:spLocks noChangeArrowheads="1"/>
          </p:cNvSpPr>
          <p:nvPr/>
        </p:nvSpPr>
        <p:spPr bwMode="auto">
          <a:xfrm>
            <a:off x="10174097" y="4936907"/>
            <a:ext cx="767022" cy="261610"/>
          </a:xfrm>
          <a:prstGeom prst="rect">
            <a:avLst/>
          </a:prstGeom>
          <a:noFill/>
          <a:ln w="9525">
            <a:noFill/>
            <a:miter lim="800000"/>
            <a:headEnd/>
            <a:tailEnd/>
          </a:ln>
        </p:spPr>
        <p:txBody>
          <a:bodyPr wrap="square">
            <a:spAutoFit/>
          </a:bodyPr>
          <a:lstStyle/>
          <a:p>
            <a:pPr>
              <a:spcBef>
                <a:spcPct val="50000"/>
              </a:spcBef>
            </a:pPr>
            <a:r>
              <a:rPr lang="en-US" altLang="zh-TW" sz="1100">
                <a:solidFill>
                  <a:srgbClr val="C00000"/>
                </a:solidFill>
                <a:latin typeface="Century Gothic" pitchFamily="34" charset="0"/>
                <a:ea typeface="新細明體" pitchFamily="18" charset="-120"/>
              </a:rPr>
              <a:t>+136</a:t>
            </a:r>
            <a:r>
              <a:rPr lang="zh-TW" altLang="en-US" sz="1100">
                <a:solidFill>
                  <a:srgbClr val="C00000"/>
                </a:solidFill>
                <a:latin typeface="Century Gothic" pitchFamily="34" charset="0"/>
                <a:ea typeface="新細明體" pitchFamily="18" charset="-120"/>
              </a:rPr>
              <a:t>%</a:t>
            </a:r>
            <a:endParaRPr lang="zh-TW" altLang="en-US" sz="1100" dirty="0">
              <a:solidFill>
                <a:srgbClr val="C00000"/>
              </a:solidFill>
              <a:latin typeface="Century Gothic" pitchFamily="34" charset="0"/>
              <a:ea typeface="新細明體" pitchFamily="18" charset="-120"/>
            </a:endParaRPr>
          </a:p>
        </p:txBody>
      </p:sp>
      <p:sp>
        <p:nvSpPr>
          <p:cNvPr id="52" name="Line 9">
            <a:extLst>
              <a:ext uri="{FF2B5EF4-FFF2-40B4-BE49-F238E27FC236}">
                <a16:creationId xmlns:a16="http://schemas.microsoft.com/office/drawing/2014/main" id="{B9101561-7F07-4C7C-A5A5-723B68B5B386}"/>
              </a:ext>
            </a:extLst>
          </p:cNvPr>
          <p:cNvSpPr>
            <a:spLocks noChangeShapeType="1"/>
          </p:cNvSpPr>
          <p:nvPr/>
        </p:nvSpPr>
        <p:spPr bwMode="auto">
          <a:xfrm flipV="1">
            <a:off x="9958502" y="5008323"/>
            <a:ext cx="1145051" cy="457200"/>
          </a:xfrm>
          <a:prstGeom prst="line">
            <a:avLst/>
          </a:prstGeom>
          <a:noFill/>
          <a:ln w="9525">
            <a:solidFill>
              <a:srgbClr val="FF3300"/>
            </a:solidFill>
            <a:round/>
            <a:headEnd/>
            <a:tailEnd type="triangle" w="med" len="med"/>
          </a:ln>
        </p:spPr>
        <p:txBody>
          <a:bodyPr/>
          <a:lstStyle/>
          <a:p>
            <a:endParaRPr lang="zh-TW" altLang="en-US">
              <a:solidFill>
                <a:srgbClr val="C00000"/>
              </a:solidFill>
            </a:endParaRPr>
          </a:p>
        </p:txBody>
      </p:sp>
    </p:spTree>
    <p:extLst>
      <p:ext uri="{BB962C8B-B14F-4D97-AF65-F5344CB8AC3E}">
        <p14:creationId xmlns:p14="http://schemas.microsoft.com/office/powerpoint/2010/main" val="327514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E5966726-0A91-45DA-97C7-066ED2F4DFB8}" type="slidenum">
              <a:rPr lang="zh-TW" altLang="en-US"/>
              <a:pPr/>
              <a:t>16</a:t>
            </a:fld>
            <a:endParaRPr lang="en-US" altLang="zh-TW"/>
          </a:p>
        </p:txBody>
      </p:sp>
      <p:sp>
        <p:nvSpPr>
          <p:cNvPr id="335874" name="Rectangle 2"/>
          <p:cNvSpPr>
            <a:spLocks noChangeArrowheads="1"/>
          </p:cNvSpPr>
          <p:nvPr/>
        </p:nvSpPr>
        <p:spPr bwMode="auto">
          <a:xfrm>
            <a:off x="9945689" y="6303963"/>
            <a:ext cx="422275" cy="361950"/>
          </a:xfrm>
          <a:prstGeom prst="rect">
            <a:avLst/>
          </a:prstGeom>
          <a:solidFill>
            <a:schemeClr val="bg1"/>
          </a:solidFill>
          <a:ln w="9525">
            <a:solidFill>
              <a:schemeClr val="bg1"/>
            </a:solidFill>
            <a:miter lim="800000"/>
            <a:headEnd/>
            <a:tailEnd/>
          </a:ln>
          <a:effectLst/>
        </p:spPr>
        <p:txBody>
          <a:bodyPr wrap="none" anchor="ctr"/>
          <a:lstStyle/>
          <a:p>
            <a:endParaRPr lang="zh-TW" altLang="en-US"/>
          </a:p>
        </p:txBody>
      </p:sp>
      <p:sp>
        <p:nvSpPr>
          <p:cNvPr id="335875" name="Text Box 3"/>
          <p:cNvSpPr txBox="1">
            <a:spLocks noChangeArrowheads="1"/>
          </p:cNvSpPr>
          <p:nvPr/>
        </p:nvSpPr>
        <p:spPr bwMode="auto">
          <a:xfrm>
            <a:off x="3255964" y="2898776"/>
            <a:ext cx="5534025" cy="701675"/>
          </a:xfrm>
          <a:prstGeom prst="rect">
            <a:avLst/>
          </a:prstGeom>
          <a:noFill/>
          <a:ln w="9525">
            <a:noFill/>
            <a:miter lim="800000"/>
            <a:headEnd/>
            <a:tailEnd/>
          </a:ln>
          <a:effectLst/>
        </p:spPr>
        <p:txBody>
          <a:bodyPr>
            <a:spAutoFit/>
          </a:bodyPr>
          <a:lstStyle/>
          <a:p>
            <a:pPr algn="l">
              <a:spcBef>
                <a:spcPct val="50000"/>
              </a:spcBef>
            </a:pPr>
            <a:r>
              <a:rPr lang="en-US" altLang="zh-TW" sz="4000">
                <a:latin typeface="Arial" charset="0"/>
                <a:ea typeface="新細明體" charset="-120"/>
              </a:rPr>
              <a:t>http://www.theil.com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EBFACDFB-C84A-4D7B-92D4-0AF2F74F148B}" type="slidenum">
              <a:rPr lang="zh-TW" altLang="en-US"/>
              <a:pPr/>
              <a:t>2</a:t>
            </a:fld>
            <a:endParaRPr lang="en-US" altLang="zh-TW"/>
          </a:p>
        </p:txBody>
      </p:sp>
      <p:sp>
        <p:nvSpPr>
          <p:cNvPr id="84994" name="Text Box 2"/>
          <p:cNvSpPr txBox="1">
            <a:spLocks noChangeArrowheads="1"/>
          </p:cNvSpPr>
          <p:nvPr/>
        </p:nvSpPr>
        <p:spPr bwMode="auto">
          <a:xfrm>
            <a:off x="1752600" y="1447801"/>
            <a:ext cx="8305800" cy="4892675"/>
          </a:xfrm>
          <a:prstGeom prst="rect">
            <a:avLst/>
          </a:prstGeom>
          <a:noFill/>
          <a:ln w="9525">
            <a:noFill/>
            <a:miter lim="800000"/>
            <a:headEnd/>
            <a:tailEnd/>
          </a:ln>
          <a:effectLst/>
        </p:spPr>
        <p:txBody>
          <a:bodyPr>
            <a:spAutoFit/>
          </a:bodyPr>
          <a:lstStyle/>
          <a:p>
            <a:pPr marL="457200" indent="-457200" algn="l"/>
            <a:r>
              <a:rPr lang="en-US" altLang="zh-TW" sz="1500">
                <a:solidFill>
                  <a:srgbClr val="000066"/>
                </a:solidFill>
                <a:latin typeface="Century Gothic" pitchFamily="34" charset="0"/>
                <a:ea typeface="新細明體" pitchFamily="18" charset="-120"/>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indent="-457200" algn="l"/>
            <a:endParaRPr lang="en-US" altLang="zh-TW" sz="1500">
              <a:solidFill>
                <a:srgbClr val="000066"/>
              </a:solidFill>
              <a:latin typeface="Century Gothic" pitchFamily="34" charset="0"/>
              <a:ea typeface="新細明體" pitchFamily="18" charset="-120"/>
            </a:endParaRPr>
          </a:p>
          <a:p>
            <a:pPr marL="457200" indent="-457200" algn="l"/>
            <a:r>
              <a:rPr lang="en-US" altLang="zh-TW" sz="1500">
                <a:solidFill>
                  <a:srgbClr val="000066"/>
                </a:solidFill>
                <a:latin typeface="Century Gothic" pitchFamily="34" charset="0"/>
                <a:ea typeface="新細明體" pitchFamily="18" charset="-120"/>
              </a:rPr>
              <a:t>	In preparing the information herein, Tong Hsing have relied upon and assumed, without independent verification, the accuracy and completeness of all information available from public sources or which was provided to Tong Hsing or which was otherwise reviewed by Tong Hsing. Neither Tong Hsing nor its advisors have made any representation or warranty as to the accuracy or completeness of such information and nor do they assume any undertaking to supplement such information as further information becomes available or in light of changing circumstances. None of Tong Hsing,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Hsing. </a:t>
            </a:r>
          </a:p>
        </p:txBody>
      </p:sp>
      <p:sp>
        <p:nvSpPr>
          <p:cNvPr id="84995" name="Rectangle 3"/>
          <p:cNvSpPr>
            <a:spLocks noChangeArrowheads="1"/>
          </p:cNvSpPr>
          <p:nvPr/>
        </p:nvSpPr>
        <p:spPr bwMode="auto">
          <a:xfrm>
            <a:off x="4330700" y="269875"/>
            <a:ext cx="2497138" cy="641350"/>
          </a:xfrm>
          <a:prstGeom prst="rect">
            <a:avLst/>
          </a:prstGeom>
          <a:noFill/>
          <a:ln w="9525">
            <a:noFill/>
            <a:miter lim="800000"/>
            <a:headEnd/>
            <a:tailEnd/>
          </a:ln>
          <a:effectLst/>
        </p:spPr>
        <p:txBody>
          <a:bodyPr wrap="none">
            <a:spAutoFit/>
          </a:bodyPr>
          <a:lstStyle/>
          <a:p>
            <a:pPr algn="r"/>
            <a:r>
              <a:rPr lang="en-US" altLang="zh-TW" sz="3600" u="sng">
                <a:solidFill>
                  <a:srgbClr val="000099"/>
                </a:solidFill>
                <a:latin typeface="Century Gothic" pitchFamily="34" charset="0"/>
                <a:ea typeface="新細明體" pitchFamily="18" charset="-120"/>
              </a:rPr>
              <a:t>Disclaimer</a:t>
            </a:r>
            <a:endParaRPr lang="zh-TW" altLang="en-US" sz="3600" u="sng">
              <a:solidFill>
                <a:srgbClr val="000099"/>
              </a:solidFill>
              <a:latin typeface="Century Gothic" pitchFamily="34" charset="0"/>
              <a:ea typeface="新細明體" pitchFamily="18"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C7F2F7F8-DCA2-4314-ABAB-8A7E11D2FD17}" type="slidenum">
              <a:rPr lang="zh-TW" altLang="en-US"/>
              <a:pPr/>
              <a:t>3</a:t>
            </a:fld>
            <a:endParaRPr lang="en-US" altLang="zh-TW"/>
          </a:p>
        </p:txBody>
      </p:sp>
      <p:sp>
        <p:nvSpPr>
          <p:cNvPr id="79874" name="Rectangle 2"/>
          <p:cNvSpPr>
            <a:spLocks noGrp="1" noChangeArrowheads="1"/>
          </p:cNvSpPr>
          <p:nvPr>
            <p:ph type="title"/>
          </p:nvPr>
        </p:nvSpPr>
        <p:spPr/>
        <p:txBody>
          <a:bodyPr/>
          <a:lstStyle/>
          <a:p>
            <a:r>
              <a:rPr lang="en-US" altLang="zh-TW" b="1">
                <a:solidFill>
                  <a:srgbClr val="000099"/>
                </a:solidFill>
                <a:latin typeface="Century Gothic" pitchFamily="34" charset="0"/>
                <a:ea typeface="新細明體" pitchFamily="18" charset="-120"/>
              </a:rPr>
              <a:t>Table of Contents</a:t>
            </a:r>
          </a:p>
        </p:txBody>
      </p:sp>
      <p:sp>
        <p:nvSpPr>
          <p:cNvPr id="79877" name="Text Box 5"/>
          <p:cNvSpPr txBox="1">
            <a:spLocks noChangeArrowheads="1"/>
          </p:cNvSpPr>
          <p:nvPr/>
        </p:nvSpPr>
        <p:spPr bwMode="auto">
          <a:xfrm>
            <a:off x="3794125" y="1931988"/>
            <a:ext cx="4953000" cy="112646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u="sng" dirty="0">
                <a:solidFill>
                  <a:schemeClr val="accent2"/>
                </a:solidFill>
                <a:latin typeface="Century Gothic" pitchFamily="34" charset="0"/>
                <a:ea typeface="新細明體" pitchFamily="18" charset="-120"/>
              </a:rPr>
              <a:t>Financial Update</a:t>
            </a:r>
          </a:p>
          <a:p>
            <a:pPr marL="457200" indent="-457200" algn="l">
              <a:spcBef>
                <a:spcPct val="80000"/>
              </a:spcBef>
              <a:buFontTx/>
              <a:buAutoNum type="arabicPeriod"/>
            </a:pPr>
            <a:r>
              <a:rPr lang="en-US" altLang="zh-TW" dirty="0">
                <a:solidFill>
                  <a:srgbClr val="C0C0C0"/>
                </a:solidFill>
                <a:latin typeface="Century Gothic" pitchFamily="34" charset="0"/>
                <a:ea typeface="新細明體" pitchFamily="18" charset="-120"/>
              </a:rPr>
              <a:t>Business Update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a:spLocks noGrp="1"/>
          </p:cNvSpPr>
          <p:nvPr>
            <p:ph type="sldNum" sz="quarter" idx="12"/>
          </p:nvPr>
        </p:nvSpPr>
        <p:spPr/>
        <p:txBody>
          <a:bodyPr/>
          <a:lstStyle/>
          <a:p>
            <a:pPr>
              <a:defRPr/>
            </a:pPr>
            <a:fld id="{A12A685F-B613-4D95-8AFF-0CA1735CFA1E}" type="slidenum">
              <a:rPr lang="zh-TW" altLang="en-US"/>
              <a:pPr>
                <a:defRPr/>
              </a:pPr>
              <a:t>4</a:t>
            </a:fld>
            <a:endParaRPr lang="en-US" altLang="zh-TW"/>
          </a:p>
        </p:txBody>
      </p:sp>
      <p:sp>
        <p:nvSpPr>
          <p:cNvPr id="409602" name="Rectangle 2"/>
          <p:cNvSpPr>
            <a:spLocks noChangeArrowheads="1"/>
          </p:cNvSpPr>
          <p:nvPr/>
        </p:nvSpPr>
        <p:spPr bwMode="auto">
          <a:xfrm>
            <a:off x="1274618" y="145288"/>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a:solidFill>
                  <a:srgbClr val="000099"/>
                </a:solidFill>
                <a:latin typeface="Century Gothic" pitchFamily="34" charset="0"/>
                <a:ea typeface="新細明體" pitchFamily="18" charset="-120"/>
              </a:rPr>
              <a:t>1Q 22 Income Statement</a:t>
            </a:r>
            <a:br>
              <a:rPr lang="en-US" altLang="zh-TW" sz="3200" u="sng" dirty="0">
                <a:solidFill>
                  <a:srgbClr val="000099"/>
                </a:solidFill>
                <a:latin typeface="Century Gothic" pitchFamily="34" charset="0"/>
                <a:ea typeface="新細明體" pitchFamily="18" charset="-120"/>
              </a:rPr>
            </a:br>
            <a:r>
              <a:rPr lang="en-US" altLang="zh-TW" sz="3200" u="sng" dirty="0" err="1">
                <a:solidFill>
                  <a:srgbClr val="000099"/>
                </a:solidFill>
                <a:latin typeface="Century Gothic" pitchFamily="34" charset="0"/>
                <a:ea typeface="新細明體" pitchFamily="18" charset="-120"/>
              </a:rPr>
              <a:t>QoQ</a:t>
            </a:r>
            <a:r>
              <a:rPr lang="en-US" altLang="zh-TW" sz="3200" u="sng" dirty="0">
                <a:solidFill>
                  <a:srgbClr val="000099"/>
                </a:solidFill>
                <a:latin typeface="Century Gothic" pitchFamily="34" charset="0"/>
                <a:ea typeface="新細明體" pitchFamily="18" charset="-120"/>
              </a:rPr>
              <a:t> Comparison</a:t>
            </a:r>
            <a:endParaRPr lang="en-US" altLang="zh-TW" u="sng" dirty="0">
              <a:solidFill>
                <a:srgbClr val="000099"/>
              </a:solidFill>
              <a:latin typeface="Century Gothic" pitchFamily="34" charset="0"/>
              <a:ea typeface="新細明體" pitchFamily="18" charset="-120"/>
            </a:endParaRPr>
          </a:p>
        </p:txBody>
      </p:sp>
      <p:sp>
        <p:nvSpPr>
          <p:cNvPr id="409603" name="Text Box 3"/>
          <p:cNvSpPr txBox="1">
            <a:spLocks noChangeArrowheads="1"/>
          </p:cNvSpPr>
          <p:nvPr/>
        </p:nvSpPr>
        <p:spPr bwMode="auto">
          <a:xfrm>
            <a:off x="2020888" y="862014"/>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9" name="圖片 8">
            <a:extLst>
              <a:ext uri="{FF2B5EF4-FFF2-40B4-BE49-F238E27FC236}">
                <a16:creationId xmlns:a16="http://schemas.microsoft.com/office/drawing/2014/main" id="{55291BFA-6B5B-41DF-9C2F-87A9297286C0}"/>
              </a:ext>
            </a:extLst>
          </p:cNvPr>
          <p:cNvPicPr>
            <a:picLocks noChangeAspect="1"/>
          </p:cNvPicPr>
          <p:nvPr/>
        </p:nvPicPr>
        <p:blipFill>
          <a:blip r:embed="rId2"/>
          <a:stretch>
            <a:fillRect/>
          </a:stretch>
        </p:blipFill>
        <p:spPr>
          <a:xfrm>
            <a:off x="357190" y="1419225"/>
            <a:ext cx="11477619" cy="4622998"/>
          </a:xfrm>
          <a:prstGeom prst="rect">
            <a:avLst/>
          </a:prstGeom>
        </p:spPr>
      </p:pic>
      <p:sp>
        <p:nvSpPr>
          <p:cNvPr id="11" name="Text Box 8">
            <a:extLst>
              <a:ext uri="{FF2B5EF4-FFF2-40B4-BE49-F238E27FC236}">
                <a16:creationId xmlns:a16="http://schemas.microsoft.com/office/drawing/2014/main" id="{5FDAE3BD-BE5E-48A5-B241-A36671D9EB15}"/>
              </a:ext>
            </a:extLst>
          </p:cNvPr>
          <p:cNvSpPr txBox="1">
            <a:spLocks noChangeArrowheads="1"/>
          </p:cNvSpPr>
          <p:nvPr/>
        </p:nvSpPr>
        <p:spPr bwMode="auto">
          <a:xfrm>
            <a:off x="357190" y="6042223"/>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*2022 Q1 Weighted Average Outstanding Shares : 178.570Million</a:t>
            </a:r>
          </a:p>
        </p:txBody>
      </p:sp>
      <p:sp>
        <p:nvSpPr>
          <p:cNvPr id="13" name="Text Box 8">
            <a:extLst>
              <a:ext uri="{FF2B5EF4-FFF2-40B4-BE49-F238E27FC236}">
                <a16:creationId xmlns:a16="http://schemas.microsoft.com/office/drawing/2014/main" id="{8530F76C-862A-4209-B923-2AA0B353309F}"/>
              </a:ext>
            </a:extLst>
          </p:cNvPr>
          <p:cNvSpPr txBox="1">
            <a:spLocks noChangeArrowheads="1"/>
          </p:cNvSpPr>
          <p:nvPr/>
        </p:nvSpPr>
        <p:spPr bwMode="auto">
          <a:xfrm>
            <a:off x="357190" y="6270823"/>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*2021 Q4</a:t>
            </a:r>
            <a:r>
              <a:rPr lang="zh-TW" altLang="en-US" sz="1400" b="1" dirty="0">
                <a:solidFill>
                  <a:schemeClr val="accent2"/>
                </a:solidFill>
                <a:latin typeface="Arial" charset="0"/>
                <a:ea typeface="新細明體" charset="-120"/>
              </a:rPr>
              <a:t> </a:t>
            </a:r>
            <a:r>
              <a:rPr lang="en-US" altLang="zh-TW" sz="1400" b="1" dirty="0">
                <a:solidFill>
                  <a:schemeClr val="accent2"/>
                </a:solidFill>
                <a:latin typeface="Arial" charset="0"/>
                <a:ea typeface="新細明體" charset="-120"/>
              </a:rPr>
              <a:t>Weighted Average Outstanding Shares : 178.538Million</a:t>
            </a:r>
          </a:p>
        </p:txBody>
      </p:sp>
    </p:spTree>
    <p:extLst>
      <p:ext uri="{BB962C8B-B14F-4D97-AF65-F5344CB8AC3E}">
        <p14:creationId xmlns:p14="http://schemas.microsoft.com/office/powerpoint/2010/main" val="2721333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3"/>
          <p:cNvSpPr>
            <a:spLocks noGrp="1"/>
          </p:cNvSpPr>
          <p:nvPr>
            <p:ph type="sldNum" sz="quarter" idx="12"/>
          </p:nvPr>
        </p:nvSpPr>
        <p:spPr/>
        <p:txBody>
          <a:bodyPr/>
          <a:lstStyle/>
          <a:p>
            <a:pPr>
              <a:defRPr/>
            </a:pPr>
            <a:fld id="{7E49F6FA-0AE0-4005-A7A4-85FAA9D345D7}" type="slidenum">
              <a:rPr lang="zh-TW" altLang="en-US"/>
              <a:pPr>
                <a:defRPr/>
              </a:pPr>
              <a:t>5</a:t>
            </a:fld>
            <a:endParaRPr lang="en-US" altLang="zh-TW"/>
          </a:p>
        </p:txBody>
      </p:sp>
      <p:sp>
        <p:nvSpPr>
          <p:cNvPr id="410626" name="Rectangle 2"/>
          <p:cNvSpPr>
            <a:spLocks noChangeArrowheads="1"/>
          </p:cNvSpPr>
          <p:nvPr/>
        </p:nvSpPr>
        <p:spPr bwMode="auto">
          <a:xfrm>
            <a:off x="1524000" y="15716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a:solidFill>
                  <a:srgbClr val="000099"/>
                </a:solidFill>
                <a:latin typeface="Century Gothic" pitchFamily="34" charset="0"/>
                <a:ea typeface="新細明體" pitchFamily="18" charset="-120"/>
              </a:rPr>
              <a:t>1Q 22 Income Statement</a:t>
            </a:r>
            <a:br>
              <a:rPr lang="en-US" altLang="zh-TW" sz="3200" u="sng" dirty="0">
                <a:solidFill>
                  <a:srgbClr val="000099"/>
                </a:solidFill>
                <a:latin typeface="Century Gothic" pitchFamily="34" charset="0"/>
                <a:ea typeface="新細明體" pitchFamily="18" charset="-120"/>
              </a:rPr>
            </a:br>
            <a:r>
              <a:rPr lang="en-US" altLang="zh-TW" sz="3200" u="sng" dirty="0">
                <a:solidFill>
                  <a:srgbClr val="000099"/>
                </a:solidFill>
                <a:latin typeface="Century Gothic" pitchFamily="34" charset="0"/>
                <a:ea typeface="新細明體" pitchFamily="18" charset="-120"/>
              </a:rPr>
              <a:t>YoY Comparison</a:t>
            </a:r>
            <a:endParaRPr lang="en-US" altLang="zh-TW" u="sng" dirty="0">
              <a:solidFill>
                <a:srgbClr val="000099"/>
              </a:solidFill>
              <a:latin typeface="Century Gothic" pitchFamily="34" charset="0"/>
              <a:ea typeface="新細明體" pitchFamily="18" charset="-120"/>
            </a:endParaRPr>
          </a:p>
        </p:txBody>
      </p:sp>
      <p:sp>
        <p:nvSpPr>
          <p:cNvPr id="410627" name="Text Box 3"/>
          <p:cNvSpPr txBox="1">
            <a:spLocks noChangeArrowheads="1"/>
          </p:cNvSpPr>
          <p:nvPr/>
        </p:nvSpPr>
        <p:spPr bwMode="auto">
          <a:xfrm>
            <a:off x="1828800" y="808039"/>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9" name="圖片 8">
            <a:extLst>
              <a:ext uri="{FF2B5EF4-FFF2-40B4-BE49-F238E27FC236}">
                <a16:creationId xmlns:a16="http://schemas.microsoft.com/office/drawing/2014/main" id="{6CB94BD6-EF46-4D58-B132-38F9DF88EC9F}"/>
              </a:ext>
            </a:extLst>
          </p:cNvPr>
          <p:cNvPicPr>
            <a:picLocks noChangeAspect="1"/>
          </p:cNvPicPr>
          <p:nvPr/>
        </p:nvPicPr>
        <p:blipFill>
          <a:blip r:embed="rId2"/>
          <a:stretch>
            <a:fillRect/>
          </a:stretch>
        </p:blipFill>
        <p:spPr>
          <a:xfrm>
            <a:off x="357190" y="1495425"/>
            <a:ext cx="11168060" cy="4775398"/>
          </a:xfrm>
          <a:prstGeom prst="rect">
            <a:avLst/>
          </a:prstGeom>
        </p:spPr>
      </p:pic>
      <p:sp>
        <p:nvSpPr>
          <p:cNvPr id="10" name="Text Box 8">
            <a:extLst>
              <a:ext uri="{FF2B5EF4-FFF2-40B4-BE49-F238E27FC236}">
                <a16:creationId xmlns:a16="http://schemas.microsoft.com/office/drawing/2014/main" id="{9BA00BF9-016A-4AF1-A8BC-54FE9B3AF7C5}"/>
              </a:ext>
            </a:extLst>
          </p:cNvPr>
          <p:cNvSpPr txBox="1">
            <a:spLocks noChangeArrowheads="1"/>
          </p:cNvSpPr>
          <p:nvPr/>
        </p:nvSpPr>
        <p:spPr bwMode="auto">
          <a:xfrm>
            <a:off x="357190" y="6042223"/>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*2022 Q1 Weighted Average Outstanding Shares : 178.570Million</a:t>
            </a:r>
          </a:p>
        </p:txBody>
      </p:sp>
      <p:sp>
        <p:nvSpPr>
          <p:cNvPr id="11" name="Text Box 8">
            <a:extLst>
              <a:ext uri="{FF2B5EF4-FFF2-40B4-BE49-F238E27FC236}">
                <a16:creationId xmlns:a16="http://schemas.microsoft.com/office/drawing/2014/main" id="{BDD949CB-AD05-4479-B47B-A1C9B6D3E788}"/>
              </a:ext>
            </a:extLst>
          </p:cNvPr>
          <p:cNvSpPr txBox="1">
            <a:spLocks noChangeArrowheads="1"/>
          </p:cNvSpPr>
          <p:nvPr/>
        </p:nvSpPr>
        <p:spPr bwMode="auto">
          <a:xfrm>
            <a:off x="357190" y="6270823"/>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*2021 Q1</a:t>
            </a:r>
            <a:r>
              <a:rPr lang="zh-TW" altLang="en-US" sz="1400" b="1" dirty="0">
                <a:solidFill>
                  <a:schemeClr val="accent2"/>
                </a:solidFill>
                <a:latin typeface="Arial" charset="0"/>
                <a:ea typeface="新細明體" charset="-120"/>
              </a:rPr>
              <a:t> </a:t>
            </a:r>
            <a:r>
              <a:rPr lang="en-US" altLang="zh-TW" sz="1400" b="1" dirty="0">
                <a:solidFill>
                  <a:schemeClr val="accent2"/>
                </a:solidFill>
                <a:latin typeface="Arial" charset="0"/>
                <a:ea typeface="新細明體" charset="-120"/>
              </a:rPr>
              <a:t>Weighted Average Outstanding Shares : 178.474Million</a:t>
            </a:r>
          </a:p>
        </p:txBody>
      </p:sp>
    </p:spTree>
    <p:extLst>
      <p:ext uri="{BB962C8B-B14F-4D97-AF65-F5344CB8AC3E}">
        <p14:creationId xmlns:p14="http://schemas.microsoft.com/office/powerpoint/2010/main" val="2831586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pPr>
              <a:defRPr/>
            </a:pPr>
            <a:fld id="{03E25BD0-E925-49E9-9F54-855C69E1107F}" type="slidenum">
              <a:rPr lang="zh-TW" altLang="en-US"/>
              <a:pPr>
                <a:defRPr/>
              </a:pPr>
              <a:t>6</a:t>
            </a:fld>
            <a:endParaRPr lang="en-US" altLang="zh-TW"/>
          </a:p>
        </p:txBody>
      </p:sp>
      <p:sp>
        <p:nvSpPr>
          <p:cNvPr id="412674" name="Rectangle 2"/>
          <p:cNvSpPr>
            <a:spLocks noChangeArrowheads="1"/>
          </p:cNvSpPr>
          <p:nvPr/>
        </p:nvSpPr>
        <p:spPr bwMode="auto">
          <a:xfrm>
            <a:off x="1717675" y="0"/>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3200" u="sng" dirty="0">
                <a:solidFill>
                  <a:srgbClr val="000099"/>
                </a:solidFill>
                <a:latin typeface="Century Gothic" pitchFamily="34" charset="0"/>
                <a:ea typeface="新細明體" pitchFamily="18" charset="-120"/>
              </a:rPr>
              <a:t>1Q 22 Operating Results Summary</a:t>
            </a:r>
          </a:p>
        </p:txBody>
      </p:sp>
      <p:sp>
        <p:nvSpPr>
          <p:cNvPr id="412675" name="Text Box 3"/>
          <p:cNvSpPr txBox="1">
            <a:spLocks noChangeArrowheads="1"/>
          </p:cNvSpPr>
          <p:nvPr/>
        </p:nvSpPr>
        <p:spPr bwMode="auto">
          <a:xfrm>
            <a:off x="1828800" y="808039"/>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defRPr/>
            </a:pPr>
            <a:r>
              <a:rPr lang="zh-TW" altLang="en-US" sz="3200" u="sng">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pic>
        <p:nvPicPr>
          <p:cNvPr id="6" name="圖片 5">
            <a:extLst>
              <a:ext uri="{FF2B5EF4-FFF2-40B4-BE49-F238E27FC236}">
                <a16:creationId xmlns:a16="http://schemas.microsoft.com/office/drawing/2014/main" id="{D612FE45-CCF8-4952-8FD9-4F9B18AB3E24}"/>
              </a:ext>
            </a:extLst>
          </p:cNvPr>
          <p:cNvPicPr>
            <a:picLocks noChangeAspect="1"/>
          </p:cNvPicPr>
          <p:nvPr/>
        </p:nvPicPr>
        <p:blipFill>
          <a:blip r:embed="rId2"/>
          <a:stretch>
            <a:fillRect/>
          </a:stretch>
        </p:blipFill>
        <p:spPr>
          <a:xfrm>
            <a:off x="450850" y="1289051"/>
            <a:ext cx="11290299" cy="5060949"/>
          </a:xfrm>
          <a:prstGeom prst="rect">
            <a:avLst/>
          </a:prstGeom>
        </p:spPr>
      </p:pic>
    </p:spTree>
    <p:extLst>
      <p:ext uri="{BB962C8B-B14F-4D97-AF65-F5344CB8AC3E}">
        <p14:creationId xmlns:p14="http://schemas.microsoft.com/office/powerpoint/2010/main" val="278081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3"/>
          <p:cNvSpPr>
            <a:spLocks noGrp="1"/>
          </p:cNvSpPr>
          <p:nvPr>
            <p:ph type="sldNum" sz="quarter" idx="12"/>
          </p:nvPr>
        </p:nvSpPr>
        <p:spPr/>
        <p:txBody>
          <a:bodyPr/>
          <a:lstStyle/>
          <a:p>
            <a:fld id="{EDEAED15-CB11-4B7D-9BB2-FF859E8E03FC}" type="slidenum">
              <a:rPr lang="zh-TW" altLang="en-US"/>
              <a:pPr/>
              <a:t>7</a:t>
            </a:fld>
            <a:endParaRPr lang="en-US" altLang="zh-TW"/>
          </a:p>
        </p:txBody>
      </p:sp>
      <p:sp>
        <p:nvSpPr>
          <p:cNvPr id="403459" name="Text Box 3"/>
          <p:cNvSpPr txBox="1">
            <a:spLocks noChangeArrowheads="1"/>
          </p:cNvSpPr>
          <p:nvPr/>
        </p:nvSpPr>
        <p:spPr bwMode="auto">
          <a:xfrm>
            <a:off x="1828800" y="808039"/>
            <a:ext cx="8229600" cy="579437"/>
          </a:xfrm>
          <a:prstGeom prst="rect">
            <a:avLst/>
          </a:prstGeom>
          <a:noFill/>
          <a:ln w="9525">
            <a:noFill/>
            <a:miter lim="800000"/>
            <a:headEnd/>
            <a:tailEnd/>
          </a:ln>
          <a:effectLst>
            <a:outerShdw dist="35921" dir="2700000" algn="ctr" rotWithShape="0">
              <a:srgbClr val="FFFF00"/>
            </a:outerShdw>
          </a:effectLst>
        </p:spPr>
        <p:txBody>
          <a:bodyPr>
            <a:spAutoFit/>
          </a:bodyPr>
          <a:lstStyle/>
          <a:p>
            <a:pPr algn="r" eaLnBrk="0" hangingPunct="0"/>
            <a:r>
              <a:rPr lang="zh-TW" altLang="en-US" sz="3200" u="sng">
                <a:solidFill>
                  <a:srgbClr val="FF3300"/>
                </a:solidFill>
                <a:effectLst>
                  <a:outerShdw blurRad="38100" dist="38100" dir="2700000" algn="tl">
                    <a:srgbClr val="C0C0C0"/>
                  </a:outerShdw>
                </a:effectLst>
                <a:latin typeface="Century Gothic" pitchFamily="34" charset="0"/>
                <a:ea typeface="新細明體" charset="-120"/>
              </a:rPr>
              <a:t>- </a:t>
            </a:r>
            <a:r>
              <a:rPr lang="en-US" altLang="zh-TW" sz="1600" u="sng">
                <a:solidFill>
                  <a:srgbClr val="FF3300"/>
                </a:solidFill>
                <a:effectLst>
                  <a:outerShdw blurRad="38100" dist="38100" dir="2700000" algn="tl">
                    <a:srgbClr val="C0C0C0"/>
                  </a:outerShdw>
                </a:effectLst>
                <a:latin typeface="Century Gothic" pitchFamily="34" charset="0"/>
                <a:ea typeface="新細明體" charset="-120"/>
              </a:rPr>
              <a:t>consolidated</a:t>
            </a:r>
          </a:p>
        </p:txBody>
      </p:sp>
      <p:sp>
        <p:nvSpPr>
          <p:cNvPr id="8" name="Rectangle 2"/>
          <p:cNvSpPr>
            <a:spLocks noChangeArrowheads="1"/>
          </p:cNvSpPr>
          <p:nvPr/>
        </p:nvSpPr>
        <p:spPr bwMode="auto">
          <a:xfrm>
            <a:off x="1524000" y="0"/>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200" u="sng" dirty="0">
                <a:solidFill>
                  <a:srgbClr val="000099"/>
                </a:solidFill>
                <a:latin typeface="Century Gothic" pitchFamily="34" charset="0"/>
                <a:ea typeface="新細明體" charset="-120"/>
              </a:rPr>
              <a:t>Balance Sheet Highlight –3.31.2022</a:t>
            </a:r>
          </a:p>
        </p:txBody>
      </p:sp>
      <p:pic>
        <p:nvPicPr>
          <p:cNvPr id="6" name="圖片 5">
            <a:extLst>
              <a:ext uri="{FF2B5EF4-FFF2-40B4-BE49-F238E27FC236}">
                <a16:creationId xmlns:a16="http://schemas.microsoft.com/office/drawing/2014/main" id="{09A67F25-3EF4-4946-9AA5-66CF1C9CAEB1}"/>
              </a:ext>
            </a:extLst>
          </p:cNvPr>
          <p:cNvPicPr>
            <a:picLocks noChangeAspect="1"/>
          </p:cNvPicPr>
          <p:nvPr/>
        </p:nvPicPr>
        <p:blipFill>
          <a:blip r:embed="rId2"/>
          <a:stretch>
            <a:fillRect/>
          </a:stretch>
        </p:blipFill>
        <p:spPr>
          <a:xfrm>
            <a:off x="406400" y="1493838"/>
            <a:ext cx="11261725" cy="4856162"/>
          </a:xfrm>
          <a:prstGeom prst="rect">
            <a:avLst/>
          </a:prstGeom>
        </p:spPr>
      </p:pic>
    </p:spTree>
    <p:extLst>
      <p:ext uri="{BB962C8B-B14F-4D97-AF65-F5344CB8AC3E}">
        <p14:creationId xmlns:p14="http://schemas.microsoft.com/office/powerpoint/2010/main" val="147413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p:txBody>
          <a:bodyPr/>
          <a:lstStyle/>
          <a:p>
            <a:fld id="{C354B24B-4AE8-41A0-AEE9-7015594BC675}" type="slidenum">
              <a:rPr lang="zh-TW" altLang="en-US"/>
              <a:pPr/>
              <a:t>8</a:t>
            </a:fld>
            <a:endParaRPr lang="en-US" altLang="zh-TW"/>
          </a:p>
        </p:txBody>
      </p:sp>
      <p:sp>
        <p:nvSpPr>
          <p:cNvPr id="106498" name="Text Box 2"/>
          <p:cNvSpPr txBox="1">
            <a:spLocks noChangeArrowheads="1"/>
          </p:cNvSpPr>
          <p:nvPr/>
        </p:nvSpPr>
        <p:spPr bwMode="auto">
          <a:xfrm>
            <a:off x="3660775" y="2135188"/>
            <a:ext cx="4953000" cy="112646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dirty="0">
                <a:solidFill>
                  <a:srgbClr val="C0C0C0"/>
                </a:solidFill>
                <a:latin typeface="Century Gothic" pitchFamily="34" charset="0"/>
                <a:ea typeface="新細明體" pitchFamily="18" charset="-120"/>
              </a:rPr>
              <a:t>Financial Update</a:t>
            </a:r>
            <a:endParaRPr lang="en-US" altLang="zh-TW" u="sng" dirty="0">
              <a:solidFill>
                <a:schemeClr val="accent2"/>
              </a:solidFill>
              <a:latin typeface="Century Gothic" pitchFamily="34" charset="0"/>
              <a:ea typeface="新細明體" pitchFamily="18" charset="-120"/>
            </a:endParaRPr>
          </a:p>
          <a:p>
            <a:pPr marL="457200" indent="-457200" algn="l">
              <a:spcBef>
                <a:spcPct val="80000"/>
              </a:spcBef>
              <a:buFontTx/>
              <a:buAutoNum type="arabicPeriod"/>
            </a:pPr>
            <a:r>
              <a:rPr lang="en-US" altLang="zh-TW" u="sng" dirty="0">
                <a:solidFill>
                  <a:schemeClr val="accent2"/>
                </a:solidFill>
                <a:latin typeface="Century Gothic" pitchFamily="34" charset="0"/>
                <a:ea typeface="新細明體" pitchFamily="18" charset="-120"/>
              </a:rPr>
              <a:t>Business Update</a:t>
            </a:r>
          </a:p>
        </p:txBody>
      </p:sp>
      <p:sp>
        <p:nvSpPr>
          <p:cNvPr id="106499" name="Rectangle 3"/>
          <p:cNvSpPr>
            <a:spLocks noChangeArrowheads="1"/>
          </p:cNvSpPr>
          <p:nvPr/>
        </p:nvSpPr>
        <p:spPr bwMode="auto">
          <a:xfrm>
            <a:off x="2743200" y="152400"/>
            <a:ext cx="5334000" cy="914400"/>
          </a:xfrm>
          <a:prstGeom prst="rect">
            <a:avLst/>
          </a:prstGeom>
          <a:noFill/>
          <a:ln w="9525">
            <a:noFill/>
            <a:miter lim="800000"/>
            <a:headEnd/>
            <a:tailEnd/>
          </a:ln>
          <a:effectLst>
            <a:outerShdw dist="35921" dir="2700000" algn="ctr" rotWithShape="0">
              <a:srgbClr val="FFFF66"/>
            </a:outerShdw>
          </a:effectLst>
        </p:spPr>
        <p:txBody>
          <a:bodyPr anchor="ctr"/>
          <a:lstStyle/>
          <a:p>
            <a:r>
              <a:rPr lang="en-US" altLang="zh-TW" sz="3200">
                <a:solidFill>
                  <a:srgbClr val="000099"/>
                </a:solidFill>
                <a:latin typeface="Century Gothic" pitchFamily="34" charset="0"/>
                <a:ea typeface="新細明體" pitchFamily="18" charset="-120"/>
              </a:rPr>
              <a:t>Table of Contents</a:t>
            </a:r>
          </a:p>
        </p:txBody>
      </p:sp>
    </p:spTree>
    <p:extLst>
      <p:ext uri="{BB962C8B-B14F-4D97-AF65-F5344CB8AC3E}">
        <p14:creationId xmlns:p14="http://schemas.microsoft.com/office/powerpoint/2010/main" val="461533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圖片 38">
            <a:extLst>
              <a:ext uri="{FF2B5EF4-FFF2-40B4-BE49-F238E27FC236}">
                <a16:creationId xmlns:a16="http://schemas.microsoft.com/office/drawing/2014/main" id="{816F4126-1B08-4F48-B1DA-8BBC3F2F97AC}"/>
              </a:ext>
            </a:extLst>
          </p:cNvPr>
          <p:cNvPicPr>
            <a:picLocks noChangeAspect="1"/>
          </p:cNvPicPr>
          <p:nvPr/>
        </p:nvPicPr>
        <p:blipFill>
          <a:blip r:embed="rId2"/>
          <a:stretch>
            <a:fillRect/>
          </a:stretch>
        </p:blipFill>
        <p:spPr>
          <a:xfrm>
            <a:off x="406400" y="733425"/>
            <a:ext cx="11852275" cy="5616575"/>
          </a:xfrm>
          <a:prstGeom prst="rect">
            <a:avLst/>
          </a:prstGeom>
        </p:spPr>
      </p:pic>
      <p:sp>
        <p:nvSpPr>
          <p:cNvPr id="19" name="投影片編號版面配置區 3"/>
          <p:cNvSpPr>
            <a:spLocks noGrp="1"/>
          </p:cNvSpPr>
          <p:nvPr>
            <p:ph type="sldNum" sz="quarter" idx="12"/>
          </p:nvPr>
        </p:nvSpPr>
        <p:spPr/>
        <p:txBody>
          <a:bodyPr/>
          <a:lstStyle/>
          <a:p>
            <a:fld id="{2050D025-F7E7-4729-A5C0-F48726E94417}" type="slidenum">
              <a:rPr lang="zh-TW" altLang="en-US"/>
              <a:pPr/>
              <a:t>9</a:t>
            </a:fld>
            <a:endParaRPr lang="en-US" altLang="zh-TW"/>
          </a:p>
        </p:txBody>
      </p:sp>
      <p:sp>
        <p:nvSpPr>
          <p:cNvPr id="218116" name="Rectangle 4"/>
          <p:cNvSpPr>
            <a:spLocks noChangeArrowheads="1"/>
          </p:cNvSpPr>
          <p:nvPr/>
        </p:nvSpPr>
        <p:spPr bwMode="auto">
          <a:xfrm>
            <a:off x="1679575" y="26670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a:defRPr/>
            </a:pPr>
            <a:r>
              <a:rPr lang="en-US" altLang="zh-TW" sz="2800" b="0" u="sng">
                <a:solidFill>
                  <a:srgbClr val="000099"/>
                </a:solidFill>
                <a:latin typeface="Century Gothic" pitchFamily="34" charset="0"/>
                <a:ea typeface="新細明體" pitchFamily="18" charset="-120"/>
              </a:rPr>
              <a:t>Tong Hsing Revenue History</a:t>
            </a:r>
          </a:p>
        </p:txBody>
      </p:sp>
      <p:sp>
        <p:nvSpPr>
          <p:cNvPr id="25" name="Rectangle 3">
            <a:extLst>
              <a:ext uri="{FF2B5EF4-FFF2-40B4-BE49-F238E27FC236}">
                <a16:creationId xmlns:a16="http://schemas.microsoft.com/office/drawing/2014/main" id="{B9CFB055-284E-473A-AB2C-5412CB61DF33}"/>
              </a:ext>
            </a:extLst>
          </p:cNvPr>
          <p:cNvSpPr>
            <a:spLocks noChangeArrowheads="1"/>
          </p:cNvSpPr>
          <p:nvPr/>
        </p:nvSpPr>
        <p:spPr bwMode="auto">
          <a:xfrm>
            <a:off x="243420" y="1113991"/>
            <a:ext cx="1091646" cy="215444"/>
          </a:xfrm>
          <a:prstGeom prst="rect">
            <a:avLst/>
          </a:prstGeom>
          <a:noFill/>
          <a:ln w="9525">
            <a:noFill/>
            <a:miter lim="800000"/>
            <a:headEnd/>
            <a:tailEnd/>
          </a:ln>
        </p:spPr>
        <p:txBody>
          <a:bodyPr wrap="none" lIns="0" tIns="0" rIns="0" bIns="0">
            <a:spAutoFit/>
          </a:bodyPr>
          <a:lstStyle/>
          <a:p>
            <a:r>
              <a:rPr lang="zh-TW" altLang="en-US" sz="1400" dirty="0">
                <a:solidFill>
                  <a:srgbClr val="000000"/>
                </a:solidFill>
                <a:latin typeface="Century Gothic" pitchFamily="34" charset="0"/>
                <a:ea typeface="新細明體" pitchFamily="18" charset="-120"/>
              </a:rPr>
              <a:t>(</a:t>
            </a:r>
            <a:r>
              <a:rPr lang="en-US" altLang="zh-TW" sz="1400" dirty="0">
                <a:solidFill>
                  <a:srgbClr val="000000"/>
                </a:solidFill>
                <a:latin typeface="Century Gothic" pitchFamily="34" charset="0"/>
                <a:ea typeface="新細明體" pitchFamily="18" charset="-120"/>
              </a:rPr>
              <a:t>Unit: K_NTD)</a:t>
            </a:r>
            <a:endParaRPr lang="en-US" altLang="zh-TW" sz="1400" b="0" dirty="0">
              <a:ea typeface="新細明體" pitchFamily="18" charset="-120"/>
            </a:endParaRPr>
          </a:p>
        </p:txBody>
      </p:sp>
      <p:sp>
        <p:nvSpPr>
          <p:cNvPr id="38" name="Text Box 46">
            <a:extLst>
              <a:ext uri="{FF2B5EF4-FFF2-40B4-BE49-F238E27FC236}">
                <a16:creationId xmlns:a16="http://schemas.microsoft.com/office/drawing/2014/main" id="{D6EB6410-D719-4198-B2AD-3B851105BB87}"/>
              </a:ext>
            </a:extLst>
          </p:cNvPr>
          <p:cNvSpPr txBox="1">
            <a:spLocks noChangeArrowheads="1"/>
          </p:cNvSpPr>
          <p:nvPr/>
        </p:nvSpPr>
        <p:spPr bwMode="auto">
          <a:xfrm>
            <a:off x="10277346" y="953769"/>
            <a:ext cx="1914654" cy="579437"/>
          </a:xfrm>
          <a:prstGeom prst="rect">
            <a:avLst/>
          </a:prstGeom>
          <a:noFill/>
          <a:ln w="9525">
            <a:noFill/>
            <a:miter lim="800000"/>
            <a:headEnd/>
            <a:tailEnd/>
          </a:ln>
          <a:effectLst>
            <a:outerShdw dist="35921" dir="2700000" algn="ctr" rotWithShape="0">
              <a:srgbClr val="FFFF00"/>
            </a:outerShdw>
          </a:effectLst>
        </p:spPr>
        <p:txBody>
          <a:bodyPr wrap="square">
            <a:spAutoFit/>
          </a:bodyPr>
          <a:lstStyle/>
          <a:p>
            <a:pPr eaLnBrk="0" hangingPunct="0"/>
            <a:r>
              <a:rPr lang="zh-TW" altLang="en-US" sz="3200" u="sng" dirty="0">
                <a:solidFill>
                  <a:srgbClr val="FF3300"/>
                </a:solidFill>
                <a:effectLst>
                  <a:outerShdw blurRad="38100" dist="38100" dir="2700000" algn="tl">
                    <a:srgbClr val="C0C0C0"/>
                  </a:outerShdw>
                </a:effectLst>
                <a:latin typeface="Century Gothic" pitchFamily="34" charset="0"/>
                <a:ea typeface="新細明體" pitchFamily="18" charset="-120"/>
              </a:rPr>
              <a:t>- </a:t>
            </a:r>
            <a:r>
              <a:rPr lang="en-US" altLang="zh-TW" sz="1600" u="sng" dirty="0">
                <a:solidFill>
                  <a:srgbClr val="FF3300"/>
                </a:solidFill>
                <a:effectLst>
                  <a:outerShdw blurRad="38100" dist="38100" dir="2700000" algn="tl">
                    <a:srgbClr val="C0C0C0"/>
                  </a:outerShdw>
                </a:effectLst>
                <a:latin typeface="Century Gothic" pitchFamily="34" charset="0"/>
                <a:ea typeface="新細明體" pitchFamily="18" charset="-120"/>
              </a:rPr>
              <a:t>consolidated</a:t>
            </a:r>
          </a:p>
        </p:txBody>
      </p:sp>
      <p:sp>
        <p:nvSpPr>
          <p:cNvPr id="40" name="Line 20">
            <a:extLst>
              <a:ext uri="{FF2B5EF4-FFF2-40B4-BE49-F238E27FC236}">
                <a16:creationId xmlns:a16="http://schemas.microsoft.com/office/drawing/2014/main" id="{511D42BF-9872-4F17-81C2-273AD3E2F425}"/>
              </a:ext>
            </a:extLst>
          </p:cNvPr>
          <p:cNvSpPr>
            <a:spLocks noChangeShapeType="1"/>
          </p:cNvSpPr>
          <p:nvPr/>
        </p:nvSpPr>
        <p:spPr bwMode="auto">
          <a:xfrm flipV="1">
            <a:off x="2304454" y="3641745"/>
            <a:ext cx="908007" cy="150083"/>
          </a:xfrm>
          <a:prstGeom prst="line">
            <a:avLst/>
          </a:prstGeom>
          <a:noFill/>
          <a:ln w="9525">
            <a:solidFill>
              <a:srgbClr val="FF3300"/>
            </a:solidFill>
            <a:round/>
            <a:headEnd/>
            <a:tailEnd type="triangle" w="med" len="med"/>
          </a:ln>
        </p:spPr>
        <p:txBody>
          <a:bodyPr/>
          <a:lstStyle/>
          <a:p>
            <a:endParaRPr lang="zh-TW" altLang="en-US"/>
          </a:p>
        </p:txBody>
      </p:sp>
      <p:sp>
        <p:nvSpPr>
          <p:cNvPr id="41" name="Line 20">
            <a:extLst>
              <a:ext uri="{FF2B5EF4-FFF2-40B4-BE49-F238E27FC236}">
                <a16:creationId xmlns:a16="http://schemas.microsoft.com/office/drawing/2014/main" id="{986C05B5-BC89-4B7C-88F8-B37AF09FA34E}"/>
              </a:ext>
            </a:extLst>
          </p:cNvPr>
          <p:cNvSpPr>
            <a:spLocks noChangeShapeType="1"/>
          </p:cNvSpPr>
          <p:nvPr/>
        </p:nvSpPr>
        <p:spPr bwMode="auto">
          <a:xfrm flipV="1">
            <a:off x="4253873" y="3674930"/>
            <a:ext cx="898206" cy="150085"/>
          </a:xfrm>
          <a:prstGeom prst="line">
            <a:avLst/>
          </a:prstGeom>
          <a:noFill/>
          <a:ln w="9525">
            <a:solidFill>
              <a:srgbClr val="FF3300"/>
            </a:solidFill>
            <a:round/>
            <a:headEnd/>
            <a:tailEnd type="triangle" w="med" len="med"/>
          </a:ln>
        </p:spPr>
        <p:txBody>
          <a:bodyPr/>
          <a:lstStyle/>
          <a:p>
            <a:endParaRPr lang="zh-TW" altLang="en-US"/>
          </a:p>
        </p:txBody>
      </p:sp>
      <p:sp>
        <p:nvSpPr>
          <p:cNvPr id="42" name="Text Box 17">
            <a:extLst>
              <a:ext uri="{FF2B5EF4-FFF2-40B4-BE49-F238E27FC236}">
                <a16:creationId xmlns:a16="http://schemas.microsoft.com/office/drawing/2014/main" id="{EFB66FDE-27CC-4784-AE5F-68563D3DF4B2}"/>
              </a:ext>
            </a:extLst>
          </p:cNvPr>
          <p:cNvSpPr txBox="1">
            <a:spLocks noChangeArrowheads="1"/>
          </p:cNvSpPr>
          <p:nvPr/>
        </p:nvSpPr>
        <p:spPr bwMode="auto">
          <a:xfrm>
            <a:off x="3386914" y="3815763"/>
            <a:ext cx="673100" cy="274637"/>
          </a:xfrm>
          <a:prstGeom prst="rect">
            <a:avLst/>
          </a:prstGeom>
          <a:noFill/>
          <a:ln w="9525">
            <a:noFill/>
            <a:miter lim="800000"/>
            <a:headEnd/>
            <a:tailEnd/>
          </a:ln>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-7</a:t>
            </a:r>
            <a:r>
              <a:rPr lang="zh-TW" altLang="en-US" sz="1200" dirty="0">
                <a:solidFill>
                  <a:srgbClr val="FF3300"/>
                </a:solidFill>
                <a:latin typeface="Century Gothic" pitchFamily="34" charset="0"/>
                <a:ea typeface="新細明體" pitchFamily="18" charset="-120"/>
              </a:rPr>
              <a:t>%</a:t>
            </a:r>
          </a:p>
        </p:txBody>
      </p:sp>
      <p:sp>
        <p:nvSpPr>
          <p:cNvPr id="43" name="Line 20">
            <a:extLst>
              <a:ext uri="{FF2B5EF4-FFF2-40B4-BE49-F238E27FC236}">
                <a16:creationId xmlns:a16="http://schemas.microsoft.com/office/drawing/2014/main" id="{CCBF5CDB-7C7A-4BE6-A38D-81ECA532FD21}"/>
              </a:ext>
            </a:extLst>
          </p:cNvPr>
          <p:cNvSpPr>
            <a:spLocks noChangeShapeType="1"/>
          </p:cNvSpPr>
          <p:nvPr/>
        </p:nvSpPr>
        <p:spPr bwMode="auto">
          <a:xfrm>
            <a:off x="7040527" y="3899308"/>
            <a:ext cx="955603" cy="10975"/>
          </a:xfrm>
          <a:prstGeom prst="line">
            <a:avLst/>
          </a:prstGeom>
          <a:noFill/>
          <a:ln w="9525">
            <a:solidFill>
              <a:srgbClr val="FF3300"/>
            </a:solidFill>
            <a:round/>
            <a:headEnd/>
            <a:tailEnd type="triangle" w="med" len="med"/>
          </a:ln>
        </p:spPr>
        <p:txBody>
          <a:bodyPr/>
          <a:lstStyle/>
          <a:p>
            <a:endParaRPr lang="zh-TW" altLang="en-US"/>
          </a:p>
        </p:txBody>
      </p:sp>
      <p:sp>
        <p:nvSpPr>
          <p:cNvPr id="44" name="Text Box 17">
            <a:extLst>
              <a:ext uri="{FF2B5EF4-FFF2-40B4-BE49-F238E27FC236}">
                <a16:creationId xmlns:a16="http://schemas.microsoft.com/office/drawing/2014/main" id="{C93F4B77-4E0A-4115-950E-D138DE6BBBEF}"/>
              </a:ext>
            </a:extLst>
          </p:cNvPr>
          <p:cNvSpPr txBox="1">
            <a:spLocks noChangeArrowheads="1"/>
          </p:cNvSpPr>
          <p:nvPr/>
        </p:nvSpPr>
        <p:spPr bwMode="auto">
          <a:xfrm>
            <a:off x="7189226" y="3945411"/>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+0</a:t>
            </a:r>
            <a:r>
              <a:rPr lang="zh-TW" altLang="en-US" sz="1200" dirty="0">
                <a:solidFill>
                  <a:srgbClr val="FF3300"/>
                </a:solidFill>
                <a:latin typeface="Century Gothic" pitchFamily="34" charset="0"/>
                <a:ea typeface="新細明體" pitchFamily="18" charset="-120"/>
              </a:rPr>
              <a:t>%</a:t>
            </a:r>
          </a:p>
        </p:txBody>
      </p:sp>
      <p:sp>
        <p:nvSpPr>
          <p:cNvPr id="45" name="Text Box 17">
            <a:extLst>
              <a:ext uri="{FF2B5EF4-FFF2-40B4-BE49-F238E27FC236}">
                <a16:creationId xmlns:a16="http://schemas.microsoft.com/office/drawing/2014/main" id="{DB53ED78-D3E5-4477-A2CB-79479AE4CDE3}"/>
              </a:ext>
            </a:extLst>
          </p:cNvPr>
          <p:cNvSpPr txBox="1">
            <a:spLocks noChangeArrowheads="1"/>
          </p:cNvSpPr>
          <p:nvPr/>
        </p:nvSpPr>
        <p:spPr bwMode="auto">
          <a:xfrm>
            <a:off x="2447829" y="3782623"/>
            <a:ext cx="673100" cy="276999"/>
          </a:xfrm>
          <a:prstGeom prst="rect">
            <a:avLst/>
          </a:prstGeom>
          <a:noFill/>
          <a:ln w="9525">
            <a:noFill/>
            <a:miter lim="800000"/>
            <a:headEnd/>
            <a:tailEnd/>
          </a:ln>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+5</a:t>
            </a:r>
            <a:r>
              <a:rPr lang="zh-TW" altLang="en-US" sz="1200" dirty="0">
                <a:solidFill>
                  <a:srgbClr val="FF3300"/>
                </a:solidFill>
                <a:latin typeface="Century Gothic" pitchFamily="34" charset="0"/>
                <a:ea typeface="新細明體" pitchFamily="18" charset="-120"/>
              </a:rPr>
              <a:t>%</a:t>
            </a:r>
          </a:p>
        </p:txBody>
      </p:sp>
      <p:sp>
        <p:nvSpPr>
          <p:cNvPr id="46" name="Line 20">
            <a:extLst>
              <a:ext uri="{FF2B5EF4-FFF2-40B4-BE49-F238E27FC236}">
                <a16:creationId xmlns:a16="http://schemas.microsoft.com/office/drawing/2014/main" id="{045C878F-A926-4C36-8E50-848033FA5EAB}"/>
              </a:ext>
            </a:extLst>
          </p:cNvPr>
          <p:cNvSpPr>
            <a:spLocks noChangeShapeType="1"/>
          </p:cNvSpPr>
          <p:nvPr/>
        </p:nvSpPr>
        <p:spPr bwMode="auto">
          <a:xfrm>
            <a:off x="3205802" y="3657514"/>
            <a:ext cx="1004248" cy="150084"/>
          </a:xfrm>
          <a:prstGeom prst="line">
            <a:avLst/>
          </a:prstGeom>
          <a:noFill/>
          <a:ln w="9525">
            <a:solidFill>
              <a:srgbClr val="FF3300"/>
            </a:solidFill>
            <a:round/>
            <a:headEnd/>
            <a:tailEnd type="triangle" w="med" len="med"/>
          </a:ln>
        </p:spPr>
        <p:txBody>
          <a:bodyPr/>
          <a:lstStyle/>
          <a:p>
            <a:endParaRPr lang="zh-TW" altLang="en-US"/>
          </a:p>
        </p:txBody>
      </p:sp>
      <p:sp>
        <p:nvSpPr>
          <p:cNvPr id="47" name="Text Box 17">
            <a:extLst>
              <a:ext uri="{FF2B5EF4-FFF2-40B4-BE49-F238E27FC236}">
                <a16:creationId xmlns:a16="http://schemas.microsoft.com/office/drawing/2014/main" id="{518F7DE2-FA96-4F96-B584-C34BF8BB263A}"/>
              </a:ext>
            </a:extLst>
          </p:cNvPr>
          <p:cNvSpPr txBox="1">
            <a:spLocks noChangeArrowheads="1"/>
          </p:cNvSpPr>
          <p:nvPr/>
        </p:nvSpPr>
        <p:spPr bwMode="auto">
          <a:xfrm>
            <a:off x="4434533" y="3814721"/>
            <a:ext cx="587376" cy="274637"/>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
        <p:nvSpPr>
          <p:cNvPr id="48" name="Line 20">
            <a:extLst>
              <a:ext uri="{FF2B5EF4-FFF2-40B4-BE49-F238E27FC236}">
                <a16:creationId xmlns:a16="http://schemas.microsoft.com/office/drawing/2014/main" id="{69BCB764-19C5-4062-86B8-DFEE4CDB6E9B}"/>
              </a:ext>
            </a:extLst>
          </p:cNvPr>
          <p:cNvSpPr>
            <a:spLocks noChangeShapeType="1"/>
          </p:cNvSpPr>
          <p:nvPr/>
        </p:nvSpPr>
        <p:spPr bwMode="auto">
          <a:xfrm>
            <a:off x="5142880" y="3675361"/>
            <a:ext cx="898206" cy="150083"/>
          </a:xfrm>
          <a:prstGeom prst="line">
            <a:avLst/>
          </a:prstGeom>
          <a:noFill/>
          <a:ln w="9525">
            <a:solidFill>
              <a:srgbClr val="FF3300"/>
            </a:solidFill>
            <a:round/>
            <a:headEnd/>
            <a:tailEnd type="triangle" w="med" len="med"/>
          </a:ln>
        </p:spPr>
        <p:txBody>
          <a:bodyPr/>
          <a:lstStyle/>
          <a:p>
            <a:endParaRPr lang="zh-TW" altLang="en-US"/>
          </a:p>
        </p:txBody>
      </p:sp>
      <p:sp>
        <p:nvSpPr>
          <p:cNvPr id="49" name="Text Box 17">
            <a:extLst>
              <a:ext uri="{FF2B5EF4-FFF2-40B4-BE49-F238E27FC236}">
                <a16:creationId xmlns:a16="http://schemas.microsoft.com/office/drawing/2014/main" id="{91945FFB-F011-42AA-82FC-A8A5993C1E1A}"/>
              </a:ext>
            </a:extLst>
          </p:cNvPr>
          <p:cNvSpPr txBox="1">
            <a:spLocks noChangeArrowheads="1"/>
          </p:cNvSpPr>
          <p:nvPr/>
        </p:nvSpPr>
        <p:spPr bwMode="auto">
          <a:xfrm>
            <a:off x="5281602" y="3834797"/>
            <a:ext cx="673100" cy="274637"/>
          </a:xfrm>
          <a:prstGeom prst="rect">
            <a:avLst/>
          </a:prstGeom>
          <a:noFill/>
          <a:ln w="9525">
            <a:noFill/>
            <a:miter lim="800000"/>
            <a:headEnd/>
            <a:tailEnd/>
          </a:ln>
        </p:spPr>
        <p:txBody>
          <a:bodyPr>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
        <p:nvSpPr>
          <p:cNvPr id="50" name="Line 20">
            <a:extLst>
              <a:ext uri="{FF2B5EF4-FFF2-40B4-BE49-F238E27FC236}">
                <a16:creationId xmlns:a16="http://schemas.microsoft.com/office/drawing/2014/main" id="{91C80A68-C04D-439A-9061-6483A7CB0287}"/>
              </a:ext>
            </a:extLst>
          </p:cNvPr>
          <p:cNvSpPr>
            <a:spLocks noChangeShapeType="1"/>
          </p:cNvSpPr>
          <p:nvPr/>
        </p:nvSpPr>
        <p:spPr bwMode="auto">
          <a:xfrm>
            <a:off x="6026315" y="3834797"/>
            <a:ext cx="1014213" cy="75487"/>
          </a:xfrm>
          <a:prstGeom prst="line">
            <a:avLst/>
          </a:prstGeom>
          <a:noFill/>
          <a:ln w="9525">
            <a:solidFill>
              <a:srgbClr val="FF3300"/>
            </a:solidFill>
            <a:round/>
            <a:headEnd/>
            <a:tailEnd type="triangle" w="med" len="med"/>
          </a:ln>
        </p:spPr>
        <p:txBody>
          <a:bodyPr/>
          <a:lstStyle/>
          <a:p>
            <a:endParaRPr lang="zh-TW" altLang="en-US"/>
          </a:p>
        </p:txBody>
      </p:sp>
      <p:sp>
        <p:nvSpPr>
          <p:cNvPr id="51" name="Text Box 17">
            <a:extLst>
              <a:ext uri="{FF2B5EF4-FFF2-40B4-BE49-F238E27FC236}">
                <a16:creationId xmlns:a16="http://schemas.microsoft.com/office/drawing/2014/main" id="{D5A0740A-902C-4DFF-9DD5-4F9E055F3762}"/>
              </a:ext>
            </a:extLst>
          </p:cNvPr>
          <p:cNvSpPr txBox="1">
            <a:spLocks noChangeArrowheads="1"/>
          </p:cNvSpPr>
          <p:nvPr/>
        </p:nvSpPr>
        <p:spPr bwMode="auto">
          <a:xfrm>
            <a:off x="6214395" y="3910475"/>
            <a:ext cx="67310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-4</a:t>
            </a:r>
            <a:r>
              <a:rPr lang="zh-TW" altLang="en-US" sz="1200" dirty="0">
                <a:solidFill>
                  <a:srgbClr val="FF3300"/>
                </a:solidFill>
                <a:latin typeface="Century Gothic" pitchFamily="34" charset="0"/>
                <a:ea typeface="新細明體" pitchFamily="18" charset="-120"/>
              </a:rPr>
              <a:t>%</a:t>
            </a:r>
          </a:p>
        </p:txBody>
      </p:sp>
      <p:sp>
        <p:nvSpPr>
          <p:cNvPr id="52" name="Line 20">
            <a:extLst>
              <a:ext uri="{FF2B5EF4-FFF2-40B4-BE49-F238E27FC236}">
                <a16:creationId xmlns:a16="http://schemas.microsoft.com/office/drawing/2014/main" id="{75E48BCF-EA11-4380-9EEA-EC334F06D965}"/>
              </a:ext>
            </a:extLst>
          </p:cNvPr>
          <p:cNvSpPr>
            <a:spLocks noChangeShapeType="1"/>
          </p:cNvSpPr>
          <p:nvPr/>
        </p:nvSpPr>
        <p:spPr bwMode="auto">
          <a:xfrm flipV="1">
            <a:off x="8007794" y="3107843"/>
            <a:ext cx="898206" cy="802323"/>
          </a:xfrm>
          <a:prstGeom prst="line">
            <a:avLst/>
          </a:prstGeom>
          <a:noFill/>
          <a:ln w="9525">
            <a:solidFill>
              <a:srgbClr val="FF3300"/>
            </a:solidFill>
            <a:round/>
            <a:headEnd/>
            <a:tailEnd type="triangle" w="med" len="med"/>
          </a:ln>
        </p:spPr>
        <p:txBody>
          <a:bodyPr/>
          <a:lstStyle/>
          <a:p>
            <a:endParaRPr lang="zh-TW" altLang="en-US"/>
          </a:p>
        </p:txBody>
      </p:sp>
      <p:sp>
        <p:nvSpPr>
          <p:cNvPr id="53" name="Text Box 17">
            <a:extLst>
              <a:ext uri="{FF2B5EF4-FFF2-40B4-BE49-F238E27FC236}">
                <a16:creationId xmlns:a16="http://schemas.microsoft.com/office/drawing/2014/main" id="{ABEF0049-5C22-48F3-9D2D-AF051A387F77}"/>
              </a:ext>
            </a:extLst>
          </p:cNvPr>
          <p:cNvSpPr txBox="1">
            <a:spLocks noChangeArrowheads="1"/>
          </p:cNvSpPr>
          <p:nvPr/>
        </p:nvSpPr>
        <p:spPr bwMode="auto">
          <a:xfrm>
            <a:off x="8125865" y="3910167"/>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+37</a:t>
            </a:r>
            <a:r>
              <a:rPr lang="zh-TW" altLang="en-US" sz="1200" dirty="0">
                <a:solidFill>
                  <a:srgbClr val="FF3300"/>
                </a:solidFill>
                <a:latin typeface="Century Gothic" pitchFamily="34" charset="0"/>
                <a:ea typeface="新細明體" pitchFamily="18" charset="-120"/>
              </a:rPr>
              <a:t>%</a:t>
            </a:r>
          </a:p>
        </p:txBody>
      </p:sp>
      <p:sp>
        <p:nvSpPr>
          <p:cNvPr id="54" name="Text Box 17">
            <a:extLst>
              <a:ext uri="{FF2B5EF4-FFF2-40B4-BE49-F238E27FC236}">
                <a16:creationId xmlns:a16="http://schemas.microsoft.com/office/drawing/2014/main" id="{64B952E3-BFEC-472C-94F1-9AEC6B8A04EE}"/>
              </a:ext>
            </a:extLst>
          </p:cNvPr>
          <p:cNvSpPr txBox="1">
            <a:spLocks noChangeArrowheads="1"/>
          </p:cNvSpPr>
          <p:nvPr/>
        </p:nvSpPr>
        <p:spPr bwMode="auto">
          <a:xfrm>
            <a:off x="9098540" y="2914475"/>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+36</a:t>
            </a:r>
            <a:r>
              <a:rPr lang="zh-TW" altLang="en-US" sz="1200" dirty="0">
                <a:solidFill>
                  <a:srgbClr val="FF3300"/>
                </a:solidFill>
                <a:latin typeface="Century Gothic" pitchFamily="34" charset="0"/>
                <a:ea typeface="新細明體" pitchFamily="18" charset="-120"/>
              </a:rPr>
              <a:t>%</a:t>
            </a:r>
          </a:p>
        </p:txBody>
      </p:sp>
      <p:sp>
        <p:nvSpPr>
          <p:cNvPr id="55" name="Line 20">
            <a:extLst>
              <a:ext uri="{FF2B5EF4-FFF2-40B4-BE49-F238E27FC236}">
                <a16:creationId xmlns:a16="http://schemas.microsoft.com/office/drawing/2014/main" id="{0B63142C-0B77-40B8-AB46-015285B8784A}"/>
              </a:ext>
            </a:extLst>
          </p:cNvPr>
          <p:cNvSpPr>
            <a:spLocks noChangeShapeType="1"/>
          </p:cNvSpPr>
          <p:nvPr/>
        </p:nvSpPr>
        <p:spPr bwMode="auto">
          <a:xfrm flipV="1">
            <a:off x="8973654" y="2000250"/>
            <a:ext cx="894245" cy="1052724"/>
          </a:xfrm>
          <a:prstGeom prst="line">
            <a:avLst/>
          </a:prstGeom>
          <a:noFill/>
          <a:ln w="9525">
            <a:solidFill>
              <a:srgbClr val="FF3300"/>
            </a:solidFill>
            <a:round/>
            <a:headEnd/>
            <a:tailEnd type="triangle" w="med" len="med"/>
          </a:ln>
        </p:spPr>
        <p:txBody>
          <a:bodyPr/>
          <a:lstStyle/>
          <a:p>
            <a:endParaRPr lang="zh-TW" altLang="en-US"/>
          </a:p>
        </p:txBody>
      </p:sp>
      <p:sp>
        <p:nvSpPr>
          <p:cNvPr id="56" name="Line 20">
            <a:extLst>
              <a:ext uri="{FF2B5EF4-FFF2-40B4-BE49-F238E27FC236}">
                <a16:creationId xmlns:a16="http://schemas.microsoft.com/office/drawing/2014/main" id="{DB9C291B-00C1-4CD5-A333-7D0DB2F4E520}"/>
              </a:ext>
            </a:extLst>
          </p:cNvPr>
          <p:cNvSpPr>
            <a:spLocks noChangeShapeType="1"/>
          </p:cNvSpPr>
          <p:nvPr/>
        </p:nvSpPr>
        <p:spPr bwMode="auto">
          <a:xfrm flipV="1">
            <a:off x="9916515" y="4981575"/>
            <a:ext cx="894360" cy="165452"/>
          </a:xfrm>
          <a:prstGeom prst="line">
            <a:avLst/>
          </a:prstGeom>
          <a:noFill/>
          <a:ln w="9525">
            <a:solidFill>
              <a:srgbClr val="FF3300"/>
            </a:solidFill>
            <a:round/>
            <a:headEnd/>
            <a:tailEnd type="triangle" w="med" len="med"/>
          </a:ln>
        </p:spPr>
        <p:txBody>
          <a:bodyPr/>
          <a:lstStyle/>
          <a:p>
            <a:endParaRPr lang="zh-TW" altLang="en-US"/>
          </a:p>
        </p:txBody>
      </p:sp>
      <p:sp>
        <p:nvSpPr>
          <p:cNvPr id="57" name="Text Box 17">
            <a:extLst>
              <a:ext uri="{FF2B5EF4-FFF2-40B4-BE49-F238E27FC236}">
                <a16:creationId xmlns:a16="http://schemas.microsoft.com/office/drawing/2014/main" id="{DA8F63F4-259A-4B36-A03B-69394A799B2F}"/>
              </a:ext>
            </a:extLst>
          </p:cNvPr>
          <p:cNvSpPr txBox="1">
            <a:spLocks noChangeArrowheads="1"/>
          </p:cNvSpPr>
          <p:nvPr/>
        </p:nvSpPr>
        <p:spPr bwMode="auto">
          <a:xfrm>
            <a:off x="10051535" y="4656979"/>
            <a:ext cx="624320" cy="276999"/>
          </a:xfrm>
          <a:prstGeom prst="rect">
            <a:avLst/>
          </a:prstGeom>
          <a:noFill/>
          <a:ln w="9525">
            <a:noFill/>
            <a:miter lim="800000"/>
            <a:headEnd/>
            <a:tailEnd/>
          </a:ln>
        </p:spPr>
        <p:txBody>
          <a:bodyPr wrap="square">
            <a:spAutoFit/>
          </a:bodyPr>
          <a:lstStyle/>
          <a:p>
            <a:pPr>
              <a:spcBef>
                <a:spcPct val="50000"/>
              </a:spcBef>
            </a:pPr>
            <a:r>
              <a:rPr lang="en-US" altLang="zh-TW" sz="1200" dirty="0">
                <a:solidFill>
                  <a:srgbClr val="FF3300"/>
                </a:solidFill>
                <a:latin typeface="Century Gothic" pitchFamily="34" charset="0"/>
                <a:ea typeface="新細明體" pitchFamily="18" charset="-120"/>
              </a:rPr>
              <a:t>+10</a:t>
            </a:r>
            <a:r>
              <a:rPr lang="zh-TW" altLang="en-US" sz="1200"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121945666"/>
      </p:ext>
    </p:extLst>
  </p:cSld>
  <p:clrMapOvr>
    <a:masterClrMapping/>
  </p:clrMapOvr>
</p:sld>
</file>

<file path=ppt/theme/theme1.xml><?xml version="1.0" encoding="utf-8"?>
<a:theme xmlns:a="http://schemas.openxmlformats.org/drawingml/2006/main" name="TH-Std">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6699FF"/>
      </a:folHlink>
    </a:clrScheme>
    <a:fontScheme name="TH-S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H-Std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Std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Std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Std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St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St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St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C:\WINDOWS\Desktop\TH-Std.pot</Template>
  <TotalTime>15273</TotalTime>
  <Words>739</Words>
  <Application>Microsoft Office PowerPoint</Application>
  <PresentationFormat>寬螢幕</PresentationFormat>
  <Paragraphs>161</Paragraphs>
  <Slides>16</Slides>
  <Notes>1</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16</vt:i4>
      </vt:variant>
    </vt:vector>
  </HeadingPairs>
  <TitlesOfParts>
    <vt:vector size="20" baseType="lpstr">
      <vt:lpstr>Arial</vt:lpstr>
      <vt:lpstr>Century Gothic</vt:lpstr>
      <vt:lpstr>Times New Roman</vt:lpstr>
      <vt:lpstr>TH-Std</vt:lpstr>
      <vt:lpstr>Tong Hsing</vt:lpstr>
      <vt:lpstr>PowerPoint 簡報</vt:lpstr>
      <vt:lpstr>Table of Contents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1547</cp:revision>
  <cp:lastPrinted>2021-04-19T07:49:01Z</cp:lastPrinted>
  <dcterms:created xsi:type="dcterms:W3CDTF">2007-10-17T06:14:12Z</dcterms:created>
  <dcterms:modified xsi:type="dcterms:W3CDTF">2022-04-25T11:04:26Z</dcterms:modified>
</cp:coreProperties>
</file>