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8"/>
  </p:notesMasterIdLst>
  <p:handoutMasterIdLst>
    <p:handoutMasterId r:id="rId19"/>
  </p:handoutMasterIdLst>
  <p:sldIdLst>
    <p:sldId id="256" r:id="rId2"/>
    <p:sldId id="275" r:id="rId3"/>
    <p:sldId id="270" r:id="rId4"/>
    <p:sldId id="334" r:id="rId5"/>
    <p:sldId id="339" r:id="rId6"/>
    <p:sldId id="375" r:id="rId7"/>
    <p:sldId id="337" r:id="rId8"/>
    <p:sldId id="341" r:id="rId9"/>
    <p:sldId id="374" r:id="rId10"/>
    <p:sldId id="367" r:id="rId11"/>
    <p:sldId id="368" r:id="rId12"/>
    <p:sldId id="369" r:id="rId13"/>
    <p:sldId id="370" r:id="rId14"/>
    <p:sldId id="371" r:id="rId15"/>
    <p:sldId id="372" r:id="rId16"/>
    <p:sldId id="318" r:id="rId17"/>
  </p:sldIdLst>
  <p:sldSz cx="12192000" cy="6858000"/>
  <p:notesSz cx="7104063" cy="10234613"/>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392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CC"/>
    <a:srgbClr val="000099"/>
    <a:srgbClr val="EAEAEA"/>
    <a:srgbClr val="3333FF"/>
    <a:srgbClr val="C0C0C0"/>
    <a:srgbClr val="0099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23" autoAdjust="0"/>
    <p:restoredTop sz="85996" autoAdjust="0"/>
  </p:normalViewPr>
  <p:slideViewPr>
    <p:cSldViewPr snapToGrid="0">
      <p:cViewPr varScale="1">
        <p:scale>
          <a:sx n="58" d="100"/>
          <a:sy n="58" d="100"/>
        </p:scale>
        <p:origin x="891" y="45"/>
      </p:cViewPr>
      <p:guideLst>
        <p:guide orient="horz" pos="3920"/>
        <p:guide pos="3840"/>
      </p:guideLst>
    </p:cSldViewPr>
  </p:slideViewPr>
  <p:outlineViewPr>
    <p:cViewPr>
      <p:scale>
        <a:sx n="33" d="100"/>
        <a:sy n="33" d="100"/>
      </p:scale>
      <p:origin x="0" y="56"/>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66" d="100"/>
        <a:sy n="66" d="100"/>
      </p:scale>
      <p:origin x="0" y="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8.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62467" name="Rectangle 3"/>
          <p:cNvSpPr>
            <a:spLocks noGrp="1" noChangeArrowheads="1"/>
          </p:cNvSpPr>
          <p:nvPr>
            <p:ph type="dt" sz="quarter"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62468" name="Rectangle 4"/>
          <p:cNvSpPr>
            <a:spLocks noGrp="1" noChangeArrowheads="1"/>
          </p:cNvSpPr>
          <p:nvPr>
            <p:ph type="ftr" sz="quarter" idx="2"/>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62469" name="Rectangle 5"/>
          <p:cNvSpPr>
            <a:spLocks noGrp="1" noChangeArrowheads="1"/>
          </p:cNvSpPr>
          <p:nvPr>
            <p:ph type="sldNum" sz="quarter" idx="3"/>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8160C1D7-32E9-4354-893E-E0312BB02F7F}" type="slidenum">
              <a:rPr lang="zh-TW" altLang="en-US"/>
              <a:pPr/>
              <a:t>‹#›</a:t>
            </a:fld>
            <a:endParaRPr lang="zh-TW" altLang="en-US"/>
          </a:p>
        </p:txBody>
      </p:sp>
    </p:spTree>
    <p:extLst>
      <p:ext uri="{BB962C8B-B14F-4D97-AF65-F5344CB8AC3E}">
        <p14:creationId xmlns:p14="http://schemas.microsoft.com/office/powerpoint/2010/main" val="64789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10243" name="Rectangle 3"/>
          <p:cNvSpPr>
            <a:spLocks noGrp="1" noChangeArrowheads="1"/>
          </p:cNvSpPr>
          <p:nvPr>
            <p:ph type="dt"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10244" name="Rectangle 4"/>
          <p:cNvSpPr>
            <a:spLocks noGrp="1" noRot="1" noChangeAspect="1" noChangeArrowheads="1" noTextEdit="1"/>
          </p:cNvSpPr>
          <p:nvPr>
            <p:ph type="sldImg" idx="2"/>
          </p:nvPr>
        </p:nvSpPr>
        <p:spPr bwMode="auto">
          <a:xfrm>
            <a:off x="147638" y="768350"/>
            <a:ext cx="6818312" cy="383698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5338"/>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10247" name="Rectangle 7"/>
          <p:cNvSpPr>
            <a:spLocks noGrp="1" noChangeArrowheads="1"/>
          </p:cNvSpPr>
          <p:nvPr>
            <p:ph type="sldNum" sz="quarter" idx="5"/>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B68B3CD9-1F0D-4E00-97BC-37C616A91ED2}" type="slidenum">
              <a:rPr lang="zh-TW" altLang="en-US"/>
              <a:pPr/>
              <a:t>‹#›</a:t>
            </a:fld>
            <a:endParaRPr lang="zh-TW" altLang="en-US"/>
          </a:p>
        </p:txBody>
      </p:sp>
    </p:spTree>
    <p:extLst>
      <p:ext uri="{BB962C8B-B14F-4D97-AF65-F5344CB8AC3E}">
        <p14:creationId xmlns:p14="http://schemas.microsoft.com/office/powerpoint/2010/main" val="17836879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9349D-D705-4ED6-A1B6-5796794067EB}" type="slidenum">
              <a:rPr lang="zh-TW" altLang="en-US"/>
              <a:pPr/>
              <a:t>2</a:t>
            </a:fld>
            <a:endParaRPr lang="zh-TW" altLang="en-US"/>
          </a:p>
        </p:txBody>
      </p:sp>
      <p:sp>
        <p:nvSpPr>
          <p:cNvPr id="86018" name="Rectangle 2"/>
          <p:cNvSpPr>
            <a:spLocks noGrp="1" noRot="1" noChangeAspect="1" noChangeArrowheads="1" noTextEdit="1"/>
          </p:cNvSpPr>
          <p:nvPr>
            <p:ph type="sldImg"/>
          </p:nvPr>
        </p:nvSpPr>
        <p:spPr>
          <a:xfrm>
            <a:off x="149225" y="768350"/>
            <a:ext cx="6818313" cy="3836988"/>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8000" y="1524000"/>
            <a:ext cx="6604000" cy="1143000"/>
          </a:xfrm>
        </p:spPr>
        <p:txBody>
          <a:bodyPr/>
          <a:lstStyle>
            <a:lvl1pPr>
              <a:defRPr sz="2600">
                <a:latin typeface="Century Gothic" pitchFamily="34" charset="0"/>
              </a:defRPr>
            </a:lvl1pPr>
          </a:lstStyle>
          <a:p>
            <a:r>
              <a:rPr lang="en-US" altLang="zh-TW"/>
              <a:t>Click to edit Master title style</a:t>
            </a:r>
          </a:p>
        </p:txBody>
      </p:sp>
      <p:sp>
        <p:nvSpPr>
          <p:cNvPr id="4099" name="Rectangle 3"/>
          <p:cNvSpPr>
            <a:spLocks noGrp="1" noChangeArrowheads="1"/>
          </p:cNvSpPr>
          <p:nvPr>
            <p:ph type="subTitle" idx="1"/>
          </p:nvPr>
        </p:nvSpPr>
        <p:spPr>
          <a:xfrm>
            <a:off x="711200" y="3429000"/>
            <a:ext cx="6908800" cy="1752600"/>
          </a:xfrm>
          <a:effectLst>
            <a:outerShdw dist="35921" dir="2700000" algn="ctr" rotWithShape="0">
              <a:srgbClr val="FFFF66"/>
            </a:outerShdw>
          </a:effectLst>
        </p:spPr>
        <p:txBody>
          <a:bodyPr/>
          <a:lstStyle>
            <a:lvl1pPr marL="0" indent="0" algn="ctr">
              <a:buFontTx/>
              <a:buNone/>
              <a:defRPr sz="2600">
                <a:latin typeface="Century Gothic" pitchFamily="34" charset="0"/>
              </a:defRPr>
            </a:lvl1pPr>
          </a:lstStyle>
          <a:p>
            <a:r>
              <a:rPr lang="en-US" altLang="zh-TW"/>
              <a:t>Click to edit Master subtitle style</a:t>
            </a:r>
          </a:p>
        </p:txBody>
      </p:sp>
      <p:sp>
        <p:nvSpPr>
          <p:cNvPr id="4100" name="Rectangle 4"/>
          <p:cNvSpPr>
            <a:spLocks noGrp="1" noChangeArrowheads="1"/>
          </p:cNvSpPr>
          <p:nvPr>
            <p:ph type="dt" sz="half" idx="2"/>
          </p:nvPr>
        </p:nvSpPr>
        <p:spPr>
          <a:xfrm>
            <a:off x="508000" y="6362700"/>
            <a:ext cx="2540000" cy="457200"/>
          </a:xfrm>
        </p:spPr>
        <p:txBody>
          <a:bodyPr/>
          <a:lstStyle>
            <a:lvl1pPr>
              <a:defRPr>
                <a:latin typeface="Times New Roman" pitchFamily="18" charset="0"/>
              </a:defRPr>
            </a:lvl1pPr>
          </a:lstStyle>
          <a:p>
            <a:endParaRPr lang="zh-TW" altLang="en-US"/>
          </a:p>
        </p:txBody>
      </p:sp>
      <p:sp>
        <p:nvSpPr>
          <p:cNvPr id="4101" name="Rectangle 5"/>
          <p:cNvSpPr>
            <a:spLocks noGrp="1" noChangeArrowheads="1"/>
          </p:cNvSpPr>
          <p:nvPr>
            <p:ph type="ftr" sz="quarter" idx="3"/>
          </p:nvPr>
        </p:nvSpPr>
        <p:spPr>
          <a:xfrm>
            <a:off x="3860800" y="6362700"/>
            <a:ext cx="3860800" cy="457200"/>
          </a:xfrm>
        </p:spPr>
        <p:txBody>
          <a:bodyPr/>
          <a:lstStyle>
            <a:lvl1pPr>
              <a:defRPr>
                <a:latin typeface="Times New Roman" pitchFamily="18" charset="0"/>
              </a:defRPr>
            </a:lvl1pPr>
          </a:lstStyle>
          <a:p>
            <a:endParaRPr lang="zh-TW" altLang="en-US"/>
          </a:p>
        </p:txBody>
      </p:sp>
      <p:sp>
        <p:nvSpPr>
          <p:cNvPr id="4102" name="Rectangle 6"/>
          <p:cNvSpPr>
            <a:spLocks noGrp="1" noChangeArrowheads="1"/>
          </p:cNvSpPr>
          <p:nvPr>
            <p:ph type="sldNum" sz="quarter" idx="4"/>
          </p:nvPr>
        </p:nvSpPr>
        <p:spPr>
          <a:xfrm>
            <a:off x="9448800" y="6362700"/>
            <a:ext cx="2540000" cy="457200"/>
          </a:xfrm>
        </p:spPr>
        <p:txBody>
          <a:bodyPr/>
          <a:lstStyle>
            <a:lvl1pPr>
              <a:defRPr>
                <a:latin typeface="Times New Roman" pitchFamily="18" charset="0"/>
              </a:defRPr>
            </a:lvl1pPr>
          </a:lstStyle>
          <a:p>
            <a:fld id="{226E940A-B874-4792-BFDB-FF7C0F289FE2}" type="slidenum">
              <a:rPr lang="zh-TW" altLang="en-US"/>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A6D5D822-B952-4EA3-8205-ABC47857EA01}" type="slidenum">
              <a:rPr lang="zh-TW" altLang="en-US"/>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017000" y="152400"/>
            <a:ext cx="2768600" cy="60198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11200" y="152400"/>
            <a:ext cx="8102600" cy="60198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534D0A54-5D80-4151-A88D-DD56D424860B}" type="slidenum">
              <a:rPr lang="zh-TW" altLang="en-US"/>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D54715A3-46EF-4CDA-9ADF-C33C9847F083}" type="slidenum">
              <a:rPr lang="zh-TW" altLang="en-US"/>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6B22CB2E-2CC8-4375-91ED-F975C2E175A0}" type="slidenum">
              <a:rPr lang="zh-TW" altLang="en-US"/>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11200" y="1371600"/>
            <a:ext cx="5435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350000" y="1371600"/>
            <a:ext cx="5435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AA7997DD-B0E8-4D03-8F57-A12695FD32B9}" type="slidenum">
              <a:rPr lang="zh-TW" altLang="en-US"/>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lvl1pPr>
              <a:defRPr/>
            </a:lvl1pPr>
          </a:lstStyle>
          <a:p>
            <a:endParaRPr lang="zh-TW" altLang="en-US"/>
          </a:p>
        </p:txBody>
      </p:sp>
      <p:sp>
        <p:nvSpPr>
          <p:cNvPr id="8" name="頁尾版面配置區 7"/>
          <p:cNvSpPr>
            <a:spLocks noGrp="1"/>
          </p:cNvSpPr>
          <p:nvPr>
            <p:ph type="ftr" sz="quarter" idx="11"/>
          </p:nvPr>
        </p:nvSpPr>
        <p:spPr/>
        <p:txBody>
          <a:bodyPr/>
          <a:lstStyle>
            <a:lvl1pPr>
              <a:defRPr/>
            </a:lvl1pPr>
          </a:lstStyle>
          <a:p>
            <a:endParaRPr lang="zh-TW" altLang="en-US"/>
          </a:p>
        </p:txBody>
      </p:sp>
      <p:sp>
        <p:nvSpPr>
          <p:cNvPr id="9" name="投影片編號版面配置區 8"/>
          <p:cNvSpPr>
            <a:spLocks noGrp="1"/>
          </p:cNvSpPr>
          <p:nvPr>
            <p:ph type="sldNum" sz="quarter" idx="12"/>
          </p:nvPr>
        </p:nvSpPr>
        <p:spPr/>
        <p:txBody>
          <a:bodyPr/>
          <a:lstStyle>
            <a:lvl1pPr>
              <a:defRPr/>
            </a:lvl1pPr>
          </a:lstStyle>
          <a:p>
            <a:fld id="{47B645E1-9CE0-4A1B-AACA-2D520A8F1623}" type="slidenum">
              <a:rPr lang="zh-TW" altLang="en-US"/>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lvl1pPr>
              <a:defRPr/>
            </a:lvl1pPr>
          </a:lstStyle>
          <a:p>
            <a:endParaRPr lang="zh-TW" altLang="en-US"/>
          </a:p>
        </p:txBody>
      </p:sp>
      <p:sp>
        <p:nvSpPr>
          <p:cNvPr id="4" name="頁尾版面配置區 3"/>
          <p:cNvSpPr>
            <a:spLocks noGrp="1"/>
          </p:cNvSpPr>
          <p:nvPr>
            <p:ph type="ftr" sz="quarter" idx="11"/>
          </p:nvPr>
        </p:nvSpPr>
        <p:spPr/>
        <p:txBody>
          <a:bodyPr/>
          <a:lstStyle>
            <a:lvl1pPr>
              <a:defRPr/>
            </a:lvl1pPr>
          </a:lstStyle>
          <a:p>
            <a:endParaRPr lang="zh-TW" altLang="en-US"/>
          </a:p>
        </p:txBody>
      </p:sp>
      <p:sp>
        <p:nvSpPr>
          <p:cNvPr id="5" name="投影片編號版面配置區 4"/>
          <p:cNvSpPr>
            <a:spLocks noGrp="1"/>
          </p:cNvSpPr>
          <p:nvPr>
            <p:ph type="sldNum" sz="quarter" idx="12"/>
          </p:nvPr>
        </p:nvSpPr>
        <p:spPr/>
        <p:txBody>
          <a:bodyPr/>
          <a:lstStyle>
            <a:lvl1pPr>
              <a:defRPr/>
            </a:lvl1pPr>
          </a:lstStyle>
          <a:p>
            <a:fld id="{9DEE17D3-AD12-4C80-907B-01081E88E5C2}" type="slidenum">
              <a:rPr lang="zh-TW" altLang="en-US"/>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zh-TW" altLang="en-US"/>
          </a:p>
        </p:txBody>
      </p:sp>
      <p:sp>
        <p:nvSpPr>
          <p:cNvPr id="3" name="頁尾版面配置區 2"/>
          <p:cNvSpPr>
            <a:spLocks noGrp="1"/>
          </p:cNvSpPr>
          <p:nvPr>
            <p:ph type="ftr" sz="quarter" idx="11"/>
          </p:nvPr>
        </p:nvSpPr>
        <p:spPr/>
        <p:txBody>
          <a:bodyPr/>
          <a:lstStyle>
            <a:lvl1pPr>
              <a:defRPr/>
            </a:lvl1pPr>
          </a:lstStyle>
          <a:p>
            <a:endParaRPr lang="zh-TW" altLang="en-US"/>
          </a:p>
        </p:txBody>
      </p:sp>
      <p:sp>
        <p:nvSpPr>
          <p:cNvPr id="4" name="投影片編號版面配置區 3"/>
          <p:cNvSpPr>
            <a:spLocks noGrp="1"/>
          </p:cNvSpPr>
          <p:nvPr>
            <p:ph type="sldNum" sz="quarter" idx="12"/>
          </p:nvPr>
        </p:nvSpPr>
        <p:spPr/>
        <p:txBody>
          <a:bodyPr/>
          <a:lstStyle>
            <a:lvl1pPr>
              <a:defRPr/>
            </a:lvl1pPr>
          </a:lstStyle>
          <a:p>
            <a:fld id="{72789631-C3E9-4338-A78C-728C0F6AFB1B}" type="slidenum">
              <a:rPr lang="zh-TW" altLang="en-US"/>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000E90D-148A-44FE-8718-C55F41249819}" type="slidenum">
              <a:rPr lang="zh-TW" altLang="en-US"/>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27B6541F-2FCE-4914-84A2-AF1F0C40B63D}" type="slidenum">
              <a:rPr lang="zh-TW" altLang="en-US"/>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625600" y="152400"/>
            <a:ext cx="7112000" cy="914400"/>
          </a:xfrm>
          <a:prstGeom prst="rect">
            <a:avLst/>
          </a:prstGeom>
          <a:noFill/>
          <a:ln w="9525">
            <a:noFill/>
            <a:miter lim="800000"/>
            <a:headEnd/>
            <a:tailEnd/>
          </a:ln>
          <a:effectLst>
            <a:outerShdw dist="35921" dir="2700000" algn="ctr" rotWithShape="0">
              <a:srgbClr val="FFFF66"/>
            </a:outerShdw>
          </a:effec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3075" name="Rectangle 1027"/>
          <p:cNvSpPr>
            <a:spLocks noGrp="1" noChangeArrowheads="1"/>
          </p:cNvSpPr>
          <p:nvPr>
            <p:ph type="body" idx="1"/>
          </p:nvPr>
        </p:nvSpPr>
        <p:spPr bwMode="auto">
          <a:xfrm>
            <a:off x="711200" y="1371600"/>
            <a:ext cx="110744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3076" name="Rectangle 1028"/>
          <p:cNvSpPr>
            <a:spLocks noGrp="1" noChangeArrowheads="1"/>
          </p:cNvSpPr>
          <p:nvPr>
            <p:ph type="dt" sz="half" idx="2"/>
          </p:nvPr>
        </p:nvSpPr>
        <p:spPr bwMode="auto">
          <a:xfrm>
            <a:off x="721784" y="63500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ea typeface="新細明體" charset="-120"/>
              </a:defRPr>
            </a:lvl1pPr>
          </a:lstStyle>
          <a:p>
            <a:endParaRPr lang="zh-TW" altLang="en-US"/>
          </a:p>
        </p:txBody>
      </p:sp>
      <p:sp>
        <p:nvSpPr>
          <p:cNvPr id="3077" name="Rectangle 1029"/>
          <p:cNvSpPr>
            <a:spLocks noGrp="1" noChangeArrowheads="1"/>
          </p:cNvSpPr>
          <p:nvPr>
            <p:ph type="ftr" sz="quarter" idx="3"/>
          </p:nvPr>
        </p:nvSpPr>
        <p:spPr bwMode="auto">
          <a:xfrm>
            <a:off x="4165600" y="6350000"/>
            <a:ext cx="426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新細明體" charset="-120"/>
              </a:defRPr>
            </a:lvl1pPr>
          </a:lstStyle>
          <a:p>
            <a:endParaRPr lang="zh-TW" altLang="en-US"/>
          </a:p>
        </p:txBody>
      </p:sp>
      <p:sp>
        <p:nvSpPr>
          <p:cNvPr id="3078" name="Rectangle 1030"/>
          <p:cNvSpPr>
            <a:spLocks noGrp="1" noChangeArrowheads="1"/>
          </p:cNvSpPr>
          <p:nvPr>
            <p:ph type="sldNum" sz="quarter" idx="4"/>
          </p:nvPr>
        </p:nvSpPr>
        <p:spPr bwMode="auto">
          <a:xfrm>
            <a:off x="9245600" y="63500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ea typeface="新細明體" charset="-120"/>
              </a:defRPr>
            </a:lvl1pPr>
          </a:lstStyle>
          <a:p>
            <a:fld id="{EC08968A-DF04-4959-B726-E111F58F5716}"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862138" y="5110164"/>
            <a:ext cx="5181600" cy="428625"/>
          </a:xfrm>
        </p:spPr>
        <p:txBody>
          <a:bodyPr/>
          <a:lstStyle/>
          <a:p>
            <a:r>
              <a:rPr lang="en-US" altLang="zh-TW" sz="2000" b="1" dirty="0">
                <a:solidFill>
                  <a:srgbClr val="000066"/>
                </a:solidFill>
                <a:latin typeface="Arial" charset="0"/>
                <a:ea typeface="標楷體" pitchFamily="65" charset="-120"/>
              </a:rPr>
              <a:t>2022</a:t>
            </a:r>
            <a:r>
              <a:rPr lang="zh-TW" altLang="en-US" sz="2000" b="1" dirty="0">
                <a:solidFill>
                  <a:srgbClr val="000066"/>
                </a:solidFill>
                <a:latin typeface="Arial" charset="0"/>
                <a:ea typeface="標楷體" pitchFamily="65" charset="-120"/>
              </a:rPr>
              <a:t>年</a:t>
            </a:r>
            <a:r>
              <a:rPr lang="en-US" altLang="zh-TW" sz="2000" b="1" dirty="0">
                <a:solidFill>
                  <a:srgbClr val="000066"/>
                </a:solidFill>
                <a:latin typeface="Arial" charset="0"/>
                <a:ea typeface="標楷體" pitchFamily="65" charset="-120"/>
              </a:rPr>
              <a:t>4</a:t>
            </a:r>
            <a:r>
              <a:rPr lang="zh-TW" altLang="en-US" sz="2000" b="1" dirty="0">
                <a:solidFill>
                  <a:srgbClr val="000066"/>
                </a:solidFill>
                <a:latin typeface="Arial" charset="0"/>
                <a:ea typeface="標楷體" pitchFamily="65" charset="-120"/>
              </a:rPr>
              <a:t>月</a:t>
            </a:r>
            <a:r>
              <a:rPr lang="en-US" altLang="zh-TW" sz="2000" b="1" dirty="0">
                <a:solidFill>
                  <a:srgbClr val="000066"/>
                </a:solidFill>
                <a:latin typeface="Arial" charset="0"/>
                <a:ea typeface="標楷體" pitchFamily="65" charset="-120"/>
              </a:rPr>
              <a:t>27</a:t>
            </a:r>
            <a:r>
              <a:rPr lang="zh-TW" altLang="en-US" sz="2000" b="1" dirty="0">
                <a:solidFill>
                  <a:srgbClr val="000066"/>
                </a:solidFill>
                <a:latin typeface="Arial" charset="0"/>
                <a:ea typeface="標楷體" pitchFamily="65" charset="-120"/>
              </a:rPr>
              <a:t>日</a:t>
            </a:r>
            <a:endParaRPr lang="en-US" altLang="zh-TW" sz="2000" b="1" dirty="0">
              <a:solidFill>
                <a:srgbClr val="000066"/>
              </a:solidFill>
              <a:latin typeface="Arial" charset="0"/>
              <a:ea typeface="標楷體" pitchFamily="65" charset="-120"/>
            </a:endParaRPr>
          </a:p>
        </p:txBody>
      </p:sp>
      <p:sp>
        <p:nvSpPr>
          <p:cNvPr id="2053" name="Rectangle 5"/>
          <p:cNvSpPr>
            <a:spLocks noGrp="1" noChangeArrowheads="1"/>
          </p:cNvSpPr>
          <p:nvPr>
            <p:ph type="ctrTitle"/>
          </p:nvPr>
        </p:nvSpPr>
        <p:spPr>
          <a:xfrm>
            <a:off x="1524001" y="1508125"/>
            <a:ext cx="6035675" cy="3360738"/>
          </a:xfrm>
        </p:spPr>
        <p:txBody>
          <a:bodyPr/>
          <a:lstStyle/>
          <a:p>
            <a:pPr>
              <a:lnSpc>
                <a:spcPct val="115000"/>
              </a:lnSpc>
            </a:pPr>
            <a:r>
              <a:rPr lang="zh-TW" altLang="en-US" sz="10000" b="1" dirty="0">
                <a:solidFill>
                  <a:srgbClr val="000066"/>
                </a:solidFill>
                <a:latin typeface="Arial" charset="0"/>
                <a:ea typeface="標楷體" pitchFamily="65" charset="-120"/>
              </a:rPr>
              <a:t>同欣電子</a:t>
            </a:r>
            <a:br>
              <a:rPr lang="zh-TW" altLang="en-US" sz="4400" b="1" dirty="0">
                <a:solidFill>
                  <a:srgbClr val="000066"/>
                </a:solidFill>
                <a:latin typeface="Arial" charset="0"/>
                <a:ea typeface="標楷體" pitchFamily="65" charset="-120"/>
              </a:rPr>
            </a:br>
            <a:r>
              <a:rPr lang="zh-TW" altLang="en-US" sz="4400" b="1" dirty="0">
                <a:solidFill>
                  <a:srgbClr val="000066"/>
                </a:solidFill>
                <a:latin typeface="Arial" charset="0"/>
                <a:ea typeface="標楷體" pitchFamily="65" charset="-120"/>
              </a:rPr>
              <a:t>20</a:t>
            </a:r>
            <a:r>
              <a:rPr lang="en-US" altLang="zh-TW" sz="4400" b="1" dirty="0">
                <a:solidFill>
                  <a:srgbClr val="000066"/>
                </a:solidFill>
                <a:latin typeface="Arial" charset="0"/>
                <a:ea typeface="標楷體" pitchFamily="65" charset="-120"/>
              </a:rPr>
              <a:t>22</a:t>
            </a:r>
            <a:r>
              <a:rPr lang="zh-TW" altLang="en-US" sz="4400" b="1" dirty="0">
                <a:solidFill>
                  <a:srgbClr val="000066"/>
                </a:solidFill>
                <a:latin typeface="Arial" charset="0"/>
                <a:ea typeface="標楷體" pitchFamily="65" charset="-120"/>
              </a:rPr>
              <a:t>年第一季</a:t>
            </a:r>
            <a:br>
              <a:rPr lang="zh-TW" altLang="en-US" sz="4400" b="1" dirty="0">
                <a:solidFill>
                  <a:srgbClr val="000066"/>
                </a:solidFill>
                <a:latin typeface="Arial" charset="0"/>
                <a:ea typeface="標楷體" pitchFamily="65" charset="-120"/>
              </a:rPr>
            </a:br>
            <a:r>
              <a:rPr lang="zh-TW" altLang="en-US" sz="4400" b="1" dirty="0">
                <a:solidFill>
                  <a:srgbClr val="000066"/>
                </a:solidFill>
                <a:latin typeface="Arial" charset="0"/>
                <a:ea typeface="標楷體" pitchFamily="65" charset="-120"/>
              </a:rPr>
              <a:t>法人說明會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CFE8F249-A8CA-45DC-AD58-36532C7853E2}" type="slidenum">
              <a:rPr lang="zh-TW" altLang="en-US"/>
              <a:pPr/>
              <a:t>10</a:t>
            </a:fld>
            <a:endParaRPr lang="en-US" altLang="zh-TW"/>
          </a:p>
        </p:txBody>
      </p:sp>
      <p:sp>
        <p:nvSpPr>
          <p:cNvPr id="32" name="Rectangle 32"/>
          <p:cNvSpPr>
            <a:spLocks noChangeArrowheads="1"/>
          </p:cNvSpPr>
          <p:nvPr/>
        </p:nvSpPr>
        <p:spPr bwMode="auto">
          <a:xfrm>
            <a:off x="1814513"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季營收概況</a:t>
            </a:r>
          </a:p>
        </p:txBody>
      </p:sp>
      <p:sp>
        <p:nvSpPr>
          <p:cNvPr id="35" name="Text Box 61"/>
          <p:cNvSpPr txBox="1">
            <a:spLocks noChangeArrowheads="1"/>
          </p:cNvSpPr>
          <p:nvPr/>
        </p:nvSpPr>
        <p:spPr bwMode="auto">
          <a:xfrm>
            <a:off x="10700960" y="895980"/>
            <a:ext cx="1374776"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6" name="Text Box 50"/>
          <p:cNvSpPr txBox="1">
            <a:spLocks noChangeArrowheads="1"/>
          </p:cNvSpPr>
          <p:nvPr/>
        </p:nvSpPr>
        <p:spPr bwMode="auto">
          <a:xfrm>
            <a:off x="0" y="1048380"/>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pic>
        <p:nvPicPr>
          <p:cNvPr id="30" name="圖片 29">
            <a:extLst>
              <a:ext uri="{FF2B5EF4-FFF2-40B4-BE49-F238E27FC236}">
                <a16:creationId xmlns:a16="http://schemas.microsoft.com/office/drawing/2014/main" id="{BF74B33B-CE8B-455A-BD37-BE490160AD56}"/>
              </a:ext>
            </a:extLst>
          </p:cNvPr>
          <p:cNvPicPr>
            <a:picLocks noChangeAspect="1"/>
          </p:cNvPicPr>
          <p:nvPr/>
        </p:nvPicPr>
        <p:blipFill>
          <a:blip r:embed="rId2"/>
          <a:stretch>
            <a:fillRect/>
          </a:stretch>
        </p:blipFill>
        <p:spPr>
          <a:xfrm>
            <a:off x="334962" y="1456996"/>
            <a:ext cx="11471275" cy="5162879"/>
          </a:xfrm>
          <a:prstGeom prst="rect">
            <a:avLst/>
          </a:prstGeom>
        </p:spPr>
      </p:pic>
      <p:sp>
        <p:nvSpPr>
          <p:cNvPr id="33" name="Text Box 18">
            <a:extLst>
              <a:ext uri="{FF2B5EF4-FFF2-40B4-BE49-F238E27FC236}">
                <a16:creationId xmlns:a16="http://schemas.microsoft.com/office/drawing/2014/main" id="{F33A4ACC-9775-4418-B186-3D3F440E8FB4}"/>
              </a:ext>
            </a:extLst>
          </p:cNvPr>
          <p:cNvSpPr txBox="1">
            <a:spLocks noChangeArrowheads="1"/>
          </p:cNvSpPr>
          <p:nvPr/>
        </p:nvSpPr>
        <p:spPr bwMode="auto">
          <a:xfrm>
            <a:off x="6937614" y="6072999"/>
            <a:ext cx="588963"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+67</a:t>
            </a:r>
            <a:r>
              <a:rPr lang="zh-TW" altLang="en-US" sz="1200" b="1" dirty="0">
                <a:solidFill>
                  <a:srgbClr val="006600"/>
                </a:solidFill>
                <a:latin typeface="Arial" charset="0"/>
                <a:ea typeface="新細明體" pitchFamily="18" charset="-120"/>
              </a:rPr>
              <a:t>%</a:t>
            </a:r>
          </a:p>
        </p:txBody>
      </p:sp>
      <p:sp>
        <p:nvSpPr>
          <p:cNvPr id="37" name="Text Box 19">
            <a:extLst>
              <a:ext uri="{FF2B5EF4-FFF2-40B4-BE49-F238E27FC236}">
                <a16:creationId xmlns:a16="http://schemas.microsoft.com/office/drawing/2014/main" id="{7CB9F915-37AF-4B18-9A54-04F3ECB2A89C}"/>
              </a:ext>
            </a:extLst>
          </p:cNvPr>
          <p:cNvSpPr txBox="1">
            <a:spLocks noChangeArrowheads="1"/>
          </p:cNvSpPr>
          <p:nvPr/>
        </p:nvSpPr>
        <p:spPr bwMode="auto">
          <a:xfrm>
            <a:off x="8175369" y="6072998"/>
            <a:ext cx="588962"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+31</a:t>
            </a:r>
            <a:r>
              <a:rPr lang="zh-TW" altLang="en-US" sz="1200" b="1" dirty="0">
                <a:solidFill>
                  <a:srgbClr val="006600"/>
                </a:solidFill>
                <a:latin typeface="Arial" charset="0"/>
                <a:ea typeface="新細明體" pitchFamily="18" charset="-120"/>
              </a:rPr>
              <a:t>%</a:t>
            </a:r>
          </a:p>
        </p:txBody>
      </p:sp>
      <p:sp>
        <p:nvSpPr>
          <p:cNvPr id="38" name="Text Box 22">
            <a:extLst>
              <a:ext uri="{FF2B5EF4-FFF2-40B4-BE49-F238E27FC236}">
                <a16:creationId xmlns:a16="http://schemas.microsoft.com/office/drawing/2014/main" id="{8A9EACEC-4F10-43B5-8363-54D174051505}"/>
              </a:ext>
            </a:extLst>
          </p:cNvPr>
          <p:cNvSpPr txBox="1">
            <a:spLocks noChangeArrowheads="1"/>
          </p:cNvSpPr>
          <p:nvPr/>
        </p:nvSpPr>
        <p:spPr bwMode="auto">
          <a:xfrm>
            <a:off x="10673478" y="6061052"/>
            <a:ext cx="66091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+10</a:t>
            </a:r>
            <a:r>
              <a:rPr lang="zh-TW" altLang="en-US" sz="1200" b="1" dirty="0">
                <a:solidFill>
                  <a:srgbClr val="006600"/>
                </a:solidFill>
                <a:latin typeface="Arial" charset="0"/>
                <a:ea typeface="新細明體" pitchFamily="18" charset="-120"/>
              </a:rPr>
              <a:t>%</a:t>
            </a:r>
          </a:p>
        </p:txBody>
      </p:sp>
      <p:sp>
        <p:nvSpPr>
          <p:cNvPr id="39" name="Text Box 25">
            <a:extLst>
              <a:ext uri="{FF2B5EF4-FFF2-40B4-BE49-F238E27FC236}">
                <a16:creationId xmlns:a16="http://schemas.microsoft.com/office/drawing/2014/main" id="{60B8A24D-F1C6-4FFB-B4B6-646CFE13E646}"/>
              </a:ext>
            </a:extLst>
          </p:cNvPr>
          <p:cNvSpPr txBox="1">
            <a:spLocks noChangeArrowheads="1"/>
          </p:cNvSpPr>
          <p:nvPr/>
        </p:nvSpPr>
        <p:spPr bwMode="auto">
          <a:xfrm>
            <a:off x="3247288" y="6073000"/>
            <a:ext cx="59141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+51</a:t>
            </a:r>
            <a:r>
              <a:rPr lang="zh-TW" altLang="en-US" sz="1200" b="1" dirty="0">
                <a:solidFill>
                  <a:srgbClr val="006600"/>
                </a:solidFill>
                <a:latin typeface="Arial" charset="0"/>
                <a:ea typeface="新細明體" pitchFamily="18" charset="-120"/>
              </a:rPr>
              <a:t>%</a:t>
            </a:r>
            <a:endParaRPr lang="en-US" altLang="zh-TW" sz="1200" b="1" dirty="0">
              <a:solidFill>
                <a:srgbClr val="006600"/>
              </a:solidFill>
              <a:latin typeface="Arial" charset="0"/>
              <a:ea typeface="新細明體" pitchFamily="18" charset="-120"/>
            </a:endParaRPr>
          </a:p>
        </p:txBody>
      </p:sp>
      <p:sp>
        <p:nvSpPr>
          <p:cNvPr id="40" name="Text Box 26">
            <a:extLst>
              <a:ext uri="{FF2B5EF4-FFF2-40B4-BE49-F238E27FC236}">
                <a16:creationId xmlns:a16="http://schemas.microsoft.com/office/drawing/2014/main" id="{B82A8FA2-1C37-46FD-A22C-3889F01784BE}"/>
              </a:ext>
            </a:extLst>
          </p:cNvPr>
          <p:cNvSpPr txBox="1">
            <a:spLocks noChangeArrowheads="1"/>
          </p:cNvSpPr>
          <p:nvPr/>
        </p:nvSpPr>
        <p:spPr bwMode="auto">
          <a:xfrm>
            <a:off x="4448979" y="6073000"/>
            <a:ext cx="608544" cy="284037"/>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+58</a:t>
            </a:r>
            <a:r>
              <a:rPr lang="zh-TW" altLang="en-US" sz="1200" b="1" dirty="0">
                <a:solidFill>
                  <a:srgbClr val="006600"/>
                </a:solidFill>
                <a:latin typeface="Arial" charset="0"/>
                <a:ea typeface="新細明體" pitchFamily="18" charset="-120"/>
              </a:rPr>
              <a:t>%</a:t>
            </a:r>
          </a:p>
        </p:txBody>
      </p:sp>
      <p:sp>
        <p:nvSpPr>
          <p:cNvPr id="41" name="Text Box 28">
            <a:extLst>
              <a:ext uri="{FF2B5EF4-FFF2-40B4-BE49-F238E27FC236}">
                <a16:creationId xmlns:a16="http://schemas.microsoft.com/office/drawing/2014/main" id="{DBC6257A-F62F-4EF5-8F96-855D7F1B1D68}"/>
              </a:ext>
            </a:extLst>
          </p:cNvPr>
          <p:cNvSpPr txBox="1">
            <a:spLocks noChangeArrowheads="1"/>
          </p:cNvSpPr>
          <p:nvPr/>
        </p:nvSpPr>
        <p:spPr bwMode="auto">
          <a:xfrm>
            <a:off x="5620197" y="6072999"/>
            <a:ext cx="72102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+61</a:t>
            </a:r>
            <a:r>
              <a:rPr lang="zh-TW" altLang="en-US" sz="1200" b="1" dirty="0">
                <a:solidFill>
                  <a:srgbClr val="006600"/>
                </a:solidFill>
                <a:latin typeface="Arial" charset="0"/>
                <a:ea typeface="新細明體" pitchFamily="18" charset="-120"/>
              </a:rPr>
              <a:t>%</a:t>
            </a:r>
          </a:p>
        </p:txBody>
      </p:sp>
      <p:sp>
        <p:nvSpPr>
          <p:cNvPr id="42" name="Text Box 71">
            <a:extLst>
              <a:ext uri="{FF2B5EF4-FFF2-40B4-BE49-F238E27FC236}">
                <a16:creationId xmlns:a16="http://schemas.microsoft.com/office/drawing/2014/main" id="{DF8743B5-8E93-4E12-99F3-FE2159B7ADED}"/>
              </a:ext>
            </a:extLst>
          </p:cNvPr>
          <p:cNvSpPr txBox="1">
            <a:spLocks noChangeArrowheads="1"/>
          </p:cNvSpPr>
          <p:nvPr/>
        </p:nvSpPr>
        <p:spPr bwMode="auto">
          <a:xfrm>
            <a:off x="9368120" y="6061053"/>
            <a:ext cx="635837"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+7</a:t>
            </a:r>
            <a:r>
              <a:rPr lang="zh-TW" altLang="en-US" sz="1200" b="1" dirty="0">
                <a:solidFill>
                  <a:srgbClr val="006600"/>
                </a:solidFill>
                <a:latin typeface="Arial" charset="0"/>
                <a:ea typeface="新細明體" pitchFamily="18" charset="-120"/>
              </a:rPr>
              <a:t>%</a:t>
            </a:r>
          </a:p>
        </p:txBody>
      </p:sp>
      <p:sp>
        <p:nvSpPr>
          <p:cNvPr id="43" name="Text Box 22">
            <a:extLst>
              <a:ext uri="{FF2B5EF4-FFF2-40B4-BE49-F238E27FC236}">
                <a16:creationId xmlns:a16="http://schemas.microsoft.com/office/drawing/2014/main" id="{F710B6A4-E915-413F-8832-246570202856}"/>
              </a:ext>
            </a:extLst>
          </p:cNvPr>
          <p:cNvSpPr txBox="1">
            <a:spLocks noChangeArrowheads="1"/>
          </p:cNvSpPr>
          <p:nvPr/>
        </p:nvSpPr>
        <p:spPr bwMode="auto">
          <a:xfrm>
            <a:off x="1963808" y="6073001"/>
            <a:ext cx="59560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+13</a:t>
            </a:r>
            <a:r>
              <a:rPr lang="zh-TW" altLang="en-US" sz="1200" b="1" dirty="0">
                <a:solidFill>
                  <a:srgbClr val="006600"/>
                </a:solidFill>
                <a:latin typeface="Arial" charset="0"/>
                <a:ea typeface="新細明體" pitchFamily="18" charset="-120"/>
              </a:rPr>
              <a:t>%</a:t>
            </a:r>
          </a:p>
        </p:txBody>
      </p:sp>
      <p:sp>
        <p:nvSpPr>
          <p:cNvPr id="44" name="Line 29">
            <a:extLst>
              <a:ext uri="{FF2B5EF4-FFF2-40B4-BE49-F238E27FC236}">
                <a16:creationId xmlns:a16="http://schemas.microsoft.com/office/drawing/2014/main" id="{F7D1B0C7-7B57-41B7-843D-6A6EDD7318AE}"/>
              </a:ext>
            </a:extLst>
          </p:cNvPr>
          <p:cNvSpPr>
            <a:spLocks noChangeShapeType="1"/>
          </p:cNvSpPr>
          <p:nvPr/>
        </p:nvSpPr>
        <p:spPr bwMode="auto">
          <a:xfrm>
            <a:off x="9723042" y="2188852"/>
            <a:ext cx="1274694" cy="120883"/>
          </a:xfrm>
          <a:prstGeom prst="line">
            <a:avLst/>
          </a:prstGeom>
          <a:noFill/>
          <a:ln w="19050">
            <a:solidFill>
              <a:srgbClr val="FF3300"/>
            </a:solidFill>
            <a:round/>
            <a:headEnd/>
            <a:tailEnd type="triangle" w="med" len="med"/>
          </a:ln>
          <a:effectLst/>
        </p:spPr>
        <p:txBody>
          <a:bodyPr/>
          <a:lstStyle/>
          <a:p>
            <a:endParaRPr lang="zh-TW" altLang="en-US" b="1"/>
          </a:p>
        </p:txBody>
      </p:sp>
      <p:sp>
        <p:nvSpPr>
          <p:cNvPr id="45" name="Line 32">
            <a:extLst>
              <a:ext uri="{FF2B5EF4-FFF2-40B4-BE49-F238E27FC236}">
                <a16:creationId xmlns:a16="http://schemas.microsoft.com/office/drawing/2014/main" id="{6DBF016D-3FAD-4E5C-AA93-C0EEAEF61CD6}"/>
              </a:ext>
            </a:extLst>
          </p:cNvPr>
          <p:cNvSpPr>
            <a:spLocks noChangeShapeType="1"/>
          </p:cNvSpPr>
          <p:nvPr/>
        </p:nvSpPr>
        <p:spPr bwMode="auto">
          <a:xfrm flipV="1">
            <a:off x="3571875" y="2483085"/>
            <a:ext cx="1219200" cy="361519"/>
          </a:xfrm>
          <a:prstGeom prst="line">
            <a:avLst/>
          </a:prstGeom>
          <a:noFill/>
          <a:ln w="19050">
            <a:solidFill>
              <a:srgbClr val="FF3300"/>
            </a:solidFill>
            <a:round/>
            <a:headEnd/>
            <a:tailEnd type="triangle" w="med" len="med"/>
          </a:ln>
          <a:effectLst/>
        </p:spPr>
        <p:txBody>
          <a:bodyPr/>
          <a:lstStyle/>
          <a:p>
            <a:endParaRPr lang="zh-TW" altLang="en-US" b="1"/>
          </a:p>
        </p:txBody>
      </p:sp>
      <p:sp>
        <p:nvSpPr>
          <p:cNvPr id="46" name="Line 33">
            <a:extLst>
              <a:ext uri="{FF2B5EF4-FFF2-40B4-BE49-F238E27FC236}">
                <a16:creationId xmlns:a16="http://schemas.microsoft.com/office/drawing/2014/main" id="{3DA06929-1181-462B-8F6B-5C5B4369C77F}"/>
              </a:ext>
            </a:extLst>
          </p:cNvPr>
          <p:cNvSpPr>
            <a:spLocks noChangeShapeType="1"/>
          </p:cNvSpPr>
          <p:nvPr/>
        </p:nvSpPr>
        <p:spPr bwMode="auto">
          <a:xfrm>
            <a:off x="4791075" y="2485768"/>
            <a:ext cx="1219200" cy="132943"/>
          </a:xfrm>
          <a:prstGeom prst="line">
            <a:avLst/>
          </a:prstGeom>
          <a:noFill/>
          <a:ln w="19050">
            <a:solidFill>
              <a:srgbClr val="FF3300"/>
            </a:solidFill>
            <a:round/>
            <a:headEnd/>
            <a:tailEnd type="triangle" w="med" len="med"/>
          </a:ln>
          <a:effectLst/>
        </p:spPr>
        <p:txBody>
          <a:bodyPr/>
          <a:lstStyle/>
          <a:p>
            <a:endParaRPr lang="zh-TW" altLang="en-US" b="1"/>
          </a:p>
        </p:txBody>
      </p:sp>
      <p:sp>
        <p:nvSpPr>
          <p:cNvPr id="47" name="Line 34">
            <a:extLst>
              <a:ext uri="{FF2B5EF4-FFF2-40B4-BE49-F238E27FC236}">
                <a16:creationId xmlns:a16="http://schemas.microsoft.com/office/drawing/2014/main" id="{C9FAF86D-6C84-4A03-A5FD-F07980D9923B}"/>
              </a:ext>
            </a:extLst>
          </p:cNvPr>
          <p:cNvSpPr>
            <a:spLocks noChangeShapeType="1"/>
          </p:cNvSpPr>
          <p:nvPr/>
        </p:nvSpPr>
        <p:spPr bwMode="auto">
          <a:xfrm flipV="1">
            <a:off x="5963486" y="2320045"/>
            <a:ext cx="1243357" cy="298665"/>
          </a:xfrm>
          <a:prstGeom prst="line">
            <a:avLst/>
          </a:prstGeom>
          <a:noFill/>
          <a:ln w="19050">
            <a:solidFill>
              <a:srgbClr val="FF3300"/>
            </a:solidFill>
            <a:round/>
            <a:headEnd/>
            <a:tailEnd type="triangle" w="med" len="med"/>
          </a:ln>
          <a:effectLst/>
        </p:spPr>
        <p:txBody>
          <a:bodyPr/>
          <a:lstStyle/>
          <a:p>
            <a:endParaRPr lang="zh-TW" altLang="en-US" b="1"/>
          </a:p>
        </p:txBody>
      </p:sp>
      <p:sp>
        <p:nvSpPr>
          <p:cNvPr id="48" name="Line 35">
            <a:extLst>
              <a:ext uri="{FF2B5EF4-FFF2-40B4-BE49-F238E27FC236}">
                <a16:creationId xmlns:a16="http://schemas.microsoft.com/office/drawing/2014/main" id="{0124B722-EE75-45C7-8A0E-F4423543FFAD}"/>
              </a:ext>
            </a:extLst>
          </p:cNvPr>
          <p:cNvSpPr>
            <a:spLocks noChangeShapeType="1"/>
          </p:cNvSpPr>
          <p:nvPr/>
        </p:nvSpPr>
        <p:spPr bwMode="auto">
          <a:xfrm flipV="1">
            <a:off x="7206843" y="1975804"/>
            <a:ext cx="1243357" cy="344240"/>
          </a:xfrm>
          <a:prstGeom prst="line">
            <a:avLst/>
          </a:prstGeom>
          <a:noFill/>
          <a:ln w="19050">
            <a:solidFill>
              <a:srgbClr val="FF3300"/>
            </a:solidFill>
            <a:round/>
            <a:headEnd/>
            <a:tailEnd type="triangle" w="med" len="med"/>
          </a:ln>
          <a:effectLst/>
        </p:spPr>
        <p:txBody>
          <a:bodyPr/>
          <a:lstStyle/>
          <a:p>
            <a:endParaRPr lang="zh-TW" altLang="en-US" b="1"/>
          </a:p>
        </p:txBody>
      </p:sp>
      <p:sp>
        <p:nvSpPr>
          <p:cNvPr id="70" name="Line 36">
            <a:extLst>
              <a:ext uri="{FF2B5EF4-FFF2-40B4-BE49-F238E27FC236}">
                <a16:creationId xmlns:a16="http://schemas.microsoft.com/office/drawing/2014/main" id="{3E719EAE-6E77-4CF2-AA53-E2523E806484}"/>
              </a:ext>
            </a:extLst>
          </p:cNvPr>
          <p:cNvSpPr>
            <a:spLocks noChangeShapeType="1"/>
          </p:cNvSpPr>
          <p:nvPr/>
        </p:nvSpPr>
        <p:spPr bwMode="auto">
          <a:xfrm>
            <a:off x="8450200" y="1975802"/>
            <a:ext cx="1274695" cy="230283"/>
          </a:xfrm>
          <a:prstGeom prst="line">
            <a:avLst/>
          </a:prstGeom>
          <a:noFill/>
          <a:ln w="19050">
            <a:solidFill>
              <a:srgbClr val="FF3300"/>
            </a:solidFill>
            <a:round/>
            <a:headEnd/>
            <a:tailEnd type="triangle" w="med" len="med"/>
          </a:ln>
          <a:effectLst/>
        </p:spPr>
        <p:txBody>
          <a:bodyPr/>
          <a:lstStyle/>
          <a:p>
            <a:endParaRPr lang="zh-TW" altLang="en-US" b="1"/>
          </a:p>
        </p:txBody>
      </p:sp>
      <p:sp>
        <p:nvSpPr>
          <p:cNvPr id="71" name="Text Box 39">
            <a:extLst>
              <a:ext uri="{FF2B5EF4-FFF2-40B4-BE49-F238E27FC236}">
                <a16:creationId xmlns:a16="http://schemas.microsoft.com/office/drawing/2014/main" id="{15E549F6-0DA8-405E-83BB-2B361216A6EB}"/>
              </a:ext>
            </a:extLst>
          </p:cNvPr>
          <p:cNvSpPr txBox="1">
            <a:spLocks noChangeArrowheads="1"/>
          </p:cNvSpPr>
          <p:nvPr/>
        </p:nvSpPr>
        <p:spPr bwMode="auto">
          <a:xfrm>
            <a:off x="10035303" y="2366352"/>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a:t>
            </a:r>
            <a:r>
              <a:rPr lang="zh-TW" altLang="en-US" sz="1200" b="1" dirty="0">
                <a:solidFill>
                  <a:srgbClr val="FF3300"/>
                </a:solidFill>
                <a:latin typeface="Century Gothic" pitchFamily="34" charset="0"/>
                <a:ea typeface="新細明體" pitchFamily="18" charset="-120"/>
              </a:rPr>
              <a:t>%</a:t>
            </a:r>
          </a:p>
        </p:txBody>
      </p:sp>
      <p:sp>
        <p:nvSpPr>
          <p:cNvPr id="72" name="Text Box 43">
            <a:extLst>
              <a:ext uri="{FF2B5EF4-FFF2-40B4-BE49-F238E27FC236}">
                <a16:creationId xmlns:a16="http://schemas.microsoft.com/office/drawing/2014/main" id="{5D223A08-8D79-4F5A-B221-1C3E80E4462B}"/>
              </a:ext>
            </a:extLst>
          </p:cNvPr>
          <p:cNvSpPr txBox="1">
            <a:spLocks noChangeArrowheads="1"/>
          </p:cNvSpPr>
          <p:nvPr/>
        </p:nvSpPr>
        <p:spPr bwMode="auto">
          <a:xfrm>
            <a:off x="5081587" y="267361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-4</a:t>
            </a:r>
            <a:r>
              <a:rPr lang="zh-TW" altLang="en-US" sz="1200" b="1" dirty="0">
                <a:solidFill>
                  <a:srgbClr val="FF3300"/>
                </a:solidFill>
                <a:latin typeface="Century Gothic" pitchFamily="34" charset="0"/>
                <a:ea typeface="新細明體" pitchFamily="18" charset="-120"/>
              </a:rPr>
              <a:t>%</a:t>
            </a:r>
          </a:p>
        </p:txBody>
      </p:sp>
      <p:sp>
        <p:nvSpPr>
          <p:cNvPr id="73" name="Text Box 44">
            <a:extLst>
              <a:ext uri="{FF2B5EF4-FFF2-40B4-BE49-F238E27FC236}">
                <a16:creationId xmlns:a16="http://schemas.microsoft.com/office/drawing/2014/main" id="{AE6FE718-40B1-43F0-8269-622604F30AAF}"/>
              </a:ext>
            </a:extLst>
          </p:cNvPr>
          <p:cNvSpPr txBox="1">
            <a:spLocks noChangeArrowheads="1"/>
          </p:cNvSpPr>
          <p:nvPr/>
        </p:nvSpPr>
        <p:spPr bwMode="auto">
          <a:xfrm>
            <a:off x="6341222" y="257814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+9</a:t>
            </a:r>
            <a:r>
              <a:rPr lang="zh-TW" altLang="en-US" sz="1200" b="1" dirty="0">
                <a:solidFill>
                  <a:srgbClr val="FF3300"/>
                </a:solidFill>
                <a:latin typeface="Century Gothic" pitchFamily="34" charset="0"/>
                <a:ea typeface="新細明體" pitchFamily="18" charset="-120"/>
              </a:rPr>
              <a:t>%</a:t>
            </a:r>
          </a:p>
        </p:txBody>
      </p:sp>
      <p:sp>
        <p:nvSpPr>
          <p:cNvPr id="74" name="Text Box 45">
            <a:extLst>
              <a:ext uri="{FF2B5EF4-FFF2-40B4-BE49-F238E27FC236}">
                <a16:creationId xmlns:a16="http://schemas.microsoft.com/office/drawing/2014/main" id="{96365EE2-3E8D-4E1E-A232-7049031AE9D5}"/>
              </a:ext>
            </a:extLst>
          </p:cNvPr>
          <p:cNvSpPr txBox="1">
            <a:spLocks noChangeArrowheads="1"/>
          </p:cNvSpPr>
          <p:nvPr/>
        </p:nvSpPr>
        <p:spPr bwMode="auto">
          <a:xfrm>
            <a:off x="7517710" y="2206086"/>
            <a:ext cx="75618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+10</a:t>
            </a:r>
            <a:r>
              <a:rPr lang="zh-TW" altLang="en-US" sz="1200" b="1" dirty="0">
                <a:solidFill>
                  <a:srgbClr val="FF3300"/>
                </a:solidFill>
                <a:latin typeface="Century Gothic" pitchFamily="34" charset="0"/>
                <a:ea typeface="新細明體" pitchFamily="18" charset="-120"/>
              </a:rPr>
              <a:t>%</a:t>
            </a:r>
          </a:p>
        </p:txBody>
      </p:sp>
      <p:sp>
        <p:nvSpPr>
          <p:cNvPr id="75" name="Text Box 50">
            <a:extLst>
              <a:ext uri="{FF2B5EF4-FFF2-40B4-BE49-F238E27FC236}">
                <a16:creationId xmlns:a16="http://schemas.microsoft.com/office/drawing/2014/main" id="{945FFF49-E3A2-4A15-AA9A-02E48DF557CA}"/>
              </a:ext>
            </a:extLst>
          </p:cNvPr>
          <p:cNvSpPr txBox="1">
            <a:spLocks noChangeArrowheads="1"/>
          </p:cNvSpPr>
          <p:nvPr/>
        </p:nvSpPr>
        <p:spPr bwMode="auto">
          <a:xfrm>
            <a:off x="8768460" y="2217699"/>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-7</a:t>
            </a:r>
            <a:r>
              <a:rPr lang="zh-TW" altLang="en-US" sz="1200" b="1" dirty="0">
                <a:solidFill>
                  <a:srgbClr val="FF3300"/>
                </a:solidFill>
                <a:latin typeface="Century Gothic" pitchFamily="34" charset="0"/>
                <a:ea typeface="新細明體" pitchFamily="18" charset="-120"/>
              </a:rPr>
              <a:t>%</a:t>
            </a:r>
          </a:p>
        </p:txBody>
      </p:sp>
      <p:sp>
        <p:nvSpPr>
          <p:cNvPr id="76" name="Line 69">
            <a:extLst>
              <a:ext uri="{FF2B5EF4-FFF2-40B4-BE49-F238E27FC236}">
                <a16:creationId xmlns:a16="http://schemas.microsoft.com/office/drawing/2014/main" id="{00E598D8-3EB8-4F70-8071-ABA5334567BC}"/>
              </a:ext>
            </a:extLst>
          </p:cNvPr>
          <p:cNvSpPr>
            <a:spLocks noChangeShapeType="1"/>
          </p:cNvSpPr>
          <p:nvPr/>
        </p:nvSpPr>
        <p:spPr bwMode="auto">
          <a:xfrm flipV="1">
            <a:off x="2261887" y="2850550"/>
            <a:ext cx="1309988" cy="914447"/>
          </a:xfrm>
          <a:prstGeom prst="line">
            <a:avLst/>
          </a:prstGeom>
          <a:noFill/>
          <a:ln w="19050">
            <a:solidFill>
              <a:srgbClr val="FF3300"/>
            </a:solidFill>
            <a:round/>
            <a:headEnd/>
            <a:tailEnd type="triangle" w="med" len="med"/>
          </a:ln>
          <a:effectLst/>
        </p:spPr>
        <p:txBody>
          <a:bodyPr/>
          <a:lstStyle/>
          <a:p>
            <a:endParaRPr lang="zh-TW" altLang="en-US" b="1"/>
          </a:p>
        </p:txBody>
      </p:sp>
      <p:sp>
        <p:nvSpPr>
          <p:cNvPr id="77" name="Text Box 70">
            <a:extLst>
              <a:ext uri="{FF2B5EF4-FFF2-40B4-BE49-F238E27FC236}">
                <a16:creationId xmlns:a16="http://schemas.microsoft.com/office/drawing/2014/main" id="{285FFC2B-5EED-44D6-8695-39C2B2AEE8BA}"/>
              </a:ext>
            </a:extLst>
          </p:cNvPr>
          <p:cNvSpPr txBox="1">
            <a:spLocks noChangeArrowheads="1"/>
          </p:cNvSpPr>
          <p:nvPr/>
        </p:nvSpPr>
        <p:spPr bwMode="auto">
          <a:xfrm>
            <a:off x="3862387" y="2810936"/>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+14</a:t>
            </a:r>
            <a:r>
              <a:rPr lang="zh-TW" altLang="en-US" sz="1200" b="1" dirty="0">
                <a:solidFill>
                  <a:srgbClr val="FF3300"/>
                </a:solidFill>
                <a:latin typeface="Century Gothic" pitchFamily="34" charset="0"/>
                <a:ea typeface="新細明體" pitchFamily="18" charset="-120"/>
              </a:rPr>
              <a:t>%</a:t>
            </a:r>
          </a:p>
        </p:txBody>
      </p:sp>
      <p:sp>
        <p:nvSpPr>
          <p:cNvPr id="78" name="Text Box 74">
            <a:extLst>
              <a:ext uri="{FF2B5EF4-FFF2-40B4-BE49-F238E27FC236}">
                <a16:creationId xmlns:a16="http://schemas.microsoft.com/office/drawing/2014/main" id="{2F7EF290-5624-420F-89A2-8011CFAF4597}"/>
              </a:ext>
            </a:extLst>
          </p:cNvPr>
          <p:cNvSpPr txBox="1">
            <a:spLocks noChangeArrowheads="1"/>
          </p:cNvSpPr>
          <p:nvPr/>
        </p:nvSpPr>
        <p:spPr bwMode="auto">
          <a:xfrm>
            <a:off x="2609113" y="3493943"/>
            <a:ext cx="63817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+39</a:t>
            </a:r>
            <a:r>
              <a:rPr lang="zh-TW" altLang="en-US" sz="1200" b="1" dirty="0">
                <a:solidFill>
                  <a:srgbClr val="FF3300"/>
                </a:solidFill>
                <a:latin typeface="Century Gothic" pitchFamily="34" charset="0"/>
                <a:ea typeface="新細明體" pitchFamily="18" charset="-120"/>
              </a:rPr>
              <a:t>%</a:t>
            </a:r>
          </a:p>
        </p:txBody>
      </p:sp>
      <p:sp>
        <p:nvSpPr>
          <p:cNvPr id="79" name="Text Box 26">
            <a:extLst>
              <a:ext uri="{FF2B5EF4-FFF2-40B4-BE49-F238E27FC236}">
                <a16:creationId xmlns:a16="http://schemas.microsoft.com/office/drawing/2014/main" id="{E2DF19EF-2899-47C4-8A7B-7EBB5320AA9B}"/>
              </a:ext>
            </a:extLst>
          </p:cNvPr>
          <p:cNvSpPr txBox="1">
            <a:spLocks noChangeArrowheads="1"/>
          </p:cNvSpPr>
          <p:nvPr/>
        </p:nvSpPr>
        <p:spPr bwMode="auto">
          <a:xfrm>
            <a:off x="839602" y="6061052"/>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93B5F5D0-6D62-4A39-8CC5-AAD8E5461BDA}" type="slidenum">
              <a:rPr lang="zh-TW" altLang="en-US"/>
              <a:pPr/>
              <a:t>11</a:t>
            </a:fld>
            <a:endParaRPr lang="en-US" altLang="zh-TW"/>
          </a:p>
        </p:txBody>
      </p:sp>
      <p:sp>
        <p:nvSpPr>
          <p:cNvPr id="55" name="Rectangle 32"/>
          <p:cNvSpPr>
            <a:spLocks noChangeArrowheads="1"/>
          </p:cNvSpPr>
          <p:nvPr/>
        </p:nvSpPr>
        <p:spPr bwMode="auto">
          <a:xfrm>
            <a:off x="1866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高頻無線通訊模組</a:t>
            </a:r>
          </a:p>
        </p:txBody>
      </p:sp>
      <p:sp>
        <p:nvSpPr>
          <p:cNvPr id="56" name="Text Box 50"/>
          <p:cNvSpPr txBox="1">
            <a:spLocks noChangeArrowheads="1"/>
          </p:cNvSpPr>
          <p:nvPr/>
        </p:nvSpPr>
        <p:spPr bwMode="auto">
          <a:xfrm>
            <a:off x="0" y="977899"/>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62"/>
          <p:cNvSpPr txBox="1">
            <a:spLocks noChangeArrowheads="1"/>
          </p:cNvSpPr>
          <p:nvPr/>
        </p:nvSpPr>
        <p:spPr bwMode="auto">
          <a:xfrm>
            <a:off x="3742441" y="825500"/>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8" name="Picture 2">
            <a:extLst>
              <a:ext uri="{FF2B5EF4-FFF2-40B4-BE49-F238E27FC236}">
                <a16:creationId xmlns:a16="http://schemas.microsoft.com/office/drawing/2014/main" id="{61508403-9702-4416-B8D3-0CDD5CBC1D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262591"/>
            <a:ext cx="11736387" cy="5255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Text Box 42">
            <a:extLst>
              <a:ext uri="{FF2B5EF4-FFF2-40B4-BE49-F238E27FC236}">
                <a16:creationId xmlns:a16="http://schemas.microsoft.com/office/drawing/2014/main" id="{A9C93DF4-7A28-406B-BAF5-ABF1F629A5CE}"/>
              </a:ext>
            </a:extLst>
          </p:cNvPr>
          <p:cNvSpPr txBox="1">
            <a:spLocks noChangeArrowheads="1"/>
          </p:cNvSpPr>
          <p:nvPr/>
        </p:nvSpPr>
        <p:spPr bwMode="auto">
          <a:xfrm>
            <a:off x="3764668" y="243591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-5</a:t>
            </a:r>
            <a:r>
              <a:rPr lang="zh-TW" altLang="en-US" sz="1200" b="1" dirty="0">
                <a:solidFill>
                  <a:srgbClr val="FF3300"/>
                </a:solidFill>
                <a:latin typeface="Century Gothic" pitchFamily="34" charset="0"/>
                <a:ea typeface="新細明體" pitchFamily="18" charset="-120"/>
              </a:rPr>
              <a:t>%</a:t>
            </a:r>
          </a:p>
        </p:txBody>
      </p:sp>
      <p:sp>
        <p:nvSpPr>
          <p:cNvPr id="60" name="Text Box 26">
            <a:extLst>
              <a:ext uri="{FF2B5EF4-FFF2-40B4-BE49-F238E27FC236}">
                <a16:creationId xmlns:a16="http://schemas.microsoft.com/office/drawing/2014/main" id="{DEC774AE-D18F-48D9-82DE-7899E0E9D039}"/>
              </a:ext>
            </a:extLst>
          </p:cNvPr>
          <p:cNvSpPr txBox="1">
            <a:spLocks noChangeArrowheads="1"/>
          </p:cNvSpPr>
          <p:nvPr/>
        </p:nvSpPr>
        <p:spPr bwMode="auto">
          <a:xfrm>
            <a:off x="653764" y="6000756"/>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61" name="Text Box 27">
            <a:extLst>
              <a:ext uri="{FF2B5EF4-FFF2-40B4-BE49-F238E27FC236}">
                <a16:creationId xmlns:a16="http://schemas.microsoft.com/office/drawing/2014/main" id="{237116B6-D4C5-4986-AB62-61D5C89F01FF}"/>
              </a:ext>
            </a:extLst>
          </p:cNvPr>
          <p:cNvSpPr txBox="1">
            <a:spLocks noChangeArrowheads="1"/>
          </p:cNvSpPr>
          <p:nvPr/>
        </p:nvSpPr>
        <p:spPr bwMode="auto">
          <a:xfrm>
            <a:off x="3045416" y="6036088"/>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+84</a:t>
            </a:r>
            <a:r>
              <a:rPr lang="zh-TW" altLang="en-US" sz="1200" b="1" dirty="0">
                <a:solidFill>
                  <a:srgbClr val="006600"/>
                </a:solidFill>
                <a:latin typeface="Arial" charset="0"/>
                <a:ea typeface="新細明體" pitchFamily="18" charset="-120"/>
              </a:rPr>
              <a:t>%</a:t>
            </a:r>
          </a:p>
        </p:txBody>
      </p:sp>
      <p:sp>
        <p:nvSpPr>
          <p:cNvPr id="62" name="Line 30">
            <a:extLst>
              <a:ext uri="{FF2B5EF4-FFF2-40B4-BE49-F238E27FC236}">
                <a16:creationId xmlns:a16="http://schemas.microsoft.com/office/drawing/2014/main" id="{0676355A-C749-49BE-A385-9FBA48E17E23}"/>
              </a:ext>
            </a:extLst>
          </p:cNvPr>
          <p:cNvSpPr>
            <a:spLocks noChangeShapeType="1"/>
          </p:cNvSpPr>
          <p:nvPr/>
        </p:nvSpPr>
        <p:spPr bwMode="auto">
          <a:xfrm>
            <a:off x="9821757" y="2447941"/>
            <a:ext cx="1314472" cy="981059"/>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31">
            <a:extLst>
              <a:ext uri="{FF2B5EF4-FFF2-40B4-BE49-F238E27FC236}">
                <a16:creationId xmlns:a16="http://schemas.microsoft.com/office/drawing/2014/main" id="{673221D3-0F38-4F1B-BFDC-79FADAC905A8}"/>
              </a:ext>
            </a:extLst>
          </p:cNvPr>
          <p:cNvSpPr>
            <a:spLocks noChangeShapeType="1"/>
          </p:cNvSpPr>
          <p:nvPr/>
        </p:nvSpPr>
        <p:spPr bwMode="auto">
          <a:xfrm flipV="1">
            <a:off x="2076594" y="2227273"/>
            <a:ext cx="1352406" cy="35948"/>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Line 33">
            <a:extLst>
              <a:ext uri="{FF2B5EF4-FFF2-40B4-BE49-F238E27FC236}">
                <a16:creationId xmlns:a16="http://schemas.microsoft.com/office/drawing/2014/main" id="{A05F8377-92E2-4F0A-A8C8-5ACF34DA6F02}"/>
              </a:ext>
            </a:extLst>
          </p:cNvPr>
          <p:cNvSpPr>
            <a:spLocks noChangeShapeType="1"/>
          </p:cNvSpPr>
          <p:nvPr/>
        </p:nvSpPr>
        <p:spPr bwMode="auto">
          <a:xfrm>
            <a:off x="3428999" y="2227273"/>
            <a:ext cx="1228725" cy="145407"/>
          </a:xfrm>
          <a:prstGeom prst="line">
            <a:avLst/>
          </a:prstGeom>
          <a:noFill/>
          <a:ln w="19050">
            <a:solidFill>
              <a:srgbClr val="FF3300"/>
            </a:solidFill>
            <a:round/>
            <a:headEnd/>
            <a:tailEnd type="triangle" w="med" len="med"/>
          </a:ln>
          <a:effectLst/>
        </p:spPr>
        <p:txBody>
          <a:bodyPr/>
          <a:lstStyle/>
          <a:p>
            <a:endParaRPr lang="zh-TW" altLang="en-US" b="1"/>
          </a:p>
        </p:txBody>
      </p:sp>
      <p:sp>
        <p:nvSpPr>
          <p:cNvPr id="65" name="Line 34">
            <a:extLst>
              <a:ext uri="{FF2B5EF4-FFF2-40B4-BE49-F238E27FC236}">
                <a16:creationId xmlns:a16="http://schemas.microsoft.com/office/drawing/2014/main" id="{4ADFFFE7-47E0-487B-8471-D691CE5F1931}"/>
              </a:ext>
            </a:extLst>
          </p:cNvPr>
          <p:cNvSpPr>
            <a:spLocks noChangeShapeType="1"/>
          </p:cNvSpPr>
          <p:nvPr/>
        </p:nvSpPr>
        <p:spPr bwMode="auto">
          <a:xfrm>
            <a:off x="4661719" y="2372587"/>
            <a:ext cx="1331447" cy="897086"/>
          </a:xfrm>
          <a:prstGeom prst="line">
            <a:avLst/>
          </a:prstGeom>
          <a:noFill/>
          <a:ln w="19050">
            <a:solidFill>
              <a:srgbClr val="FF3300"/>
            </a:solidFill>
            <a:round/>
            <a:headEnd/>
            <a:tailEnd type="triangle" w="med" len="med"/>
          </a:ln>
          <a:effectLst/>
        </p:spPr>
        <p:txBody>
          <a:bodyPr/>
          <a:lstStyle/>
          <a:p>
            <a:endParaRPr lang="zh-TW" altLang="en-US" b="1"/>
          </a:p>
        </p:txBody>
      </p:sp>
      <p:sp>
        <p:nvSpPr>
          <p:cNvPr id="66" name="Line 35">
            <a:extLst>
              <a:ext uri="{FF2B5EF4-FFF2-40B4-BE49-F238E27FC236}">
                <a16:creationId xmlns:a16="http://schemas.microsoft.com/office/drawing/2014/main" id="{1DAEDC80-2DDF-4374-9210-A496E0CE6793}"/>
              </a:ext>
            </a:extLst>
          </p:cNvPr>
          <p:cNvSpPr>
            <a:spLocks noChangeShapeType="1"/>
          </p:cNvSpPr>
          <p:nvPr/>
        </p:nvSpPr>
        <p:spPr bwMode="auto">
          <a:xfrm flipV="1">
            <a:off x="6003382" y="2227273"/>
            <a:ext cx="1246985" cy="1057557"/>
          </a:xfrm>
          <a:prstGeom prst="line">
            <a:avLst/>
          </a:prstGeom>
          <a:noFill/>
          <a:ln w="19050">
            <a:solidFill>
              <a:srgbClr val="FF3300"/>
            </a:solidFill>
            <a:round/>
            <a:headEnd/>
            <a:tailEnd type="triangle" w="med" len="med"/>
          </a:ln>
          <a:effectLst/>
        </p:spPr>
        <p:txBody>
          <a:bodyPr/>
          <a:lstStyle/>
          <a:p>
            <a:endParaRPr lang="zh-TW" altLang="en-US" b="1"/>
          </a:p>
        </p:txBody>
      </p:sp>
      <p:sp>
        <p:nvSpPr>
          <p:cNvPr id="67" name="Line 36">
            <a:extLst>
              <a:ext uri="{FF2B5EF4-FFF2-40B4-BE49-F238E27FC236}">
                <a16:creationId xmlns:a16="http://schemas.microsoft.com/office/drawing/2014/main" id="{9A4AFCD1-4A42-4F6B-BAED-CCEC76AB2291}"/>
              </a:ext>
            </a:extLst>
          </p:cNvPr>
          <p:cNvSpPr>
            <a:spLocks noChangeShapeType="1"/>
          </p:cNvSpPr>
          <p:nvPr/>
        </p:nvSpPr>
        <p:spPr bwMode="auto">
          <a:xfrm flipV="1">
            <a:off x="7250366" y="1938566"/>
            <a:ext cx="1228725" cy="288845"/>
          </a:xfrm>
          <a:prstGeom prst="line">
            <a:avLst/>
          </a:prstGeom>
          <a:noFill/>
          <a:ln w="19050">
            <a:solidFill>
              <a:srgbClr val="FF3300"/>
            </a:solidFill>
            <a:round/>
            <a:headEnd/>
            <a:tailEnd type="triangle" w="med" len="med"/>
          </a:ln>
          <a:effectLst/>
        </p:spPr>
        <p:txBody>
          <a:bodyPr/>
          <a:lstStyle/>
          <a:p>
            <a:endParaRPr lang="zh-TW" altLang="en-US" b="1"/>
          </a:p>
        </p:txBody>
      </p:sp>
      <p:sp>
        <p:nvSpPr>
          <p:cNvPr id="68" name="Line 37">
            <a:extLst>
              <a:ext uri="{FF2B5EF4-FFF2-40B4-BE49-F238E27FC236}">
                <a16:creationId xmlns:a16="http://schemas.microsoft.com/office/drawing/2014/main" id="{56D314C0-2691-4749-908C-8001BD54A301}"/>
              </a:ext>
            </a:extLst>
          </p:cNvPr>
          <p:cNvSpPr>
            <a:spLocks noChangeShapeType="1"/>
          </p:cNvSpPr>
          <p:nvPr/>
        </p:nvSpPr>
        <p:spPr bwMode="auto">
          <a:xfrm>
            <a:off x="8528537" y="1934456"/>
            <a:ext cx="1314472" cy="501454"/>
          </a:xfrm>
          <a:prstGeom prst="line">
            <a:avLst/>
          </a:prstGeom>
          <a:noFill/>
          <a:ln w="19050">
            <a:solidFill>
              <a:srgbClr val="FF3300"/>
            </a:solidFill>
            <a:round/>
            <a:headEnd/>
            <a:tailEnd type="triangle" w="med" len="med"/>
          </a:ln>
          <a:effectLst/>
        </p:spPr>
        <p:txBody>
          <a:bodyPr/>
          <a:lstStyle/>
          <a:p>
            <a:endParaRPr lang="zh-TW" altLang="en-US" b="1"/>
          </a:p>
        </p:txBody>
      </p:sp>
      <p:sp>
        <p:nvSpPr>
          <p:cNvPr id="69" name="Text Box 39">
            <a:extLst>
              <a:ext uri="{FF2B5EF4-FFF2-40B4-BE49-F238E27FC236}">
                <a16:creationId xmlns:a16="http://schemas.microsoft.com/office/drawing/2014/main" id="{409EF174-91EC-41F0-9B44-713B0F6E4B0B}"/>
              </a:ext>
            </a:extLst>
          </p:cNvPr>
          <p:cNvSpPr txBox="1">
            <a:spLocks noChangeArrowheads="1"/>
          </p:cNvSpPr>
          <p:nvPr/>
        </p:nvSpPr>
        <p:spPr bwMode="auto">
          <a:xfrm>
            <a:off x="10030380" y="3189995"/>
            <a:ext cx="824410"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-29</a:t>
            </a:r>
            <a:r>
              <a:rPr lang="zh-TW" altLang="en-US" sz="1200" b="1" dirty="0">
                <a:solidFill>
                  <a:srgbClr val="FF3300"/>
                </a:solidFill>
                <a:latin typeface="Century Gothic" pitchFamily="34" charset="0"/>
                <a:ea typeface="新細明體" pitchFamily="18" charset="-120"/>
              </a:rPr>
              <a:t>%</a:t>
            </a:r>
          </a:p>
        </p:txBody>
      </p:sp>
      <p:sp>
        <p:nvSpPr>
          <p:cNvPr id="70" name="Text Box 43">
            <a:extLst>
              <a:ext uri="{FF2B5EF4-FFF2-40B4-BE49-F238E27FC236}">
                <a16:creationId xmlns:a16="http://schemas.microsoft.com/office/drawing/2014/main" id="{E934D82A-FB00-40F0-9EFF-0CFA33F2B95B}"/>
              </a:ext>
            </a:extLst>
          </p:cNvPr>
          <p:cNvSpPr txBox="1">
            <a:spLocks noChangeArrowheads="1"/>
          </p:cNvSpPr>
          <p:nvPr/>
        </p:nvSpPr>
        <p:spPr bwMode="auto">
          <a:xfrm>
            <a:off x="5041012" y="3068291"/>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-27</a:t>
            </a:r>
            <a:r>
              <a:rPr lang="zh-TW" altLang="en-US" sz="1200" b="1" dirty="0">
                <a:solidFill>
                  <a:srgbClr val="FF3300"/>
                </a:solidFill>
                <a:latin typeface="Century Gothic" pitchFamily="34" charset="0"/>
                <a:ea typeface="新細明體" pitchFamily="18" charset="-120"/>
              </a:rPr>
              <a:t>%</a:t>
            </a:r>
          </a:p>
        </p:txBody>
      </p:sp>
      <p:sp>
        <p:nvSpPr>
          <p:cNvPr id="71" name="Text Box 44">
            <a:extLst>
              <a:ext uri="{FF2B5EF4-FFF2-40B4-BE49-F238E27FC236}">
                <a16:creationId xmlns:a16="http://schemas.microsoft.com/office/drawing/2014/main" id="{E89E2BF5-D8BB-4E01-B3C9-F0BB6ACF44BA}"/>
              </a:ext>
            </a:extLst>
          </p:cNvPr>
          <p:cNvSpPr txBox="1">
            <a:spLocks noChangeArrowheads="1"/>
          </p:cNvSpPr>
          <p:nvPr/>
        </p:nvSpPr>
        <p:spPr bwMode="auto">
          <a:xfrm>
            <a:off x="6372459" y="3132354"/>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+42</a:t>
            </a:r>
            <a:r>
              <a:rPr lang="zh-TW" altLang="en-US" sz="1200" b="1" dirty="0">
                <a:solidFill>
                  <a:srgbClr val="FF3300"/>
                </a:solidFill>
                <a:latin typeface="Century Gothic" pitchFamily="34" charset="0"/>
                <a:ea typeface="新細明體" pitchFamily="18" charset="-120"/>
              </a:rPr>
              <a:t>%</a:t>
            </a:r>
          </a:p>
        </p:txBody>
      </p:sp>
      <p:sp>
        <p:nvSpPr>
          <p:cNvPr id="72" name="Text Box 45">
            <a:extLst>
              <a:ext uri="{FF2B5EF4-FFF2-40B4-BE49-F238E27FC236}">
                <a16:creationId xmlns:a16="http://schemas.microsoft.com/office/drawing/2014/main" id="{FD835F8B-06B2-4130-9D3F-07E721E98F80}"/>
              </a:ext>
            </a:extLst>
          </p:cNvPr>
          <p:cNvSpPr txBox="1">
            <a:spLocks noChangeArrowheads="1"/>
          </p:cNvSpPr>
          <p:nvPr/>
        </p:nvSpPr>
        <p:spPr bwMode="auto">
          <a:xfrm>
            <a:off x="7648574" y="2246765"/>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+11</a:t>
            </a:r>
            <a:r>
              <a:rPr lang="zh-TW" altLang="en-US" sz="1200" b="1" dirty="0">
                <a:solidFill>
                  <a:srgbClr val="FF3300"/>
                </a:solidFill>
                <a:latin typeface="Century Gothic" pitchFamily="34" charset="0"/>
                <a:ea typeface="新細明體" pitchFamily="18" charset="-120"/>
              </a:rPr>
              <a:t>%</a:t>
            </a:r>
          </a:p>
        </p:txBody>
      </p:sp>
      <p:sp>
        <p:nvSpPr>
          <p:cNvPr id="73" name="Text Box 48">
            <a:extLst>
              <a:ext uri="{FF2B5EF4-FFF2-40B4-BE49-F238E27FC236}">
                <a16:creationId xmlns:a16="http://schemas.microsoft.com/office/drawing/2014/main" id="{F420020F-BFF9-4DA8-8908-73F4637D3897}"/>
              </a:ext>
            </a:extLst>
          </p:cNvPr>
          <p:cNvSpPr txBox="1">
            <a:spLocks noChangeArrowheads="1"/>
          </p:cNvSpPr>
          <p:nvPr/>
        </p:nvSpPr>
        <p:spPr bwMode="auto">
          <a:xfrm>
            <a:off x="8921083" y="2298591"/>
            <a:ext cx="661988"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-15</a:t>
            </a:r>
            <a:r>
              <a:rPr lang="zh-TW" altLang="en-US" sz="1200" b="1" dirty="0">
                <a:solidFill>
                  <a:srgbClr val="FF3300"/>
                </a:solidFill>
                <a:latin typeface="Century Gothic" pitchFamily="34" charset="0"/>
                <a:ea typeface="新細明體" pitchFamily="18" charset="-120"/>
              </a:rPr>
              <a:t>%</a:t>
            </a:r>
          </a:p>
        </p:txBody>
      </p:sp>
      <p:sp>
        <p:nvSpPr>
          <p:cNvPr id="74" name="Text Box 20">
            <a:extLst>
              <a:ext uri="{FF2B5EF4-FFF2-40B4-BE49-F238E27FC236}">
                <a16:creationId xmlns:a16="http://schemas.microsoft.com/office/drawing/2014/main" id="{639CA196-42BB-4DC8-85E1-CF88EDC3D5B7}"/>
              </a:ext>
            </a:extLst>
          </p:cNvPr>
          <p:cNvSpPr txBox="1">
            <a:spLocks noChangeArrowheads="1"/>
          </p:cNvSpPr>
          <p:nvPr/>
        </p:nvSpPr>
        <p:spPr bwMode="auto">
          <a:xfrm>
            <a:off x="6826586" y="6036088"/>
            <a:ext cx="76629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+0</a:t>
            </a:r>
            <a:r>
              <a:rPr lang="zh-TW" altLang="en-US" sz="1200" b="1" dirty="0">
                <a:solidFill>
                  <a:srgbClr val="006600"/>
                </a:solidFill>
                <a:latin typeface="Arial" charset="0"/>
                <a:ea typeface="新細明體" pitchFamily="18" charset="-120"/>
              </a:rPr>
              <a:t>%</a:t>
            </a:r>
          </a:p>
        </p:txBody>
      </p:sp>
      <p:sp>
        <p:nvSpPr>
          <p:cNvPr id="75" name="Text Box 21">
            <a:extLst>
              <a:ext uri="{FF2B5EF4-FFF2-40B4-BE49-F238E27FC236}">
                <a16:creationId xmlns:a16="http://schemas.microsoft.com/office/drawing/2014/main" id="{807EB5C6-045F-478C-A289-9064503095B0}"/>
              </a:ext>
            </a:extLst>
          </p:cNvPr>
          <p:cNvSpPr txBox="1">
            <a:spLocks noChangeArrowheads="1"/>
          </p:cNvSpPr>
          <p:nvPr/>
        </p:nvSpPr>
        <p:spPr bwMode="auto">
          <a:xfrm>
            <a:off x="8105276" y="6024207"/>
            <a:ext cx="75037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+10</a:t>
            </a:r>
            <a:r>
              <a:rPr lang="zh-TW" altLang="en-US" sz="1200" b="1" dirty="0">
                <a:solidFill>
                  <a:srgbClr val="006600"/>
                </a:solidFill>
                <a:latin typeface="Arial" charset="0"/>
                <a:ea typeface="新細明體" pitchFamily="18" charset="-120"/>
              </a:rPr>
              <a:t>%</a:t>
            </a:r>
          </a:p>
        </p:txBody>
      </p:sp>
      <p:sp>
        <p:nvSpPr>
          <p:cNvPr id="76" name="Text Box 24">
            <a:extLst>
              <a:ext uri="{FF2B5EF4-FFF2-40B4-BE49-F238E27FC236}">
                <a16:creationId xmlns:a16="http://schemas.microsoft.com/office/drawing/2014/main" id="{760493F6-810C-41CD-91B1-CFCEADDE9632}"/>
              </a:ext>
            </a:extLst>
          </p:cNvPr>
          <p:cNvSpPr txBox="1">
            <a:spLocks noChangeArrowheads="1"/>
          </p:cNvSpPr>
          <p:nvPr/>
        </p:nvSpPr>
        <p:spPr bwMode="auto">
          <a:xfrm>
            <a:off x="10811664" y="5999374"/>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-4</a:t>
            </a:r>
            <a:r>
              <a:rPr lang="zh-TW" altLang="en-US" sz="1200" b="1" dirty="0">
                <a:solidFill>
                  <a:srgbClr val="006600"/>
                </a:solidFill>
                <a:latin typeface="Arial" charset="0"/>
                <a:ea typeface="新細明體" pitchFamily="18" charset="-120"/>
              </a:rPr>
              <a:t>%</a:t>
            </a:r>
          </a:p>
        </p:txBody>
      </p:sp>
      <p:sp>
        <p:nvSpPr>
          <p:cNvPr id="77" name="Text Box 25">
            <a:extLst>
              <a:ext uri="{FF2B5EF4-FFF2-40B4-BE49-F238E27FC236}">
                <a16:creationId xmlns:a16="http://schemas.microsoft.com/office/drawing/2014/main" id="{EB318921-CFAD-47E3-895E-6B7788B2243D}"/>
              </a:ext>
            </a:extLst>
          </p:cNvPr>
          <p:cNvSpPr txBox="1">
            <a:spLocks noChangeArrowheads="1"/>
          </p:cNvSpPr>
          <p:nvPr/>
        </p:nvSpPr>
        <p:spPr bwMode="auto">
          <a:xfrm>
            <a:off x="1742621" y="5999375"/>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+105</a:t>
            </a:r>
            <a:r>
              <a:rPr lang="zh-TW" altLang="en-US" sz="1200" b="1" dirty="0">
                <a:solidFill>
                  <a:srgbClr val="006600"/>
                </a:solidFill>
                <a:latin typeface="Arial" charset="0"/>
                <a:ea typeface="新細明體" pitchFamily="18" charset="-120"/>
              </a:rPr>
              <a:t>%</a:t>
            </a:r>
          </a:p>
        </p:txBody>
      </p:sp>
      <p:sp>
        <p:nvSpPr>
          <p:cNvPr id="78" name="Text Box 28">
            <a:extLst>
              <a:ext uri="{FF2B5EF4-FFF2-40B4-BE49-F238E27FC236}">
                <a16:creationId xmlns:a16="http://schemas.microsoft.com/office/drawing/2014/main" id="{209364F3-BB60-4D4B-93B3-43EF33470355}"/>
              </a:ext>
            </a:extLst>
          </p:cNvPr>
          <p:cNvSpPr txBox="1">
            <a:spLocks noChangeArrowheads="1"/>
          </p:cNvSpPr>
          <p:nvPr/>
        </p:nvSpPr>
        <p:spPr bwMode="auto">
          <a:xfrm>
            <a:off x="4318055" y="6027944"/>
            <a:ext cx="722312"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+19</a:t>
            </a:r>
            <a:r>
              <a:rPr lang="zh-TW" altLang="en-US" sz="1200" b="1" dirty="0">
                <a:solidFill>
                  <a:srgbClr val="006600"/>
                </a:solidFill>
                <a:latin typeface="Arial" charset="0"/>
                <a:ea typeface="新細明體" pitchFamily="18" charset="-120"/>
              </a:rPr>
              <a:t>%</a:t>
            </a:r>
          </a:p>
        </p:txBody>
      </p:sp>
      <p:sp>
        <p:nvSpPr>
          <p:cNvPr id="79" name="Text Box 29">
            <a:extLst>
              <a:ext uri="{FF2B5EF4-FFF2-40B4-BE49-F238E27FC236}">
                <a16:creationId xmlns:a16="http://schemas.microsoft.com/office/drawing/2014/main" id="{E812A5FB-DABB-4324-83E5-CFE4F2952D3D}"/>
              </a:ext>
            </a:extLst>
          </p:cNvPr>
          <p:cNvSpPr txBox="1">
            <a:spLocks noChangeArrowheads="1"/>
          </p:cNvSpPr>
          <p:nvPr/>
        </p:nvSpPr>
        <p:spPr bwMode="auto">
          <a:xfrm>
            <a:off x="5627688" y="6027944"/>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-32</a:t>
            </a:r>
            <a:r>
              <a:rPr lang="zh-TW" altLang="en-US" sz="1200" b="1" dirty="0">
                <a:solidFill>
                  <a:srgbClr val="006600"/>
                </a:solidFill>
                <a:latin typeface="Arial" charset="0"/>
                <a:ea typeface="新細明體" pitchFamily="18" charset="-120"/>
              </a:rPr>
              <a:t>%</a:t>
            </a:r>
          </a:p>
        </p:txBody>
      </p:sp>
      <p:sp>
        <p:nvSpPr>
          <p:cNvPr id="80" name="Text Box 52">
            <a:extLst>
              <a:ext uri="{FF2B5EF4-FFF2-40B4-BE49-F238E27FC236}">
                <a16:creationId xmlns:a16="http://schemas.microsoft.com/office/drawing/2014/main" id="{BD279A9E-3B7A-47DB-843D-90AD83221AD4}"/>
              </a:ext>
            </a:extLst>
          </p:cNvPr>
          <p:cNvSpPr txBox="1">
            <a:spLocks noChangeArrowheads="1"/>
          </p:cNvSpPr>
          <p:nvPr/>
        </p:nvSpPr>
        <p:spPr bwMode="auto">
          <a:xfrm>
            <a:off x="9474207" y="6036088"/>
            <a:ext cx="71890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-2</a:t>
            </a:r>
            <a:r>
              <a:rPr lang="zh-TW" altLang="en-US" sz="1200" b="1" dirty="0">
                <a:solidFill>
                  <a:srgbClr val="006600"/>
                </a:solidFill>
                <a:latin typeface="Arial" charset="0"/>
                <a:ea typeface="新細明體" pitchFamily="18" charset="-120"/>
              </a:rPr>
              <a:t>%</a:t>
            </a:r>
          </a:p>
        </p:txBody>
      </p:sp>
      <p:sp>
        <p:nvSpPr>
          <p:cNvPr id="81" name="Text Box 53">
            <a:extLst>
              <a:ext uri="{FF2B5EF4-FFF2-40B4-BE49-F238E27FC236}">
                <a16:creationId xmlns:a16="http://schemas.microsoft.com/office/drawing/2014/main" id="{1410878F-7FE3-46EE-87BF-1996E2FAFCFD}"/>
              </a:ext>
            </a:extLst>
          </p:cNvPr>
          <p:cNvSpPr txBox="1">
            <a:spLocks noChangeArrowheads="1"/>
          </p:cNvSpPr>
          <p:nvPr/>
        </p:nvSpPr>
        <p:spPr bwMode="auto">
          <a:xfrm>
            <a:off x="2433709" y="2391474"/>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a:t>
            </a:r>
            <a:r>
              <a:rPr lang="zh-TW" altLang="en-US" sz="1200" b="1" dirty="0">
                <a:solidFill>
                  <a:srgbClr val="FF3300"/>
                </a:solidFill>
                <a:latin typeface="Century Gothic" pitchFamily="34" charset="0"/>
                <a:ea typeface="新細明體" pitchFamily="18" charset="-12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投影片編號版面配置區 3"/>
          <p:cNvSpPr>
            <a:spLocks noGrp="1"/>
          </p:cNvSpPr>
          <p:nvPr>
            <p:ph type="sldNum" sz="quarter" idx="12"/>
          </p:nvPr>
        </p:nvSpPr>
        <p:spPr/>
        <p:txBody>
          <a:bodyPr/>
          <a:lstStyle/>
          <a:p>
            <a:fld id="{8CE0CDAE-FD76-44A4-82BF-C0CC23D5F447}" type="slidenum">
              <a:rPr lang="zh-TW" altLang="en-US"/>
              <a:pPr/>
              <a:t>12</a:t>
            </a:fld>
            <a:endParaRPr lang="en-US" altLang="zh-TW"/>
          </a:p>
        </p:txBody>
      </p:sp>
      <p:sp>
        <p:nvSpPr>
          <p:cNvPr id="56" name="Rectangle 1062"/>
          <p:cNvSpPr>
            <a:spLocks noChangeArrowheads="1"/>
          </p:cNvSpPr>
          <p:nvPr/>
        </p:nvSpPr>
        <p:spPr bwMode="auto">
          <a:xfrm>
            <a:off x="1866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混合積體電路模組</a:t>
            </a:r>
          </a:p>
        </p:txBody>
      </p:sp>
      <p:sp>
        <p:nvSpPr>
          <p:cNvPr id="57" name="Text Box 50"/>
          <p:cNvSpPr txBox="1">
            <a:spLocks noChangeArrowheads="1"/>
          </p:cNvSpPr>
          <p:nvPr/>
        </p:nvSpPr>
        <p:spPr bwMode="auto">
          <a:xfrm>
            <a:off x="78871" y="1044557"/>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8" name="Text Box 1092"/>
          <p:cNvSpPr txBox="1">
            <a:spLocks noChangeArrowheads="1"/>
          </p:cNvSpPr>
          <p:nvPr/>
        </p:nvSpPr>
        <p:spPr bwMode="auto">
          <a:xfrm>
            <a:off x="10513234" y="892158"/>
            <a:ext cx="1453359"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5" name="圖片 54">
            <a:extLst>
              <a:ext uri="{FF2B5EF4-FFF2-40B4-BE49-F238E27FC236}">
                <a16:creationId xmlns:a16="http://schemas.microsoft.com/office/drawing/2014/main" id="{D8EE2500-F53D-4F4D-90DB-DE52A84E88EA}"/>
              </a:ext>
            </a:extLst>
          </p:cNvPr>
          <p:cNvPicPr>
            <a:picLocks noChangeAspect="1"/>
          </p:cNvPicPr>
          <p:nvPr/>
        </p:nvPicPr>
        <p:blipFill>
          <a:blip r:embed="rId2"/>
          <a:stretch>
            <a:fillRect/>
          </a:stretch>
        </p:blipFill>
        <p:spPr>
          <a:xfrm>
            <a:off x="371183" y="1351184"/>
            <a:ext cx="11677353" cy="4715390"/>
          </a:xfrm>
          <a:prstGeom prst="rect">
            <a:avLst/>
          </a:prstGeom>
        </p:spPr>
      </p:pic>
      <p:sp>
        <p:nvSpPr>
          <p:cNvPr id="60" name="Text Box 13">
            <a:extLst>
              <a:ext uri="{FF2B5EF4-FFF2-40B4-BE49-F238E27FC236}">
                <a16:creationId xmlns:a16="http://schemas.microsoft.com/office/drawing/2014/main" id="{526F5A36-7228-4081-9712-C5F2034DD87E}"/>
              </a:ext>
            </a:extLst>
          </p:cNvPr>
          <p:cNvSpPr txBox="1">
            <a:spLocks noChangeArrowheads="1"/>
          </p:cNvSpPr>
          <p:nvPr/>
        </p:nvSpPr>
        <p:spPr bwMode="auto">
          <a:xfrm>
            <a:off x="6914051" y="6005614"/>
            <a:ext cx="778882"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+61</a:t>
            </a:r>
            <a:r>
              <a:rPr lang="zh-TW" altLang="en-US" sz="1200" b="1" dirty="0">
                <a:solidFill>
                  <a:srgbClr val="006600"/>
                </a:solidFill>
                <a:latin typeface="Arial" charset="0"/>
                <a:ea typeface="新細明體" pitchFamily="18" charset="-120"/>
              </a:rPr>
              <a:t>%</a:t>
            </a:r>
          </a:p>
        </p:txBody>
      </p:sp>
      <p:sp>
        <p:nvSpPr>
          <p:cNvPr id="61" name="Text Box 14">
            <a:extLst>
              <a:ext uri="{FF2B5EF4-FFF2-40B4-BE49-F238E27FC236}">
                <a16:creationId xmlns:a16="http://schemas.microsoft.com/office/drawing/2014/main" id="{FB9E4D89-DDC9-4AA2-8728-F967EA620DA8}"/>
              </a:ext>
            </a:extLst>
          </p:cNvPr>
          <p:cNvSpPr txBox="1">
            <a:spLocks noChangeArrowheads="1"/>
          </p:cNvSpPr>
          <p:nvPr/>
        </p:nvSpPr>
        <p:spPr bwMode="auto">
          <a:xfrm>
            <a:off x="8169563" y="5995676"/>
            <a:ext cx="76882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+13</a:t>
            </a:r>
            <a:r>
              <a:rPr lang="zh-TW" altLang="en-US" sz="1200" b="1" dirty="0">
                <a:solidFill>
                  <a:srgbClr val="006600"/>
                </a:solidFill>
                <a:latin typeface="Arial" charset="0"/>
                <a:ea typeface="新細明體" pitchFamily="18" charset="-120"/>
              </a:rPr>
              <a:t>%</a:t>
            </a:r>
          </a:p>
        </p:txBody>
      </p:sp>
      <p:sp>
        <p:nvSpPr>
          <p:cNvPr id="62" name="Text Box 15">
            <a:extLst>
              <a:ext uri="{FF2B5EF4-FFF2-40B4-BE49-F238E27FC236}">
                <a16:creationId xmlns:a16="http://schemas.microsoft.com/office/drawing/2014/main" id="{234E0055-5808-41DD-957A-9AEF4949CF82}"/>
              </a:ext>
            </a:extLst>
          </p:cNvPr>
          <p:cNvSpPr txBox="1">
            <a:spLocks noChangeArrowheads="1"/>
          </p:cNvSpPr>
          <p:nvPr/>
        </p:nvSpPr>
        <p:spPr bwMode="auto">
          <a:xfrm>
            <a:off x="9546855" y="6002975"/>
            <a:ext cx="64534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+2</a:t>
            </a:r>
            <a:r>
              <a:rPr lang="zh-TW" altLang="en-US" sz="1200" b="1" dirty="0">
                <a:solidFill>
                  <a:srgbClr val="006600"/>
                </a:solidFill>
                <a:latin typeface="Arial" charset="0"/>
                <a:ea typeface="新細明體" pitchFamily="18" charset="-120"/>
              </a:rPr>
              <a:t>%</a:t>
            </a:r>
          </a:p>
        </p:txBody>
      </p:sp>
      <p:sp>
        <p:nvSpPr>
          <p:cNvPr id="63" name="Text Box 17">
            <a:extLst>
              <a:ext uri="{FF2B5EF4-FFF2-40B4-BE49-F238E27FC236}">
                <a16:creationId xmlns:a16="http://schemas.microsoft.com/office/drawing/2014/main" id="{AFABAADD-506D-4566-97D3-406033D426EB}"/>
              </a:ext>
            </a:extLst>
          </p:cNvPr>
          <p:cNvSpPr txBox="1">
            <a:spLocks noChangeArrowheads="1"/>
          </p:cNvSpPr>
          <p:nvPr/>
        </p:nvSpPr>
        <p:spPr bwMode="auto">
          <a:xfrm>
            <a:off x="10831859" y="6002975"/>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+24</a:t>
            </a:r>
            <a:r>
              <a:rPr lang="zh-TW" altLang="en-US" sz="1200" b="1" dirty="0">
                <a:solidFill>
                  <a:srgbClr val="006600"/>
                </a:solidFill>
                <a:latin typeface="Arial" charset="0"/>
                <a:ea typeface="新細明體" pitchFamily="18" charset="-120"/>
              </a:rPr>
              <a:t>%</a:t>
            </a:r>
          </a:p>
        </p:txBody>
      </p:sp>
      <p:sp>
        <p:nvSpPr>
          <p:cNvPr id="64" name="Text Box 18">
            <a:extLst>
              <a:ext uri="{FF2B5EF4-FFF2-40B4-BE49-F238E27FC236}">
                <a16:creationId xmlns:a16="http://schemas.microsoft.com/office/drawing/2014/main" id="{C262997C-D202-4C32-86CD-F0FF228E6849}"/>
              </a:ext>
            </a:extLst>
          </p:cNvPr>
          <p:cNvSpPr txBox="1">
            <a:spLocks noChangeArrowheads="1"/>
          </p:cNvSpPr>
          <p:nvPr/>
        </p:nvSpPr>
        <p:spPr bwMode="auto">
          <a:xfrm>
            <a:off x="1710119"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-21</a:t>
            </a:r>
            <a:r>
              <a:rPr lang="zh-TW" altLang="en-US" sz="1200" b="1" dirty="0">
                <a:solidFill>
                  <a:srgbClr val="006600"/>
                </a:solidFill>
                <a:latin typeface="Arial" charset="0"/>
                <a:ea typeface="新細明體" pitchFamily="18" charset="-120"/>
              </a:rPr>
              <a:t>%</a:t>
            </a:r>
          </a:p>
        </p:txBody>
      </p:sp>
      <p:sp>
        <p:nvSpPr>
          <p:cNvPr id="65" name="Text Box 19">
            <a:extLst>
              <a:ext uri="{FF2B5EF4-FFF2-40B4-BE49-F238E27FC236}">
                <a16:creationId xmlns:a16="http://schemas.microsoft.com/office/drawing/2014/main" id="{355CF8ED-9DDD-41E9-A4EA-0C223F0C561F}"/>
              </a:ext>
            </a:extLst>
          </p:cNvPr>
          <p:cNvSpPr txBox="1">
            <a:spLocks noChangeArrowheads="1"/>
          </p:cNvSpPr>
          <p:nvPr/>
        </p:nvSpPr>
        <p:spPr bwMode="auto">
          <a:xfrm>
            <a:off x="821167" y="6010478"/>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66" name="Text Box 20">
            <a:extLst>
              <a:ext uri="{FF2B5EF4-FFF2-40B4-BE49-F238E27FC236}">
                <a16:creationId xmlns:a16="http://schemas.microsoft.com/office/drawing/2014/main" id="{20CE6004-F30C-4B8A-AE65-7030E5B173CE}"/>
              </a:ext>
            </a:extLst>
          </p:cNvPr>
          <p:cNvSpPr txBox="1">
            <a:spLocks noChangeArrowheads="1"/>
          </p:cNvSpPr>
          <p:nvPr/>
        </p:nvSpPr>
        <p:spPr bwMode="auto">
          <a:xfrm>
            <a:off x="3052812" y="6004156"/>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a:t>
            </a:r>
            <a:r>
              <a:rPr lang="zh-TW" altLang="en-US" sz="1200" b="1" dirty="0">
                <a:solidFill>
                  <a:srgbClr val="006600"/>
                </a:solidFill>
                <a:latin typeface="Arial" charset="0"/>
                <a:ea typeface="新細明體" pitchFamily="18" charset="-120"/>
              </a:rPr>
              <a:t>%</a:t>
            </a:r>
          </a:p>
        </p:txBody>
      </p:sp>
      <p:sp>
        <p:nvSpPr>
          <p:cNvPr id="67" name="Text Box 21">
            <a:extLst>
              <a:ext uri="{FF2B5EF4-FFF2-40B4-BE49-F238E27FC236}">
                <a16:creationId xmlns:a16="http://schemas.microsoft.com/office/drawing/2014/main" id="{E8ACE95E-8C21-4A2C-B705-D62BA90469A5}"/>
              </a:ext>
            </a:extLst>
          </p:cNvPr>
          <p:cNvSpPr txBox="1">
            <a:spLocks noChangeArrowheads="1"/>
          </p:cNvSpPr>
          <p:nvPr/>
        </p:nvSpPr>
        <p:spPr bwMode="auto">
          <a:xfrm>
            <a:off x="4387281" y="5986374"/>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+13</a:t>
            </a:r>
            <a:r>
              <a:rPr lang="zh-TW" altLang="en-US" sz="1200" b="1" dirty="0">
                <a:solidFill>
                  <a:srgbClr val="006600"/>
                </a:solidFill>
                <a:latin typeface="Arial" charset="0"/>
                <a:ea typeface="新細明體" pitchFamily="18" charset="-120"/>
              </a:rPr>
              <a:t>%</a:t>
            </a:r>
          </a:p>
        </p:txBody>
      </p:sp>
      <p:sp>
        <p:nvSpPr>
          <p:cNvPr id="68" name="Text Box 22">
            <a:extLst>
              <a:ext uri="{FF2B5EF4-FFF2-40B4-BE49-F238E27FC236}">
                <a16:creationId xmlns:a16="http://schemas.microsoft.com/office/drawing/2014/main" id="{319B6599-D9D1-41B0-99CA-12957381557B}"/>
              </a:ext>
            </a:extLst>
          </p:cNvPr>
          <p:cNvSpPr txBox="1">
            <a:spLocks noChangeArrowheads="1"/>
          </p:cNvSpPr>
          <p:nvPr/>
        </p:nvSpPr>
        <p:spPr bwMode="auto">
          <a:xfrm>
            <a:off x="5612191" y="5998037"/>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+27</a:t>
            </a:r>
            <a:r>
              <a:rPr lang="zh-TW" altLang="en-US" sz="1200" b="1" dirty="0">
                <a:solidFill>
                  <a:srgbClr val="006600"/>
                </a:solidFill>
                <a:latin typeface="Arial" charset="0"/>
                <a:ea typeface="新細明體" pitchFamily="18" charset="-120"/>
              </a:rPr>
              <a:t>%</a:t>
            </a:r>
          </a:p>
        </p:txBody>
      </p:sp>
      <p:sp>
        <p:nvSpPr>
          <p:cNvPr id="69" name="Line 23">
            <a:extLst>
              <a:ext uri="{FF2B5EF4-FFF2-40B4-BE49-F238E27FC236}">
                <a16:creationId xmlns:a16="http://schemas.microsoft.com/office/drawing/2014/main" id="{BC1D3896-2ECB-4C9F-B639-C8D686828940}"/>
              </a:ext>
            </a:extLst>
          </p:cNvPr>
          <p:cNvSpPr>
            <a:spLocks noChangeShapeType="1"/>
          </p:cNvSpPr>
          <p:nvPr/>
        </p:nvSpPr>
        <p:spPr bwMode="auto">
          <a:xfrm flipV="1">
            <a:off x="9809699" y="2312975"/>
            <a:ext cx="1298694" cy="294861"/>
          </a:xfrm>
          <a:prstGeom prst="line">
            <a:avLst/>
          </a:prstGeom>
          <a:noFill/>
          <a:ln w="19050">
            <a:solidFill>
              <a:srgbClr val="FF3300"/>
            </a:solidFill>
            <a:round/>
            <a:headEnd/>
            <a:tailEnd type="triangle" w="med" len="med"/>
          </a:ln>
          <a:effectLst/>
        </p:spPr>
        <p:txBody>
          <a:bodyPr/>
          <a:lstStyle/>
          <a:p>
            <a:endParaRPr lang="zh-TW" altLang="en-US" b="1"/>
          </a:p>
        </p:txBody>
      </p:sp>
      <p:sp>
        <p:nvSpPr>
          <p:cNvPr id="70" name="Line 24">
            <a:extLst>
              <a:ext uri="{FF2B5EF4-FFF2-40B4-BE49-F238E27FC236}">
                <a16:creationId xmlns:a16="http://schemas.microsoft.com/office/drawing/2014/main" id="{CF06345E-815C-4734-933C-C42AE6DEDC67}"/>
              </a:ext>
            </a:extLst>
          </p:cNvPr>
          <p:cNvSpPr>
            <a:spLocks noChangeShapeType="1"/>
          </p:cNvSpPr>
          <p:nvPr/>
        </p:nvSpPr>
        <p:spPr bwMode="auto">
          <a:xfrm flipV="1">
            <a:off x="2071274" y="3031932"/>
            <a:ext cx="1281525" cy="783788"/>
          </a:xfrm>
          <a:prstGeom prst="line">
            <a:avLst/>
          </a:prstGeom>
          <a:noFill/>
          <a:ln w="19050">
            <a:solidFill>
              <a:srgbClr val="FF3300"/>
            </a:solidFill>
            <a:round/>
            <a:headEnd/>
            <a:tailEnd type="triangle" w="med" len="med"/>
          </a:ln>
          <a:effectLst/>
        </p:spPr>
        <p:txBody>
          <a:bodyPr/>
          <a:lstStyle/>
          <a:p>
            <a:endParaRPr lang="zh-TW" altLang="en-US" b="1"/>
          </a:p>
        </p:txBody>
      </p:sp>
      <p:sp>
        <p:nvSpPr>
          <p:cNvPr id="71" name="Line 26">
            <a:extLst>
              <a:ext uri="{FF2B5EF4-FFF2-40B4-BE49-F238E27FC236}">
                <a16:creationId xmlns:a16="http://schemas.microsoft.com/office/drawing/2014/main" id="{0C206835-E190-4ACE-BBFA-E2AD44CAA471}"/>
              </a:ext>
            </a:extLst>
          </p:cNvPr>
          <p:cNvSpPr>
            <a:spLocks noChangeShapeType="1"/>
          </p:cNvSpPr>
          <p:nvPr/>
        </p:nvSpPr>
        <p:spPr bwMode="auto">
          <a:xfrm flipV="1">
            <a:off x="3352799" y="2674842"/>
            <a:ext cx="1417774" cy="389790"/>
          </a:xfrm>
          <a:prstGeom prst="line">
            <a:avLst/>
          </a:prstGeom>
          <a:noFill/>
          <a:ln w="19050">
            <a:solidFill>
              <a:srgbClr val="FF3300"/>
            </a:solidFill>
            <a:round/>
            <a:headEnd/>
            <a:tailEnd type="triangle" w="med" len="med"/>
          </a:ln>
          <a:effectLst/>
        </p:spPr>
        <p:txBody>
          <a:bodyPr/>
          <a:lstStyle/>
          <a:p>
            <a:endParaRPr lang="zh-TW" altLang="en-US" b="1"/>
          </a:p>
        </p:txBody>
      </p:sp>
      <p:sp>
        <p:nvSpPr>
          <p:cNvPr id="72" name="Line 27">
            <a:extLst>
              <a:ext uri="{FF2B5EF4-FFF2-40B4-BE49-F238E27FC236}">
                <a16:creationId xmlns:a16="http://schemas.microsoft.com/office/drawing/2014/main" id="{AFE03DC0-9BE0-4B3B-97D3-674AB9BCCFF5}"/>
              </a:ext>
            </a:extLst>
          </p:cNvPr>
          <p:cNvSpPr>
            <a:spLocks noChangeShapeType="1"/>
          </p:cNvSpPr>
          <p:nvPr/>
        </p:nvSpPr>
        <p:spPr bwMode="auto">
          <a:xfrm>
            <a:off x="4769009" y="2670847"/>
            <a:ext cx="1208556" cy="274637"/>
          </a:xfrm>
          <a:prstGeom prst="line">
            <a:avLst/>
          </a:prstGeom>
          <a:noFill/>
          <a:ln w="19050">
            <a:solidFill>
              <a:srgbClr val="FF3300"/>
            </a:solidFill>
            <a:round/>
            <a:headEnd/>
            <a:tailEnd type="triangle" w="med" len="med"/>
          </a:ln>
          <a:effectLst/>
        </p:spPr>
        <p:txBody>
          <a:bodyPr/>
          <a:lstStyle/>
          <a:p>
            <a:endParaRPr lang="zh-TW" altLang="en-US" b="1"/>
          </a:p>
        </p:txBody>
      </p:sp>
      <p:sp>
        <p:nvSpPr>
          <p:cNvPr id="73" name="Line 28">
            <a:extLst>
              <a:ext uri="{FF2B5EF4-FFF2-40B4-BE49-F238E27FC236}">
                <a16:creationId xmlns:a16="http://schemas.microsoft.com/office/drawing/2014/main" id="{6C9A47AF-8C80-4D73-980B-9377EEA02645}"/>
              </a:ext>
            </a:extLst>
          </p:cNvPr>
          <p:cNvSpPr>
            <a:spLocks noChangeShapeType="1"/>
          </p:cNvSpPr>
          <p:nvPr/>
        </p:nvSpPr>
        <p:spPr bwMode="auto">
          <a:xfrm flipV="1">
            <a:off x="5978404" y="2669840"/>
            <a:ext cx="1298695" cy="277001"/>
          </a:xfrm>
          <a:prstGeom prst="line">
            <a:avLst/>
          </a:prstGeom>
          <a:noFill/>
          <a:ln w="19050">
            <a:solidFill>
              <a:srgbClr val="FF3300"/>
            </a:solidFill>
            <a:round/>
            <a:headEnd/>
            <a:tailEnd type="triangle" w="med" len="med"/>
          </a:ln>
          <a:effectLst/>
        </p:spPr>
        <p:txBody>
          <a:bodyPr/>
          <a:lstStyle/>
          <a:p>
            <a:endParaRPr lang="zh-TW" altLang="en-US" b="1"/>
          </a:p>
        </p:txBody>
      </p:sp>
      <p:sp>
        <p:nvSpPr>
          <p:cNvPr id="74" name="Line 29">
            <a:extLst>
              <a:ext uri="{FF2B5EF4-FFF2-40B4-BE49-F238E27FC236}">
                <a16:creationId xmlns:a16="http://schemas.microsoft.com/office/drawing/2014/main" id="{EF133CE0-C73C-44E7-97C3-62D39B269C48}"/>
              </a:ext>
            </a:extLst>
          </p:cNvPr>
          <p:cNvSpPr>
            <a:spLocks noChangeShapeType="1"/>
          </p:cNvSpPr>
          <p:nvPr/>
        </p:nvSpPr>
        <p:spPr bwMode="auto">
          <a:xfrm>
            <a:off x="7277098" y="2669840"/>
            <a:ext cx="1258287" cy="98569"/>
          </a:xfrm>
          <a:prstGeom prst="line">
            <a:avLst/>
          </a:prstGeom>
          <a:noFill/>
          <a:ln w="19050">
            <a:solidFill>
              <a:srgbClr val="FF3300"/>
            </a:solidFill>
            <a:round/>
            <a:headEnd/>
            <a:tailEnd type="triangle" w="med" len="med"/>
          </a:ln>
          <a:effectLst/>
        </p:spPr>
        <p:txBody>
          <a:bodyPr/>
          <a:lstStyle/>
          <a:p>
            <a:endParaRPr lang="zh-TW" altLang="en-US" b="1"/>
          </a:p>
        </p:txBody>
      </p:sp>
      <p:sp>
        <p:nvSpPr>
          <p:cNvPr id="75" name="Line 30">
            <a:extLst>
              <a:ext uri="{FF2B5EF4-FFF2-40B4-BE49-F238E27FC236}">
                <a16:creationId xmlns:a16="http://schemas.microsoft.com/office/drawing/2014/main" id="{E6DF9425-4619-4BA7-A762-E0DEC8662BB3}"/>
              </a:ext>
            </a:extLst>
          </p:cNvPr>
          <p:cNvSpPr>
            <a:spLocks noChangeShapeType="1"/>
          </p:cNvSpPr>
          <p:nvPr/>
        </p:nvSpPr>
        <p:spPr bwMode="auto">
          <a:xfrm flipV="1">
            <a:off x="8522685" y="2596401"/>
            <a:ext cx="1298695" cy="183633"/>
          </a:xfrm>
          <a:prstGeom prst="line">
            <a:avLst/>
          </a:prstGeom>
          <a:noFill/>
          <a:ln w="19050">
            <a:solidFill>
              <a:srgbClr val="FF3300"/>
            </a:solidFill>
            <a:round/>
            <a:headEnd/>
            <a:tailEnd type="triangle" w="med" len="med"/>
          </a:ln>
          <a:effectLst/>
        </p:spPr>
        <p:txBody>
          <a:bodyPr/>
          <a:lstStyle/>
          <a:p>
            <a:endParaRPr lang="zh-TW" altLang="en-US" b="1"/>
          </a:p>
        </p:txBody>
      </p:sp>
      <p:sp>
        <p:nvSpPr>
          <p:cNvPr id="76" name="Text Box 32">
            <a:extLst>
              <a:ext uri="{FF2B5EF4-FFF2-40B4-BE49-F238E27FC236}">
                <a16:creationId xmlns:a16="http://schemas.microsoft.com/office/drawing/2014/main" id="{878A8BBC-0E1B-44C2-9AC3-2302975AFE1E}"/>
              </a:ext>
            </a:extLst>
          </p:cNvPr>
          <p:cNvSpPr txBox="1">
            <a:spLocks noChangeArrowheads="1"/>
          </p:cNvSpPr>
          <p:nvPr/>
        </p:nvSpPr>
        <p:spPr bwMode="auto">
          <a:xfrm>
            <a:off x="10206805" y="256615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+11</a:t>
            </a:r>
            <a:r>
              <a:rPr lang="zh-TW" altLang="en-US" sz="1200" b="1" dirty="0">
                <a:solidFill>
                  <a:srgbClr val="FF3300"/>
                </a:solidFill>
                <a:latin typeface="Century Gothic" pitchFamily="34" charset="0"/>
                <a:ea typeface="新細明體" pitchFamily="18" charset="-120"/>
              </a:rPr>
              <a:t>%</a:t>
            </a:r>
          </a:p>
        </p:txBody>
      </p:sp>
      <p:sp>
        <p:nvSpPr>
          <p:cNvPr id="77" name="Text Box 33">
            <a:extLst>
              <a:ext uri="{FF2B5EF4-FFF2-40B4-BE49-F238E27FC236}">
                <a16:creationId xmlns:a16="http://schemas.microsoft.com/office/drawing/2014/main" id="{8BD0560C-0EEA-4C17-B2EC-2BC34B3EB76B}"/>
              </a:ext>
            </a:extLst>
          </p:cNvPr>
          <p:cNvSpPr txBox="1">
            <a:spLocks noChangeArrowheads="1"/>
          </p:cNvSpPr>
          <p:nvPr/>
        </p:nvSpPr>
        <p:spPr bwMode="auto">
          <a:xfrm>
            <a:off x="2467269" y="3638301"/>
            <a:ext cx="638175" cy="274638"/>
          </a:xfrm>
          <a:prstGeom prst="rect">
            <a:avLst/>
          </a:prstGeom>
          <a:noFill/>
          <a:ln w="9525">
            <a:noFill/>
            <a:miter lim="800000"/>
            <a:headEnd/>
            <a:tailEnd/>
          </a:ln>
          <a:effectLst/>
        </p:spPr>
        <p:txBody>
          <a:bodyPr>
            <a:spAutoFit/>
          </a:bodyPr>
          <a:lstStyle/>
          <a:p>
            <a:pPr>
              <a:spcBef>
                <a:spcPct val="50000"/>
              </a:spcBef>
            </a:pPr>
            <a:r>
              <a:rPr lang="zh-TW" altLang="en-US" sz="1200" b="1" dirty="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40</a:t>
            </a:r>
            <a:r>
              <a:rPr lang="zh-TW" altLang="en-US" sz="1200" b="1" dirty="0">
                <a:solidFill>
                  <a:srgbClr val="FF3300"/>
                </a:solidFill>
                <a:latin typeface="Century Gothic" pitchFamily="34" charset="0"/>
                <a:ea typeface="新細明體" pitchFamily="18" charset="-120"/>
              </a:rPr>
              <a:t>%</a:t>
            </a:r>
          </a:p>
        </p:txBody>
      </p:sp>
      <p:sp>
        <p:nvSpPr>
          <p:cNvPr id="78" name="Text Box 35">
            <a:extLst>
              <a:ext uri="{FF2B5EF4-FFF2-40B4-BE49-F238E27FC236}">
                <a16:creationId xmlns:a16="http://schemas.microsoft.com/office/drawing/2014/main" id="{91B89E1A-F199-49D9-B941-53EAE8B45FF7}"/>
              </a:ext>
            </a:extLst>
          </p:cNvPr>
          <p:cNvSpPr txBox="1">
            <a:spLocks noChangeArrowheads="1"/>
          </p:cNvSpPr>
          <p:nvPr/>
        </p:nvSpPr>
        <p:spPr bwMode="auto">
          <a:xfrm>
            <a:off x="3754202" y="304304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+16</a:t>
            </a:r>
            <a:r>
              <a:rPr lang="zh-TW" altLang="en-US" sz="1200" b="1" dirty="0">
                <a:solidFill>
                  <a:srgbClr val="FF3300"/>
                </a:solidFill>
                <a:latin typeface="Century Gothic" pitchFamily="34" charset="0"/>
                <a:ea typeface="新細明體" pitchFamily="18" charset="-120"/>
              </a:rPr>
              <a:t>%</a:t>
            </a:r>
          </a:p>
        </p:txBody>
      </p:sp>
      <p:sp>
        <p:nvSpPr>
          <p:cNvPr id="79" name="Text Box 36">
            <a:extLst>
              <a:ext uri="{FF2B5EF4-FFF2-40B4-BE49-F238E27FC236}">
                <a16:creationId xmlns:a16="http://schemas.microsoft.com/office/drawing/2014/main" id="{9B1F77B8-2EB3-4AD5-8748-D92630240FF7}"/>
              </a:ext>
            </a:extLst>
          </p:cNvPr>
          <p:cNvSpPr txBox="1">
            <a:spLocks noChangeArrowheads="1"/>
          </p:cNvSpPr>
          <p:nvPr/>
        </p:nvSpPr>
        <p:spPr bwMode="auto">
          <a:xfrm>
            <a:off x="5059252" y="2945484"/>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-9</a:t>
            </a:r>
            <a:r>
              <a:rPr lang="zh-TW" altLang="en-US" sz="1200" b="1" dirty="0">
                <a:solidFill>
                  <a:srgbClr val="FF3300"/>
                </a:solidFill>
                <a:latin typeface="Century Gothic" pitchFamily="34" charset="0"/>
                <a:ea typeface="新細明體" pitchFamily="18" charset="-120"/>
              </a:rPr>
              <a:t>%</a:t>
            </a:r>
          </a:p>
        </p:txBody>
      </p:sp>
      <p:sp>
        <p:nvSpPr>
          <p:cNvPr id="80" name="Text Box 37">
            <a:extLst>
              <a:ext uri="{FF2B5EF4-FFF2-40B4-BE49-F238E27FC236}">
                <a16:creationId xmlns:a16="http://schemas.microsoft.com/office/drawing/2014/main" id="{57F6A124-EC25-4429-87A9-9E4866F09D0D}"/>
              </a:ext>
            </a:extLst>
          </p:cNvPr>
          <p:cNvSpPr txBox="1">
            <a:spLocks noChangeArrowheads="1"/>
          </p:cNvSpPr>
          <p:nvPr/>
        </p:nvSpPr>
        <p:spPr bwMode="auto">
          <a:xfrm>
            <a:off x="6334415" y="300414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+9</a:t>
            </a:r>
            <a:r>
              <a:rPr lang="zh-TW" altLang="en-US" sz="1200" b="1" dirty="0">
                <a:solidFill>
                  <a:srgbClr val="FF3300"/>
                </a:solidFill>
                <a:latin typeface="Century Gothic" pitchFamily="34" charset="0"/>
                <a:ea typeface="新細明體" pitchFamily="18" charset="-120"/>
              </a:rPr>
              <a:t>%</a:t>
            </a:r>
          </a:p>
        </p:txBody>
      </p:sp>
      <p:sp>
        <p:nvSpPr>
          <p:cNvPr id="81" name="Text Box 38">
            <a:extLst>
              <a:ext uri="{FF2B5EF4-FFF2-40B4-BE49-F238E27FC236}">
                <a16:creationId xmlns:a16="http://schemas.microsoft.com/office/drawing/2014/main" id="{9066CF8C-B39D-483D-82A0-27B049537B9F}"/>
              </a:ext>
            </a:extLst>
          </p:cNvPr>
          <p:cNvSpPr txBox="1">
            <a:spLocks noChangeArrowheads="1"/>
          </p:cNvSpPr>
          <p:nvPr/>
        </p:nvSpPr>
        <p:spPr bwMode="auto">
          <a:xfrm>
            <a:off x="7607685" y="276841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-2</a:t>
            </a:r>
            <a:r>
              <a:rPr lang="zh-TW" altLang="en-US" sz="1200" b="1" dirty="0">
                <a:solidFill>
                  <a:srgbClr val="FF3300"/>
                </a:solidFill>
                <a:latin typeface="Century Gothic" pitchFamily="34" charset="0"/>
                <a:ea typeface="新細明體" pitchFamily="18" charset="-120"/>
              </a:rPr>
              <a:t>%</a:t>
            </a:r>
          </a:p>
        </p:txBody>
      </p:sp>
      <p:sp>
        <p:nvSpPr>
          <p:cNvPr id="82" name="Text Box 41">
            <a:extLst>
              <a:ext uri="{FF2B5EF4-FFF2-40B4-BE49-F238E27FC236}">
                <a16:creationId xmlns:a16="http://schemas.microsoft.com/office/drawing/2014/main" id="{85E126FB-C4B2-4B95-B428-757D75FD9FB6}"/>
              </a:ext>
            </a:extLst>
          </p:cNvPr>
          <p:cNvSpPr txBox="1">
            <a:spLocks noChangeArrowheads="1"/>
          </p:cNvSpPr>
          <p:nvPr/>
        </p:nvSpPr>
        <p:spPr bwMode="auto">
          <a:xfrm>
            <a:off x="8865971" y="2720040"/>
            <a:ext cx="75882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+4</a:t>
            </a:r>
            <a:r>
              <a:rPr lang="zh-TW" altLang="en-US" sz="1200" b="1" dirty="0">
                <a:solidFill>
                  <a:srgbClr val="FF3300"/>
                </a:solidFill>
                <a:latin typeface="Century Gothic" pitchFamily="34" charset="0"/>
                <a:ea typeface="新細明體" pitchFamily="18" charset="-12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09C32DD2-A10A-4473-833E-30876C5CAD74}" type="slidenum">
              <a:rPr lang="zh-TW" altLang="en-US"/>
              <a:pPr/>
              <a:t>13</a:t>
            </a:fld>
            <a:endParaRPr lang="en-US" altLang="zh-TW"/>
          </a:p>
        </p:txBody>
      </p:sp>
      <p:sp>
        <p:nvSpPr>
          <p:cNvPr id="32" name="Rectangle 32"/>
          <p:cNvSpPr>
            <a:spLocks noChangeArrowheads="1"/>
          </p:cNvSpPr>
          <p:nvPr/>
        </p:nvSpPr>
        <p:spPr bwMode="auto">
          <a:xfrm>
            <a:off x="1679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陶瓷電路板</a:t>
            </a:r>
          </a:p>
        </p:txBody>
      </p:sp>
      <p:sp>
        <p:nvSpPr>
          <p:cNvPr id="56" name="Text Box 50"/>
          <p:cNvSpPr txBox="1">
            <a:spLocks noChangeArrowheads="1"/>
          </p:cNvSpPr>
          <p:nvPr/>
        </p:nvSpPr>
        <p:spPr bwMode="auto">
          <a:xfrm>
            <a:off x="23097" y="1072503"/>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1092"/>
          <p:cNvSpPr txBox="1">
            <a:spLocks noChangeArrowheads="1"/>
          </p:cNvSpPr>
          <p:nvPr/>
        </p:nvSpPr>
        <p:spPr bwMode="auto">
          <a:xfrm>
            <a:off x="10356120" y="920104"/>
            <a:ext cx="1435381"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0" name="圖片 29">
            <a:extLst>
              <a:ext uri="{FF2B5EF4-FFF2-40B4-BE49-F238E27FC236}">
                <a16:creationId xmlns:a16="http://schemas.microsoft.com/office/drawing/2014/main" id="{F67FEC0A-6471-48EA-B535-CBB21989DE26}"/>
              </a:ext>
            </a:extLst>
          </p:cNvPr>
          <p:cNvPicPr>
            <a:picLocks noChangeAspect="1"/>
          </p:cNvPicPr>
          <p:nvPr/>
        </p:nvPicPr>
        <p:blipFill>
          <a:blip r:embed="rId2"/>
          <a:stretch>
            <a:fillRect/>
          </a:stretch>
        </p:blipFill>
        <p:spPr>
          <a:xfrm>
            <a:off x="406400" y="1342827"/>
            <a:ext cx="11550193" cy="5007173"/>
          </a:xfrm>
          <a:prstGeom prst="rect">
            <a:avLst/>
          </a:prstGeom>
        </p:spPr>
      </p:pic>
      <p:sp>
        <p:nvSpPr>
          <p:cNvPr id="33" name="Line 15">
            <a:extLst>
              <a:ext uri="{FF2B5EF4-FFF2-40B4-BE49-F238E27FC236}">
                <a16:creationId xmlns:a16="http://schemas.microsoft.com/office/drawing/2014/main" id="{E356D98D-24BB-4F29-A07F-CCDBDD53A667}"/>
              </a:ext>
            </a:extLst>
          </p:cNvPr>
          <p:cNvSpPr>
            <a:spLocks noChangeShapeType="1"/>
          </p:cNvSpPr>
          <p:nvPr/>
        </p:nvSpPr>
        <p:spPr bwMode="auto">
          <a:xfrm>
            <a:off x="9903918" y="2540140"/>
            <a:ext cx="1183182" cy="274637"/>
          </a:xfrm>
          <a:prstGeom prst="line">
            <a:avLst/>
          </a:prstGeom>
          <a:noFill/>
          <a:ln w="19050">
            <a:solidFill>
              <a:srgbClr val="FF3300"/>
            </a:solidFill>
            <a:round/>
            <a:headEnd/>
            <a:tailEnd type="triangle" w="med" len="med"/>
          </a:ln>
          <a:effectLst/>
        </p:spPr>
        <p:txBody>
          <a:bodyPr/>
          <a:lstStyle/>
          <a:p>
            <a:endParaRPr lang="zh-TW" altLang="en-US" b="1"/>
          </a:p>
        </p:txBody>
      </p:sp>
      <p:sp>
        <p:nvSpPr>
          <p:cNvPr id="34" name="Line 16">
            <a:extLst>
              <a:ext uri="{FF2B5EF4-FFF2-40B4-BE49-F238E27FC236}">
                <a16:creationId xmlns:a16="http://schemas.microsoft.com/office/drawing/2014/main" id="{F8A813CA-453E-4582-AA82-F237C8628A86}"/>
              </a:ext>
            </a:extLst>
          </p:cNvPr>
          <p:cNvSpPr>
            <a:spLocks noChangeShapeType="1"/>
          </p:cNvSpPr>
          <p:nvPr/>
        </p:nvSpPr>
        <p:spPr bwMode="auto">
          <a:xfrm flipV="1">
            <a:off x="2275808" y="3890525"/>
            <a:ext cx="1305592" cy="68571"/>
          </a:xfrm>
          <a:prstGeom prst="line">
            <a:avLst/>
          </a:prstGeom>
          <a:noFill/>
          <a:ln w="19050">
            <a:solidFill>
              <a:srgbClr val="FF3300"/>
            </a:solidFill>
            <a:round/>
            <a:headEnd/>
            <a:tailEnd type="triangle" w="med" len="med"/>
          </a:ln>
          <a:effectLst/>
        </p:spPr>
        <p:txBody>
          <a:bodyPr/>
          <a:lstStyle/>
          <a:p>
            <a:endParaRPr lang="zh-TW" altLang="en-US" b="1"/>
          </a:p>
        </p:txBody>
      </p:sp>
      <p:sp>
        <p:nvSpPr>
          <p:cNvPr id="35" name="Line 18">
            <a:extLst>
              <a:ext uri="{FF2B5EF4-FFF2-40B4-BE49-F238E27FC236}">
                <a16:creationId xmlns:a16="http://schemas.microsoft.com/office/drawing/2014/main" id="{53AE9670-7A6C-442F-81AA-60DD049F4020}"/>
              </a:ext>
            </a:extLst>
          </p:cNvPr>
          <p:cNvSpPr>
            <a:spLocks noChangeShapeType="1"/>
          </p:cNvSpPr>
          <p:nvPr/>
        </p:nvSpPr>
        <p:spPr bwMode="auto">
          <a:xfrm flipV="1">
            <a:off x="3597742" y="3428999"/>
            <a:ext cx="1221907" cy="461525"/>
          </a:xfrm>
          <a:prstGeom prst="line">
            <a:avLst/>
          </a:prstGeom>
          <a:noFill/>
          <a:ln w="19050">
            <a:solidFill>
              <a:srgbClr val="FF3300"/>
            </a:solidFill>
            <a:round/>
            <a:headEnd/>
            <a:tailEnd type="triangle" w="med" len="med"/>
          </a:ln>
          <a:effectLst/>
        </p:spPr>
        <p:txBody>
          <a:bodyPr/>
          <a:lstStyle/>
          <a:p>
            <a:endParaRPr lang="zh-TW" altLang="en-US" b="1"/>
          </a:p>
        </p:txBody>
      </p:sp>
      <p:sp>
        <p:nvSpPr>
          <p:cNvPr id="36" name="Line 19">
            <a:extLst>
              <a:ext uri="{FF2B5EF4-FFF2-40B4-BE49-F238E27FC236}">
                <a16:creationId xmlns:a16="http://schemas.microsoft.com/office/drawing/2014/main" id="{6C9AA00F-B382-406A-8EF2-0693322486EE}"/>
              </a:ext>
            </a:extLst>
          </p:cNvPr>
          <p:cNvSpPr>
            <a:spLocks noChangeShapeType="1"/>
          </p:cNvSpPr>
          <p:nvPr/>
        </p:nvSpPr>
        <p:spPr bwMode="auto">
          <a:xfrm flipV="1">
            <a:off x="4835991" y="3126682"/>
            <a:ext cx="1260009" cy="330328"/>
          </a:xfrm>
          <a:prstGeom prst="line">
            <a:avLst/>
          </a:prstGeom>
          <a:noFill/>
          <a:ln w="19050">
            <a:solidFill>
              <a:srgbClr val="FF3300"/>
            </a:solidFill>
            <a:round/>
            <a:headEnd/>
            <a:tailEnd type="triangle" w="med" len="med"/>
          </a:ln>
          <a:effectLst/>
        </p:spPr>
        <p:txBody>
          <a:bodyPr/>
          <a:lstStyle/>
          <a:p>
            <a:endParaRPr lang="zh-TW" altLang="en-US" b="1"/>
          </a:p>
        </p:txBody>
      </p:sp>
      <p:sp>
        <p:nvSpPr>
          <p:cNvPr id="37" name="Line 20">
            <a:extLst>
              <a:ext uri="{FF2B5EF4-FFF2-40B4-BE49-F238E27FC236}">
                <a16:creationId xmlns:a16="http://schemas.microsoft.com/office/drawing/2014/main" id="{5113CEAC-E4E3-44A3-9199-E2EFEB758148}"/>
              </a:ext>
            </a:extLst>
          </p:cNvPr>
          <p:cNvSpPr>
            <a:spLocks noChangeShapeType="1"/>
          </p:cNvSpPr>
          <p:nvPr/>
        </p:nvSpPr>
        <p:spPr bwMode="auto">
          <a:xfrm flipV="1">
            <a:off x="6058510" y="2669481"/>
            <a:ext cx="1260008" cy="482088"/>
          </a:xfrm>
          <a:prstGeom prst="line">
            <a:avLst/>
          </a:prstGeom>
          <a:noFill/>
          <a:ln w="19050">
            <a:solidFill>
              <a:srgbClr val="FF3300"/>
            </a:solidFill>
            <a:round/>
            <a:headEnd/>
            <a:tailEnd type="triangle" w="med" len="med"/>
          </a:ln>
          <a:effectLst/>
        </p:spPr>
        <p:txBody>
          <a:bodyPr/>
          <a:lstStyle/>
          <a:p>
            <a:endParaRPr lang="zh-TW" altLang="en-US" b="1"/>
          </a:p>
        </p:txBody>
      </p:sp>
      <p:sp>
        <p:nvSpPr>
          <p:cNvPr id="38" name="Line 21">
            <a:extLst>
              <a:ext uri="{FF2B5EF4-FFF2-40B4-BE49-F238E27FC236}">
                <a16:creationId xmlns:a16="http://schemas.microsoft.com/office/drawing/2014/main" id="{519946E0-DFD5-426A-8C6D-D58142BEF4AB}"/>
              </a:ext>
            </a:extLst>
          </p:cNvPr>
          <p:cNvSpPr>
            <a:spLocks noChangeShapeType="1"/>
          </p:cNvSpPr>
          <p:nvPr/>
        </p:nvSpPr>
        <p:spPr bwMode="auto">
          <a:xfrm flipV="1">
            <a:off x="7291408" y="2256600"/>
            <a:ext cx="1371676" cy="433802"/>
          </a:xfrm>
          <a:prstGeom prst="line">
            <a:avLst/>
          </a:prstGeom>
          <a:noFill/>
          <a:ln w="19050">
            <a:solidFill>
              <a:srgbClr val="FF3300"/>
            </a:solidFill>
            <a:round/>
            <a:headEnd/>
            <a:tailEnd type="triangle" w="med" len="med"/>
          </a:ln>
          <a:effectLst/>
        </p:spPr>
        <p:txBody>
          <a:bodyPr/>
          <a:lstStyle/>
          <a:p>
            <a:endParaRPr lang="zh-TW" altLang="en-US" b="1"/>
          </a:p>
        </p:txBody>
      </p:sp>
      <p:sp>
        <p:nvSpPr>
          <p:cNvPr id="39" name="Line 22">
            <a:extLst>
              <a:ext uri="{FF2B5EF4-FFF2-40B4-BE49-F238E27FC236}">
                <a16:creationId xmlns:a16="http://schemas.microsoft.com/office/drawing/2014/main" id="{740A494F-1183-4EC4-97ED-E29F0EA51D48}"/>
              </a:ext>
            </a:extLst>
          </p:cNvPr>
          <p:cNvSpPr>
            <a:spLocks noChangeShapeType="1"/>
          </p:cNvSpPr>
          <p:nvPr/>
        </p:nvSpPr>
        <p:spPr bwMode="auto">
          <a:xfrm>
            <a:off x="8663084" y="2292722"/>
            <a:ext cx="1232898" cy="238516"/>
          </a:xfrm>
          <a:prstGeom prst="line">
            <a:avLst/>
          </a:prstGeom>
          <a:noFill/>
          <a:ln w="19050">
            <a:solidFill>
              <a:srgbClr val="FF3300"/>
            </a:solidFill>
            <a:round/>
            <a:headEnd/>
            <a:tailEnd type="triangle" w="med" len="med"/>
          </a:ln>
          <a:effectLst/>
        </p:spPr>
        <p:txBody>
          <a:bodyPr/>
          <a:lstStyle/>
          <a:p>
            <a:endParaRPr lang="zh-TW" altLang="en-US" b="1"/>
          </a:p>
        </p:txBody>
      </p:sp>
      <p:sp>
        <p:nvSpPr>
          <p:cNvPr id="40" name="Text Box 23">
            <a:extLst>
              <a:ext uri="{FF2B5EF4-FFF2-40B4-BE49-F238E27FC236}">
                <a16:creationId xmlns:a16="http://schemas.microsoft.com/office/drawing/2014/main" id="{FCA41D54-C8AD-4EDE-9FE7-473A0F48F8FB}"/>
              </a:ext>
            </a:extLst>
          </p:cNvPr>
          <p:cNvSpPr txBox="1">
            <a:spLocks noChangeArrowheads="1"/>
          </p:cNvSpPr>
          <p:nvPr/>
        </p:nvSpPr>
        <p:spPr bwMode="auto">
          <a:xfrm>
            <a:off x="6991381" y="6025938"/>
            <a:ext cx="754062"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+79</a:t>
            </a:r>
            <a:r>
              <a:rPr lang="zh-TW" altLang="en-US" sz="1200" b="1" dirty="0">
                <a:solidFill>
                  <a:srgbClr val="006600"/>
                </a:solidFill>
                <a:latin typeface="Arial" charset="0"/>
                <a:ea typeface="新細明體" pitchFamily="18" charset="-120"/>
              </a:rPr>
              <a:t>%</a:t>
            </a:r>
          </a:p>
        </p:txBody>
      </p:sp>
      <p:sp>
        <p:nvSpPr>
          <p:cNvPr id="41" name="Text Box 24">
            <a:extLst>
              <a:ext uri="{FF2B5EF4-FFF2-40B4-BE49-F238E27FC236}">
                <a16:creationId xmlns:a16="http://schemas.microsoft.com/office/drawing/2014/main" id="{77DFA0B0-5CD0-4281-BA73-9975CE0049B4}"/>
              </a:ext>
            </a:extLst>
          </p:cNvPr>
          <p:cNvSpPr txBox="1">
            <a:spLocks noChangeArrowheads="1"/>
          </p:cNvSpPr>
          <p:nvPr/>
        </p:nvSpPr>
        <p:spPr bwMode="auto">
          <a:xfrm>
            <a:off x="8330363" y="6033033"/>
            <a:ext cx="636588"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+93</a:t>
            </a:r>
            <a:r>
              <a:rPr lang="zh-TW" altLang="en-US" sz="1200" b="1" dirty="0">
                <a:solidFill>
                  <a:srgbClr val="006600"/>
                </a:solidFill>
                <a:latin typeface="Arial" charset="0"/>
                <a:ea typeface="新細明體" pitchFamily="18" charset="-120"/>
              </a:rPr>
              <a:t>%</a:t>
            </a:r>
          </a:p>
        </p:txBody>
      </p:sp>
      <p:sp>
        <p:nvSpPr>
          <p:cNvPr id="42" name="Text Box 25">
            <a:extLst>
              <a:ext uri="{FF2B5EF4-FFF2-40B4-BE49-F238E27FC236}">
                <a16:creationId xmlns:a16="http://schemas.microsoft.com/office/drawing/2014/main" id="{6A015098-C056-47F6-81B5-B1682CE605CC}"/>
              </a:ext>
            </a:extLst>
          </p:cNvPr>
          <p:cNvSpPr txBox="1">
            <a:spLocks noChangeArrowheads="1"/>
          </p:cNvSpPr>
          <p:nvPr/>
        </p:nvSpPr>
        <p:spPr bwMode="auto">
          <a:xfrm>
            <a:off x="9567099" y="6025938"/>
            <a:ext cx="623888"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+39</a:t>
            </a:r>
            <a:r>
              <a:rPr lang="zh-TW" altLang="en-US" sz="1200" b="1" dirty="0">
                <a:solidFill>
                  <a:srgbClr val="006600"/>
                </a:solidFill>
                <a:latin typeface="Arial" charset="0"/>
                <a:ea typeface="新細明體" pitchFamily="18" charset="-120"/>
              </a:rPr>
              <a:t>%</a:t>
            </a:r>
          </a:p>
        </p:txBody>
      </p:sp>
      <p:sp>
        <p:nvSpPr>
          <p:cNvPr id="43" name="Text Box 27">
            <a:extLst>
              <a:ext uri="{FF2B5EF4-FFF2-40B4-BE49-F238E27FC236}">
                <a16:creationId xmlns:a16="http://schemas.microsoft.com/office/drawing/2014/main" id="{72E03C3E-199A-4828-83AF-08FA2B67B5A7}"/>
              </a:ext>
            </a:extLst>
          </p:cNvPr>
          <p:cNvSpPr txBox="1">
            <a:spLocks noChangeArrowheads="1"/>
          </p:cNvSpPr>
          <p:nvPr/>
        </p:nvSpPr>
        <p:spPr bwMode="auto">
          <a:xfrm>
            <a:off x="10788607" y="6012705"/>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+12</a:t>
            </a:r>
            <a:r>
              <a:rPr lang="zh-TW" altLang="en-US" sz="1200" b="1" dirty="0">
                <a:solidFill>
                  <a:srgbClr val="006600"/>
                </a:solidFill>
                <a:latin typeface="Arial" charset="0"/>
                <a:ea typeface="新細明體" pitchFamily="18" charset="-120"/>
              </a:rPr>
              <a:t>%</a:t>
            </a:r>
          </a:p>
        </p:txBody>
      </p:sp>
      <p:sp>
        <p:nvSpPr>
          <p:cNvPr id="44" name="Text Box 28">
            <a:extLst>
              <a:ext uri="{FF2B5EF4-FFF2-40B4-BE49-F238E27FC236}">
                <a16:creationId xmlns:a16="http://schemas.microsoft.com/office/drawing/2014/main" id="{EA500177-BDDF-4C00-B1A0-847610A1B4A7}"/>
              </a:ext>
            </a:extLst>
          </p:cNvPr>
          <p:cNvSpPr txBox="1">
            <a:spLocks noChangeArrowheads="1"/>
          </p:cNvSpPr>
          <p:nvPr/>
        </p:nvSpPr>
        <p:spPr bwMode="auto">
          <a:xfrm>
            <a:off x="1914652" y="6012705"/>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-27</a:t>
            </a:r>
            <a:r>
              <a:rPr lang="zh-TW" altLang="en-US" sz="1200" b="1" dirty="0">
                <a:solidFill>
                  <a:srgbClr val="006600"/>
                </a:solidFill>
                <a:latin typeface="Arial" charset="0"/>
                <a:ea typeface="新細明體" pitchFamily="18" charset="-120"/>
              </a:rPr>
              <a:t>%</a:t>
            </a:r>
          </a:p>
        </p:txBody>
      </p:sp>
      <p:sp>
        <p:nvSpPr>
          <p:cNvPr id="45" name="Text Box 29">
            <a:extLst>
              <a:ext uri="{FF2B5EF4-FFF2-40B4-BE49-F238E27FC236}">
                <a16:creationId xmlns:a16="http://schemas.microsoft.com/office/drawing/2014/main" id="{435D19D1-E2B2-460A-823D-171FC2BE79A9}"/>
              </a:ext>
            </a:extLst>
          </p:cNvPr>
          <p:cNvSpPr txBox="1">
            <a:spLocks noChangeArrowheads="1"/>
          </p:cNvSpPr>
          <p:nvPr/>
        </p:nvSpPr>
        <p:spPr bwMode="auto">
          <a:xfrm>
            <a:off x="904938" y="5996319"/>
            <a:ext cx="642938" cy="274638"/>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46" name="Text Box 30">
            <a:extLst>
              <a:ext uri="{FF2B5EF4-FFF2-40B4-BE49-F238E27FC236}">
                <a16:creationId xmlns:a16="http://schemas.microsoft.com/office/drawing/2014/main" id="{5F5AF36B-DB30-41D1-A0B6-8E193F9442C7}"/>
              </a:ext>
            </a:extLst>
          </p:cNvPr>
          <p:cNvSpPr txBox="1">
            <a:spLocks noChangeArrowheads="1"/>
          </p:cNvSpPr>
          <p:nvPr/>
        </p:nvSpPr>
        <p:spPr bwMode="auto">
          <a:xfrm>
            <a:off x="3153618" y="6033033"/>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-24</a:t>
            </a:r>
            <a:r>
              <a:rPr lang="zh-TW" altLang="en-US" sz="1200" b="1" dirty="0">
                <a:solidFill>
                  <a:srgbClr val="006600"/>
                </a:solidFill>
                <a:latin typeface="Arial" charset="0"/>
                <a:ea typeface="新細明體" pitchFamily="18" charset="-120"/>
              </a:rPr>
              <a:t>%</a:t>
            </a:r>
          </a:p>
        </p:txBody>
      </p:sp>
      <p:sp>
        <p:nvSpPr>
          <p:cNvPr id="47" name="Text Box 31">
            <a:extLst>
              <a:ext uri="{FF2B5EF4-FFF2-40B4-BE49-F238E27FC236}">
                <a16:creationId xmlns:a16="http://schemas.microsoft.com/office/drawing/2014/main" id="{3D02BACB-AD0B-4647-B8EA-F13ECA104BE4}"/>
              </a:ext>
            </a:extLst>
          </p:cNvPr>
          <p:cNvSpPr txBox="1">
            <a:spLocks noChangeArrowheads="1"/>
          </p:cNvSpPr>
          <p:nvPr/>
        </p:nvSpPr>
        <p:spPr bwMode="auto">
          <a:xfrm>
            <a:off x="4420474" y="6016521"/>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+9</a:t>
            </a:r>
            <a:r>
              <a:rPr lang="zh-TW" altLang="en-US" sz="1200" b="1" dirty="0">
                <a:solidFill>
                  <a:srgbClr val="006600"/>
                </a:solidFill>
                <a:latin typeface="Arial" charset="0"/>
                <a:ea typeface="新細明體" pitchFamily="18" charset="-120"/>
              </a:rPr>
              <a:t>%</a:t>
            </a:r>
          </a:p>
        </p:txBody>
      </p:sp>
      <p:sp>
        <p:nvSpPr>
          <p:cNvPr id="48" name="Text Box 41">
            <a:extLst>
              <a:ext uri="{FF2B5EF4-FFF2-40B4-BE49-F238E27FC236}">
                <a16:creationId xmlns:a16="http://schemas.microsoft.com/office/drawing/2014/main" id="{000DDD6A-027E-4987-B513-FAC43F82C125}"/>
              </a:ext>
            </a:extLst>
          </p:cNvPr>
          <p:cNvSpPr txBox="1">
            <a:spLocks noChangeArrowheads="1"/>
          </p:cNvSpPr>
          <p:nvPr/>
        </p:nvSpPr>
        <p:spPr bwMode="auto">
          <a:xfrm>
            <a:off x="5724525" y="6040232"/>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+31</a:t>
            </a:r>
            <a:r>
              <a:rPr lang="zh-TW" altLang="en-US" sz="1200" b="1" dirty="0">
                <a:solidFill>
                  <a:srgbClr val="006600"/>
                </a:solidFill>
                <a:latin typeface="Arial" charset="0"/>
                <a:ea typeface="新細明體" pitchFamily="18" charset="-120"/>
              </a:rPr>
              <a:t>%</a:t>
            </a:r>
          </a:p>
        </p:txBody>
      </p:sp>
      <p:sp>
        <p:nvSpPr>
          <p:cNvPr id="49" name="Text Box 43">
            <a:extLst>
              <a:ext uri="{FF2B5EF4-FFF2-40B4-BE49-F238E27FC236}">
                <a16:creationId xmlns:a16="http://schemas.microsoft.com/office/drawing/2014/main" id="{8789CE2D-530F-49EA-B5B2-63AD07E108BD}"/>
              </a:ext>
            </a:extLst>
          </p:cNvPr>
          <p:cNvSpPr txBox="1">
            <a:spLocks noChangeArrowheads="1"/>
          </p:cNvSpPr>
          <p:nvPr/>
        </p:nvSpPr>
        <p:spPr bwMode="auto">
          <a:xfrm>
            <a:off x="10127630" y="281477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-11</a:t>
            </a:r>
            <a:r>
              <a:rPr lang="zh-TW" altLang="en-US" sz="1200" b="1" dirty="0">
                <a:solidFill>
                  <a:srgbClr val="FF3300"/>
                </a:solidFill>
                <a:latin typeface="Century Gothic" pitchFamily="34" charset="0"/>
                <a:ea typeface="新細明體" pitchFamily="18" charset="-120"/>
              </a:rPr>
              <a:t>%</a:t>
            </a:r>
          </a:p>
        </p:txBody>
      </p:sp>
      <p:sp>
        <p:nvSpPr>
          <p:cNvPr id="50" name="Text Box 44">
            <a:extLst>
              <a:ext uri="{FF2B5EF4-FFF2-40B4-BE49-F238E27FC236}">
                <a16:creationId xmlns:a16="http://schemas.microsoft.com/office/drawing/2014/main" id="{3D5B13BF-C345-451C-99CB-B32FA72B3C20}"/>
              </a:ext>
            </a:extLst>
          </p:cNvPr>
          <p:cNvSpPr txBox="1">
            <a:spLocks noChangeArrowheads="1"/>
          </p:cNvSpPr>
          <p:nvPr/>
        </p:nvSpPr>
        <p:spPr bwMode="auto">
          <a:xfrm>
            <a:off x="2636964" y="3962055"/>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+4</a:t>
            </a:r>
            <a:r>
              <a:rPr lang="zh-TW" altLang="en-US" sz="1200" b="1" dirty="0">
                <a:solidFill>
                  <a:srgbClr val="FF3300"/>
                </a:solidFill>
                <a:latin typeface="Century Gothic" pitchFamily="34" charset="0"/>
                <a:ea typeface="新細明體" pitchFamily="18" charset="-120"/>
              </a:rPr>
              <a:t>%</a:t>
            </a:r>
          </a:p>
        </p:txBody>
      </p:sp>
      <p:sp>
        <p:nvSpPr>
          <p:cNvPr id="51" name="Text Box 46">
            <a:extLst>
              <a:ext uri="{FF2B5EF4-FFF2-40B4-BE49-F238E27FC236}">
                <a16:creationId xmlns:a16="http://schemas.microsoft.com/office/drawing/2014/main" id="{56EA1B78-8F89-44A8-97D4-94472C2D8F91}"/>
              </a:ext>
            </a:extLst>
          </p:cNvPr>
          <p:cNvSpPr txBox="1">
            <a:spLocks noChangeArrowheads="1"/>
          </p:cNvSpPr>
          <p:nvPr/>
        </p:nvSpPr>
        <p:spPr bwMode="auto">
          <a:xfrm>
            <a:off x="3939513" y="3782626"/>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+28</a:t>
            </a:r>
            <a:r>
              <a:rPr lang="zh-TW" altLang="en-US" sz="1200" b="1" dirty="0">
                <a:solidFill>
                  <a:srgbClr val="FF3300"/>
                </a:solidFill>
                <a:latin typeface="Century Gothic" pitchFamily="34" charset="0"/>
                <a:ea typeface="新細明體" pitchFamily="18" charset="-120"/>
              </a:rPr>
              <a:t>%</a:t>
            </a:r>
          </a:p>
        </p:txBody>
      </p:sp>
      <p:sp>
        <p:nvSpPr>
          <p:cNvPr id="52" name="Text Box 47">
            <a:extLst>
              <a:ext uri="{FF2B5EF4-FFF2-40B4-BE49-F238E27FC236}">
                <a16:creationId xmlns:a16="http://schemas.microsoft.com/office/drawing/2014/main" id="{392DD130-0167-4633-871F-9A02BDBD5A6C}"/>
              </a:ext>
            </a:extLst>
          </p:cNvPr>
          <p:cNvSpPr txBox="1">
            <a:spLocks noChangeArrowheads="1"/>
          </p:cNvSpPr>
          <p:nvPr/>
        </p:nvSpPr>
        <p:spPr bwMode="auto">
          <a:xfrm>
            <a:off x="5146907" y="3406925"/>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+11</a:t>
            </a:r>
            <a:r>
              <a:rPr lang="zh-TW" altLang="en-US" sz="1200" b="1" dirty="0">
                <a:solidFill>
                  <a:srgbClr val="FF3300"/>
                </a:solidFill>
                <a:latin typeface="Century Gothic" pitchFamily="34" charset="0"/>
                <a:ea typeface="新細明體" pitchFamily="18" charset="-120"/>
              </a:rPr>
              <a:t>%</a:t>
            </a:r>
          </a:p>
        </p:txBody>
      </p:sp>
      <p:sp>
        <p:nvSpPr>
          <p:cNvPr id="53" name="Text Box 48">
            <a:extLst>
              <a:ext uri="{FF2B5EF4-FFF2-40B4-BE49-F238E27FC236}">
                <a16:creationId xmlns:a16="http://schemas.microsoft.com/office/drawing/2014/main" id="{F9181AF2-E28F-4231-85EE-9772B2BDFA4B}"/>
              </a:ext>
            </a:extLst>
          </p:cNvPr>
          <p:cNvSpPr txBox="1">
            <a:spLocks noChangeArrowheads="1"/>
          </p:cNvSpPr>
          <p:nvPr/>
        </p:nvSpPr>
        <p:spPr bwMode="auto">
          <a:xfrm>
            <a:off x="6446837" y="3031816"/>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+21</a:t>
            </a:r>
            <a:r>
              <a:rPr lang="zh-TW" altLang="en-US" sz="1200" b="1" dirty="0">
                <a:solidFill>
                  <a:srgbClr val="FF3300"/>
                </a:solidFill>
                <a:latin typeface="Century Gothic" pitchFamily="34" charset="0"/>
                <a:ea typeface="新細明體" pitchFamily="18" charset="-120"/>
              </a:rPr>
              <a:t>%</a:t>
            </a:r>
          </a:p>
        </p:txBody>
      </p:sp>
      <p:sp>
        <p:nvSpPr>
          <p:cNvPr id="54" name="Text Box 49">
            <a:extLst>
              <a:ext uri="{FF2B5EF4-FFF2-40B4-BE49-F238E27FC236}">
                <a16:creationId xmlns:a16="http://schemas.microsoft.com/office/drawing/2014/main" id="{47C560F4-AE22-4DED-AF3D-FAD3A8A5321B}"/>
              </a:ext>
            </a:extLst>
          </p:cNvPr>
          <p:cNvSpPr txBox="1">
            <a:spLocks noChangeArrowheads="1"/>
          </p:cNvSpPr>
          <p:nvPr/>
        </p:nvSpPr>
        <p:spPr bwMode="auto">
          <a:xfrm>
            <a:off x="7692188" y="2577796"/>
            <a:ext cx="638175" cy="274637"/>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+12</a:t>
            </a:r>
            <a:r>
              <a:rPr lang="zh-TW" altLang="en-US" sz="1200" b="1" dirty="0">
                <a:solidFill>
                  <a:srgbClr val="FF3300"/>
                </a:solidFill>
                <a:latin typeface="Century Gothic" pitchFamily="34" charset="0"/>
                <a:ea typeface="新細明體" pitchFamily="18" charset="-120"/>
              </a:rPr>
              <a:t>%</a:t>
            </a:r>
          </a:p>
        </p:txBody>
      </p:sp>
      <p:sp>
        <p:nvSpPr>
          <p:cNvPr id="55" name="Text Box 52">
            <a:extLst>
              <a:ext uri="{FF2B5EF4-FFF2-40B4-BE49-F238E27FC236}">
                <a16:creationId xmlns:a16="http://schemas.microsoft.com/office/drawing/2014/main" id="{7960A921-B04B-496D-BB00-1CE88883131F}"/>
              </a:ext>
            </a:extLst>
          </p:cNvPr>
          <p:cNvSpPr txBox="1">
            <a:spLocks noChangeArrowheads="1"/>
          </p:cNvSpPr>
          <p:nvPr/>
        </p:nvSpPr>
        <p:spPr bwMode="auto">
          <a:xfrm>
            <a:off x="8960445" y="2491726"/>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-8</a:t>
            </a:r>
            <a:r>
              <a:rPr lang="zh-TW" altLang="en-US" sz="1200" b="1" dirty="0">
                <a:solidFill>
                  <a:srgbClr val="FF3300"/>
                </a:solidFill>
                <a:latin typeface="Century Gothic" pitchFamily="34" charset="0"/>
                <a:ea typeface="新細明體" pitchFamily="18" charset="-12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投影片編號版面配置區 3"/>
          <p:cNvSpPr>
            <a:spLocks noGrp="1"/>
          </p:cNvSpPr>
          <p:nvPr>
            <p:ph type="sldNum" sz="quarter" idx="12"/>
          </p:nvPr>
        </p:nvSpPr>
        <p:spPr/>
        <p:txBody>
          <a:bodyPr/>
          <a:lstStyle/>
          <a:p>
            <a:fld id="{67FCCAA9-D5EE-4415-B5C7-5845F04B886A}" type="slidenum">
              <a:rPr lang="zh-TW" altLang="en-US"/>
              <a:pPr/>
              <a:t>14</a:t>
            </a:fld>
            <a:endParaRPr lang="en-US" altLang="zh-TW"/>
          </a:p>
        </p:txBody>
      </p:sp>
      <p:sp>
        <p:nvSpPr>
          <p:cNvPr id="32" name="Text Box 50"/>
          <p:cNvSpPr txBox="1">
            <a:spLocks noChangeArrowheads="1"/>
          </p:cNvSpPr>
          <p:nvPr/>
        </p:nvSpPr>
        <p:spPr bwMode="auto">
          <a:xfrm>
            <a:off x="0" y="996485"/>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6" name="Rectangle 20"/>
          <p:cNvSpPr>
            <a:spLocks noChangeArrowheads="1"/>
          </p:cNvSpPr>
          <p:nvPr/>
        </p:nvSpPr>
        <p:spPr bwMode="auto">
          <a:xfrm>
            <a:off x="21621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影像產品</a:t>
            </a:r>
            <a:endParaRPr lang="zh-TW" altLang="en-US" sz="3200" b="1" u="sng" dirty="0">
              <a:solidFill>
                <a:srgbClr val="000066"/>
              </a:solidFill>
              <a:latin typeface="Arial" charset="0"/>
              <a:ea typeface="標楷體" pitchFamily="65" charset="-120"/>
            </a:endParaRPr>
          </a:p>
        </p:txBody>
      </p:sp>
      <p:sp>
        <p:nvSpPr>
          <p:cNvPr id="57" name="Text Box 39"/>
          <p:cNvSpPr txBox="1">
            <a:spLocks noChangeArrowheads="1"/>
          </p:cNvSpPr>
          <p:nvPr/>
        </p:nvSpPr>
        <p:spPr bwMode="auto">
          <a:xfrm>
            <a:off x="10606692" y="844086"/>
            <a:ext cx="1374776"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8" name="圖片 57">
            <a:extLst>
              <a:ext uri="{FF2B5EF4-FFF2-40B4-BE49-F238E27FC236}">
                <a16:creationId xmlns:a16="http://schemas.microsoft.com/office/drawing/2014/main" id="{3DD1AEF3-63A1-47CB-BC51-CCD69DC8627F}"/>
              </a:ext>
            </a:extLst>
          </p:cNvPr>
          <p:cNvPicPr>
            <a:picLocks noChangeAspect="1"/>
          </p:cNvPicPr>
          <p:nvPr/>
        </p:nvPicPr>
        <p:blipFill>
          <a:blip r:embed="rId2"/>
          <a:stretch>
            <a:fillRect/>
          </a:stretch>
        </p:blipFill>
        <p:spPr>
          <a:xfrm>
            <a:off x="341507" y="1214125"/>
            <a:ext cx="11517118" cy="5154849"/>
          </a:xfrm>
          <a:prstGeom prst="rect">
            <a:avLst/>
          </a:prstGeom>
        </p:spPr>
      </p:pic>
      <p:sp>
        <p:nvSpPr>
          <p:cNvPr id="59" name="Text Box 20">
            <a:extLst>
              <a:ext uri="{FF2B5EF4-FFF2-40B4-BE49-F238E27FC236}">
                <a16:creationId xmlns:a16="http://schemas.microsoft.com/office/drawing/2014/main" id="{6F9CCAAA-C1B9-4E3E-9F0C-AD249C112657}"/>
              </a:ext>
            </a:extLst>
          </p:cNvPr>
          <p:cNvSpPr txBox="1">
            <a:spLocks noChangeArrowheads="1"/>
          </p:cNvSpPr>
          <p:nvPr/>
        </p:nvSpPr>
        <p:spPr bwMode="auto">
          <a:xfrm>
            <a:off x="4380721" y="601670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+144</a:t>
            </a:r>
            <a:r>
              <a:rPr lang="zh-TW" altLang="en-US" sz="1200" b="1" dirty="0">
                <a:solidFill>
                  <a:srgbClr val="006600"/>
                </a:solidFill>
                <a:latin typeface="Arial" charset="0"/>
                <a:ea typeface="新細明體" pitchFamily="18" charset="-120"/>
              </a:rPr>
              <a:t>%</a:t>
            </a:r>
          </a:p>
        </p:txBody>
      </p:sp>
      <p:sp>
        <p:nvSpPr>
          <p:cNvPr id="60" name="Line 23">
            <a:extLst>
              <a:ext uri="{FF2B5EF4-FFF2-40B4-BE49-F238E27FC236}">
                <a16:creationId xmlns:a16="http://schemas.microsoft.com/office/drawing/2014/main" id="{0A1C107C-B302-41AE-BE79-59597BBFF70F}"/>
              </a:ext>
            </a:extLst>
          </p:cNvPr>
          <p:cNvSpPr>
            <a:spLocks noChangeShapeType="1"/>
          </p:cNvSpPr>
          <p:nvPr/>
        </p:nvSpPr>
        <p:spPr bwMode="auto">
          <a:xfrm flipV="1">
            <a:off x="3561947" y="2420704"/>
            <a:ext cx="1210077" cy="328828"/>
          </a:xfrm>
          <a:prstGeom prst="line">
            <a:avLst/>
          </a:prstGeom>
          <a:noFill/>
          <a:ln w="19050">
            <a:solidFill>
              <a:srgbClr val="FF3300"/>
            </a:solidFill>
            <a:round/>
            <a:headEnd/>
            <a:tailEnd type="triangle" w="med" len="med"/>
          </a:ln>
          <a:effectLst/>
        </p:spPr>
        <p:txBody>
          <a:bodyPr/>
          <a:lstStyle/>
          <a:p>
            <a:endParaRPr lang="zh-TW" altLang="en-US" b="1"/>
          </a:p>
        </p:txBody>
      </p:sp>
      <p:sp>
        <p:nvSpPr>
          <p:cNvPr id="61" name="Line 24">
            <a:extLst>
              <a:ext uri="{FF2B5EF4-FFF2-40B4-BE49-F238E27FC236}">
                <a16:creationId xmlns:a16="http://schemas.microsoft.com/office/drawing/2014/main" id="{6543C264-DDE9-4039-9BBC-9C1B32CB51B1}"/>
              </a:ext>
            </a:extLst>
          </p:cNvPr>
          <p:cNvSpPr>
            <a:spLocks noChangeShapeType="1"/>
          </p:cNvSpPr>
          <p:nvPr/>
        </p:nvSpPr>
        <p:spPr bwMode="auto">
          <a:xfrm>
            <a:off x="4799551" y="2420704"/>
            <a:ext cx="1242809" cy="160571"/>
          </a:xfrm>
          <a:prstGeom prst="line">
            <a:avLst/>
          </a:prstGeom>
          <a:noFill/>
          <a:ln w="19050">
            <a:solidFill>
              <a:srgbClr val="FF3300"/>
            </a:solidFill>
            <a:round/>
            <a:headEnd/>
            <a:tailEnd type="triangle" w="med" len="med"/>
          </a:ln>
          <a:effectLst/>
        </p:spPr>
        <p:txBody>
          <a:bodyPr/>
          <a:lstStyle/>
          <a:p>
            <a:endParaRPr lang="zh-TW" altLang="en-US" b="1"/>
          </a:p>
        </p:txBody>
      </p:sp>
      <p:sp>
        <p:nvSpPr>
          <p:cNvPr id="62" name="Line 25">
            <a:extLst>
              <a:ext uri="{FF2B5EF4-FFF2-40B4-BE49-F238E27FC236}">
                <a16:creationId xmlns:a16="http://schemas.microsoft.com/office/drawing/2014/main" id="{CD09C03B-D656-4CA4-A4B2-A5D0F96364E1}"/>
              </a:ext>
            </a:extLst>
          </p:cNvPr>
          <p:cNvSpPr>
            <a:spLocks noChangeShapeType="1"/>
          </p:cNvSpPr>
          <p:nvPr/>
        </p:nvSpPr>
        <p:spPr bwMode="auto">
          <a:xfrm flipV="1">
            <a:off x="6017804" y="2493274"/>
            <a:ext cx="1210077" cy="114091"/>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26">
            <a:extLst>
              <a:ext uri="{FF2B5EF4-FFF2-40B4-BE49-F238E27FC236}">
                <a16:creationId xmlns:a16="http://schemas.microsoft.com/office/drawing/2014/main" id="{BC474ED3-659D-48A8-BCCD-DA2D9487F850}"/>
              </a:ext>
            </a:extLst>
          </p:cNvPr>
          <p:cNvSpPr>
            <a:spLocks noChangeShapeType="1"/>
          </p:cNvSpPr>
          <p:nvPr/>
        </p:nvSpPr>
        <p:spPr bwMode="auto">
          <a:xfrm flipV="1">
            <a:off x="7227555" y="2098357"/>
            <a:ext cx="1320519" cy="402631"/>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Text Box 28">
            <a:extLst>
              <a:ext uri="{FF2B5EF4-FFF2-40B4-BE49-F238E27FC236}">
                <a16:creationId xmlns:a16="http://schemas.microsoft.com/office/drawing/2014/main" id="{7F74F4D8-2B50-40A9-BC9D-2186875FABCB}"/>
              </a:ext>
            </a:extLst>
          </p:cNvPr>
          <p:cNvSpPr txBox="1">
            <a:spLocks noChangeArrowheads="1"/>
          </p:cNvSpPr>
          <p:nvPr/>
        </p:nvSpPr>
        <p:spPr bwMode="auto">
          <a:xfrm>
            <a:off x="5070673" y="2599218"/>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-5</a:t>
            </a:r>
            <a:r>
              <a:rPr lang="zh-TW" altLang="en-US" sz="1200" b="1" dirty="0">
                <a:solidFill>
                  <a:srgbClr val="FF3300"/>
                </a:solidFill>
                <a:latin typeface="Century Gothic" pitchFamily="34" charset="0"/>
                <a:ea typeface="新細明體" pitchFamily="18" charset="-120"/>
              </a:rPr>
              <a:t>%</a:t>
            </a:r>
          </a:p>
        </p:txBody>
      </p:sp>
      <p:sp>
        <p:nvSpPr>
          <p:cNvPr id="65" name="Text Box 29">
            <a:extLst>
              <a:ext uri="{FF2B5EF4-FFF2-40B4-BE49-F238E27FC236}">
                <a16:creationId xmlns:a16="http://schemas.microsoft.com/office/drawing/2014/main" id="{499BD81A-70C3-4EA1-8F3D-627527C30FA3}"/>
              </a:ext>
            </a:extLst>
          </p:cNvPr>
          <p:cNvSpPr txBox="1">
            <a:spLocks noChangeArrowheads="1"/>
          </p:cNvSpPr>
          <p:nvPr/>
        </p:nvSpPr>
        <p:spPr bwMode="auto">
          <a:xfrm>
            <a:off x="6385695" y="2630592"/>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+2</a:t>
            </a:r>
            <a:r>
              <a:rPr lang="zh-TW" altLang="en-US" sz="1200" b="1" dirty="0">
                <a:solidFill>
                  <a:srgbClr val="FF3300"/>
                </a:solidFill>
                <a:latin typeface="Century Gothic" pitchFamily="34" charset="0"/>
                <a:ea typeface="新細明體" pitchFamily="18" charset="-120"/>
              </a:rPr>
              <a:t>%</a:t>
            </a:r>
          </a:p>
        </p:txBody>
      </p:sp>
      <p:sp>
        <p:nvSpPr>
          <p:cNvPr id="66" name="Text Box 30">
            <a:extLst>
              <a:ext uri="{FF2B5EF4-FFF2-40B4-BE49-F238E27FC236}">
                <a16:creationId xmlns:a16="http://schemas.microsoft.com/office/drawing/2014/main" id="{423C18B8-AC0B-43BA-A064-A670B5CD3F85}"/>
              </a:ext>
            </a:extLst>
          </p:cNvPr>
          <p:cNvSpPr txBox="1">
            <a:spLocks noChangeArrowheads="1"/>
          </p:cNvSpPr>
          <p:nvPr/>
        </p:nvSpPr>
        <p:spPr bwMode="auto">
          <a:xfrm>
            <a:off x="7608269" y="2369797"/>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+13</a:t>
            </a:r>
            <a:r>
              <a:rPr lang="zh-TW" altLang="en-US" sz="1200" b="1" dirty="0">
                <a:solidFill>
                  <a:srgbClr val="FF3300"/>
                </a:solidFill>
                <a:latin typeface="Century Gothic" pitchFamily="34" charset="0"/>
                <a:ea typeface="新細明體" pitchFamily="18" charset="-120"/>
              </a:rPr>
              <a:t>%</a:t>
            </a:r>
          </a:p>
        </p:txBody>
      </p:sp>
      <p:sp>
        <p:nvSpPr>
          <p:cNvPr id="67" name="Line 34">
            <a:extLst>
              <a:ext uri="{FF2B5EF4-FFF2-40B4-BE49-F238E27FC236}">
                <a16:creationId xmlns:a16="http://schemas.microsoft.com/office/drawing/2014/main" id="{1286F68B-7DC6-44D1-8DAF-E273EF92BA5A}"/>
              </a:ext>
            </a:extLst>
          </p:cNvPr>
          <p:cNvSpPr>
            <a:spLocks noChangeShapeType="1"/>
          </p:cNvSpPr>
          <p:nvPr/>
        </p:nvSpPr>
        <p:spPr bwMode="auto">
          <a:xfrm>
            <a:off x="8565145" y="2098358"/>
            <a:ext cx="1320519" cy="317430"/>
          </a:xfrm>
          <a:prstGeom prst="line">
            <a:avLst/>
          </a:prstGeom>
          <a:noFill/>
          <a:ln w="19050">
            <a:solidFill>
              <a:srgbClr val="FF3300"/>
            </a:solidFill>
            <a:round/>
            <a:headEnd/>
            <a:tailEnd type="triangle" w="med" len="med"/>
          </a:ln>
          <a:effectLst/>
        </p:spPr>
        <p:txBody>
          <a:bodyPr/>
          <a:lstStyle/>
          <a:p>
            <a:endParaRPr lang="zh-TW" altLang="en-US" b="1"/>
          </a:p>
        </p:txBody>
      </p:sp>
      <p:sp>
        <p:nvSpPr>
          <p:cNvPr id="68" name="Text Box 35">
            <a:extLst>
              <a:ext uri="{FF2B5EF4-FFF2-40B4-BE49-F238E27FC236}">
                <a16:creationId xmlns:a16="http://schemas.microsoft.com/office/drawing/2014/main" id="{549217DF-1631-441D-8D23-D35C467CA07D}"/>
              </a:ext>
            </a:extLst>
          </p:cNvPr>
          <p:cNvSpPr txBox="1">
            <a:spLocks noChangeArrowheads="1"/>
          </p:cNvSpPr>
          <p:nvPr/>
        </p:nvSpPr>
        <p:spPr bwMode="auto">
          <a:xfrm>
            <a:off x="3848099" y="272981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+11</a:t>
            </a:r>
            <a:r>
              <a:rPr lang="zh-TW" altLang="en-US" sz="1200" b="1" dirty="0">
                <a:solidFill>
                  <a:srgbClr val="FF3300"/>
                </a:solidFill>
                <a:latin typeface="Century Gothic" pitchFamily="34" charset="0"/>
                <a:ea typeface="新細明體" pitchFamily="18" charset="-120"/>
              </a:rPr>
              <a:t>%</a:t>
            </a:r>
          </a:p>
        </p:txBody>
      </p:sp>
      <p:sp>
        <p:nvSpPr>
          <p:cNvPr id="69" name="Text Box 36">
            <a:extLst>
              <a:ext uri="{FF2B5EF4-FFF2-40B4-BE49-F238E27FC236}">
                <a16:creationId xmlns:a16="http://schemas.microsoft.com/office/drawing/2014/main" id="{412A80B0-941C-4000-8071-EE78FCF52F00}"/>
              </a:ext>
            </a:extLst>
          </p:cNvPr>
          <p:cNvSpPr txBox="1">
            <a:spLocks noChangeArrowheads="1"/>
          </p:cNvSpPr>
          <p:nvPr/>
        </p:nvSpPr>
        <p:spPr bwMode="auto">
          <a:xfrm>
            <a:off x="8861866" y="2306637"/>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-9</a:t>
            </a:r>
            <a:r>
              <a:rPr lang="zh-TW" altLang="en-US" sz="1200" b="1" dirty="0">
                <a:solidFill>
                  <a:srgbClr val="FF3300"/>
                </a:solidFill>
                <a:latin typeface="Century Gothic" pitchFamily="34" charset="0"/>
                <a:ea typeface="新細明體" pitchFamily="18" charset="-120"/>
              </a:rPr>
              <a:t>%</a:t>
            </a:r>
          </a:p>
        </p:txBody>
      </p:sp>
      <p:sp>
        <p:nvSpPr>
          <p:cNvPr id="70" name="Text Box 37">
            <a:extLst>
              <a:ext uri="{FF2B5EF4-FFF2-40B4-BE49-F238E27FC236}">
                <a16:creationId xmlns:a16="http://schemas.microsoft.com/office/drawing/2014/main" id="{1A769D7C-6427-4770-948A-A32968CAF0E9}"/>
              </a:ext>
            </a:extLst>
          </p:cNvPr>
          <p:cNvSpPr txBox="1">
            <a:spLocks noChangeArrowheads="1"/>
          </p:cNvSpPr>
          <p:nvPr/>
        </p:nvSpPr>
        <p:spPr bwMode="auto">
          <a:xfrm>
            <a:off x="6912941" y="6025500"/>
            <a:ext cx="727075" cy="28170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+79</a:t>
            </a:r>
            <a:r>
              <a:rPr lang="zh-TW" altLang="en-US" sz="1200" b="1" dirty="0">
                <a:solidFill>
                  <a:srgbClr val="006600"/>
                </a:solidFill>
                <a:latin typeface="Arial" charset="0"/>
                <a:ea typeface="新細明體" pitchFamily="18" charset="-120"/>
              </a:rPr>
              <a:t>%</a:t>
            </a:r>
          </a:p>
        </p:txBody>
      </p:sp>
      <p:sp>
        <p:nvSpPr>
          <p:cNvPr id="71" name="Text Box 38">
            <a:extLst>
              <a:ext uri="{FF2B5EF4-FFF2-40B4-BE49-F238E27FC236}">
                <a16:creationId xmlns:a16="http://schemas.microsoft.com/office/drawing/2014/main" id="{016ECEFF-57D2-4F48-ABD5-B675BBDB9CA3}"/>
              </a:ext>
            </a:extLst>
          </p:cNvPr>
          <p:cNvSpPr txBox="1">
            <a:spLocks noChangeArrowheads="1"/>
          </p:cNvSpPr>
          <p:nvPr/>
        </p:nvSpPr>
        <p:spPr bwMode="auto">
          <a:xfrm>
            <a:off x="8241891" y="603257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+22</a:t>
            </a:r>
            <a:r>
              <a:rPr lang="zh-TW" altLang="en-US" sz="1200" b="1" dirty="0">
                <a:solidFill>
                  <a:srgbClr val="006600"/>
                </a:solidFill>
                <a:latin typeface="Arial" charset="0"/>
                <a:ea typeface="新細明體" pitchFamily="18" charset="-120"/>
              </a:rPr>
              <a:t>%</a:t>
            </a:r>
          </a:p>
        </p:txBody>
      </p:sp>
      <p:sp>
        <p:nvSpPr>
          <p:cNvPr id="72" name="Line 40">
            <a:extLst>
              <a:ext uri="{FF2B5EF4-FFF2-40B4-BE49-F238E27FC236}">
                <a16:creationId xmlns:a16="http://schemas.microsoft.com/office/drawing/2014/main" id="{F2FB93F5-C509-40FC-82A4-2A87F27BE875}"/>
              </a:ext>
            </a:extLst>
          </p:cNvPr>
          <p:cNvSpPr>
            <a:spLocks noChangeShapeType="1"/>
          </p:cNvSpPr>
          <p:nvPr/>
        </p:nvSpPr>
        <p:spPr bwMode="auto">
          <a:xfrm flipV="1">
            <a:off x="9871611" y="2369796"/>
            <a:ext cx="1131993" cy="73994"/>
          </a:xfrm>
          <a:prstGeom prst="line">
            <a:avLst/>
          </a:prstGeom>
          <a:noFill/>
          <a:ln w="19050">
            <a:solidFill>
              <a:srgbClr val="FF3300"/>
            </a:solidFill>
            <a:round/>
            <a:headEnd/>
            <a:tailEnd type="triangle" w="med" len="med"/>
          </a:ln>
          <a:effectLst/>
        </p:spPr>
        <p:txBody>
          <a:bodyPr/>
          <a:lstStyle/>
          <a:p>
            <a:endParaRPr lang="zh-TW" altLang="en-US" b="1"/>
          </a:p>
        </p:txBody>
      </p:sp>
      <p:sp>
        <p:nvSpPr>
          <p:cNvPr id="73" name="Text Box 41">
            <a:extLst>
              <a:ext uri="{FF2B5EF4-FFF2-40B4-BE49-F238E27FC236}">
                <a16:creationId xmlns:a16="http://schemas.microsoft.com/office/drawing/2014/main" id="{43F44CAD-2949-4AD3-9241-B25726D84C29}"/>
              </a:ext>
            </a:extLst>
          </p:cNvPr>
          <p:cNvSpPr txBox="1">
            <a:spLocks noChangeArrowheads="1"/>
          </p:cNvSpPr>
          <p:nvPr/>
        </p:nvSpPr>
        <p:spPr bwMode="auto">
          <a:xfrm>
            <a:off x="10088715" y="2512562"/>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+2</a:t>
            </a:r>
            <a:r>
              <a:rPr lang="zh-TW" altLang="en-US" sz="1200" b="1" dirty="0">
                <a:solidFill>
                  <a:srgbClr val="FF3300"/>
                </a:solidFill>
                <a:latin typeface="Century Gothic" pitchFamily="34" charset="0"/>
                <a:ea typeface="新細明體" pitchFamily="18" charset="-120"/>
              </a:rPr>
              <a:t>%</a:t>
            </a:r>
          </a:p>
        </p:txBody>
      </p:sp>
      <p:sp>
        <p:nvSpPr>
          <p:cNvPr id="74" name="Text Box 45">
            <a:extLst>
              <a:ext uri="{FF2B5EF4-FFF2-40B4-BE49-F238E27FC236}">
                <a16:creationId xmlns:a16="http://schemas.microsoft.com/office/drawing/2014/main" id="{B8B8E393-9F00-434B-B649-733DB4910E22}"/>
              </a:ext>
            </a:extLst>
          </p:cNvPr>
          <p:cNvSpPr txBox="1">
            <a:spLocks noChangeArrowheads="1"/>
          </p:cNvSpPr>
          <p:nvPr/>
        </p:nvSpPr>
        <p:spPr bwMode="auto">
          <a:xfrm>
            <a:off x="9445161" y="6006591"/>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a:t>
            </a:r>
            <a:r>
              <a:rPr lang="zh-TW" altLang="en-US" sz="1200" b="1" dirty="0">
                <a:solidFill>
                  <a:srgbClr val="006600"/>
                </a:solidFill>
                <a:latin typeface="Arial" charset="0"/>
                <a:ea typeface="新細明體" pitchFamily="18" charset="-120"/>
              </a:rPr>
              <a:t>%</a:t>
            </a:r>
          </a:p>
        </p:txBody>
      </p:sp>
      <p:sp>
        <p:nvSpPr>
          <p:cNvPr id="75" name="Line 46">
            <a:extLst>
              <a:ext uri="{FF2B5EF4-FFF2-40B4-BE49-F238E27FC236}">
                <a16:creationId xmlns:a16="http://schemas.microsoft.com/office/drawing/2014/main" id="{B3B31DF5-9040-4E60-82E2-3C21CE884989}"/>
              </a:ext>
            </a:extLst>
          </p:cNvPr>
          <p:cNvSpPr>
            <a:spLocks noChangeShapeType="1"/>
          </p:cNvSpPr>
          <p:nvPr/>
        </p:nvSpPr>
        <p:spPr bwMode="auto">
          <a:xfrm flipV="1">
            <a:off x="2206321" y="2764219"/>
            <a:ext cx="1327453" cy="1228405"/>
          </a:xfrm>
          <a:prstGeom prst="line">
            <a:avLst/>
          </a:prstGeom>
          <a:noFill/>
          <a:ln w="19050">
            <a:solidFill>
              <a:srgbClr val="FF3300"/>
            </a:solidFill>
            <a:round/>
            <a:headEnd/>
            <a:tailEnd type="triangle" w="med" len="med"/>
          </a:ln>
          <a:effectLst/>
        </p:spPr>
        <p:txBody>
          <a:bodyPr/>
          <a:lstStyle/>
          <a:p>
            <a:endParaRPr lang="zh-TW" altLang="en-US" b="1"/>
          </a:p>
        </p:txBody>
      </p:sp>
      <p:sp>
        <p:nvSpPr>
          <p:cNvPr id="76" name="Text Box 47">
            <a:extLst>
              <a:ext uri="{FF2B5EF4-FFF2-40B4-BE49-F238E27FC236}">
                <a16:creationId xmlns:a16="http://schemas.microsoft.com/office/drawing/2014/main" id="{160E0196-3DBB-45EE-8ED5-EECD843F6371}"/>
              </a:ext>
            </a:extLst>
          </p:cNvPr>
          <p:cNvSpPr txBox="1">
            <a:spLocks noChangeArrowheads="1"/>
          </p:cNvSpPr>
          <p:nvPr/>
        </p:nvSpPr>
        <p:spPr bwMode="auto">
          <a:xfrm>
            <a:off x="2569860" y="365423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+66</a:t>
            </a:r>
            <a:r>
              <a:rPr lang="zh-TW" altLang="en-US" sz="1200" b="1" dirty="0">
                <a:solidFill>
                  <a:srgbClr val="FF3300"/>
                </a:solidFill>
                <a:latin typeface="Century Gothic" pitchFamily="34" charset="0"/>
                <a:ea typeface="新細明體" pitchFamily="18" charset="-120"/>
              </a:rPr>
              <a:t>%</a:t>
            </a:r>
          </a:p>
        </p:txBody>
      </p:sp>
      <p:sp>
        <p:nvSpPr>
          <p:cNvPr id="77" name="Text Box 49">
            <a:extLst>
              <a:ext uri="{FF2B5EF4-FFF2-40B4-BE49-F238E27FC236}">
                <a16:creationId xmlns:a16="http://schemas.microsoft.com/office/drawing/2014/main" id="{FC1D6CA5-5FEF-4AA5-AA71-04E2C32391A9}"/>
              </a:ext>
            </a:extLst>
          </p:cNvPr>
          <p:cNvSpPr txBox="1">
            <a:spLocks noChangeArrowheads="1"/>
          </p:cNvSpPr>
          <p:nvPr/>
        </p:nvSpPr>
        <p:spPr bwMode="auto">
          <a:xfrm>
            <a:off x="1842785" y="599385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+84</a:t>
            </a:r>
            <a:r>
              <a:rPr lang="zh-TW" altLang="en-US" sz="1200" b="1" dirty="0">
                <a:solidFill>
                  <a:srgbClr val="006600"/>
                </a:solidFill>
                <a:latin typeface="Arial" charset="0"/>
                <a:ea typeface="新細明體" pitchFamily="18" charset="-120"/>
              </a:rPr>
              <a:t>%</a:t>
            </a:r>
          </a:p>
        </p:txBody>
      </p:sp>
      <p:sp>
        <p:nvSpPr>
          <p:cNvPr id="78" name="Text Box 49">
            <a:extLst>
              <a:ext uri="{FF2B5EF4-FFF2-40B4-BE49-F238E27FC236}">
                <a16:creationId xmlns:a16="http://schemas.microsoft.com/office/drawing/2014/main" id="{DFA4CC33-F3C3-4D3F-87E8-63634CB5C512}"/>
              </a:ext>
            </a:extLst>
          </p:cNvPr>
          <p:cNvSpPr txBox="1">
            <a:spLocks noChangeArrowheads="1"/>
          </p:cNvSpPr>
          <p:nvPr/>
        </p:nvSpPr>
        <p:spPr bwMode="auto">
          <a:xfrm>
            <a:off x="10770916" y="601670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+7</a:t>
            </a:r>
            <a:r>
              <a:rPr lang="zh-TW" altLang="en-US" sz="1200" b="1" dirty="0">
                <a:solidFill>
                  <a:srgbClr val="006600"/>
                </a:solidFill>
                <a:latin typeface="Arial" charset="0"/>
                <a:ea typeface="新細明體" pitchFamily="18" charset="-120"/>
              </a:rPr>
              <a:t>%</a:t>
            </a:r>
          </a:p>
        </p:txBody>
      </p:sp>
      <p:sp>
        <p:nvSpPr>
          <p:cNvPr id="79" name="Text Box 49">
            <a:extLst>
              <a:ext uri="{FF2B5EF4-FFF2-40B4-BE49-F238E27FC236}">
                <a16:creationId xmlns:a16="http://schemas.microsoft.com/office/drawing/2014/main" id="{838785B0-F7D0-4B2E-AEB4-66D6981F3F28}"/>
              </a:ext>
            </a:extLst>
          </p:cNvPr>
          <p:cNvSpPr txBox="1">
            <a:spLocks noChangeArrowheads="1"/>
          </p:cNvSpPr>
          <p:nvPr/>
        </p:nvSpPr>
        <p:spPr bwMode="auto">
          <a:xfrm>
            <a:off x="3170728" y="601670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+197</a:t>
            </a:r>
            <a:r>
              <a:rPr lang="zh-TW" altLang="en-US" sz="1200" b="1" dirty="0">
                <a:solidFill>
                  <a:srgbClr val="006600"/>
                </a:solidFill>
                <a:latin typeface="Arial" charset="0"/>
                <a:ea typeface="新細明體" pitchFamily="18" charset="-120"/>
              </a:rPr>
              <a:t>%</a:t>
            </a:r>
          </a:p>
        </p:txBody>
      </p:sp>
      <p:sp>
        <p:nvSpPr>
          <p:cNvPr id="80" name="Text Box 20">
            <a:extLst>
              <a:ext uri="{FF2B5EF4-FFF2-40B4-BE49-F238E27FC236}">
                <a16:creationId xmlns:a16="http://schemas.microsoft.com/office/drawing/2014/main" id="{2F3A7C2A-3C00-40F5-8143-D74A52E3DD47}"/>
              </a:ext>
            </a:extLst>
          </p:cNvPr>
          <p:cNvSpPr txBox="1">
            <a:spLocks noChangeArrowheads="1"/>
          </p:cNvSpPr>
          <p:nvPr/>
        </p:nvSpPr>
        <p:spPr bwMode="auto">
          <a:xfrm>
            <a:off x="5673445" y="603257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006600"/>
                </a:solidFill>
                <a:latin typeface="Arial" charset="0"/>
                <a:ea typeface="新細明體" pitchFamily="18" charset="-120"/>
              </a:rPr>
              <a:t>+134</a:t>
            </a:r>
            <a:r>
              <a:rPr lang="zh-TW" altLang="en-US" sz="1200" b="1" dirty="0">
                <a:solidFill>
                  <a:srgbClr val="006600"/>
                </a:solidFill>
                <a:latin typeface="Arial" charset="0"/>
                <a:ea typeface="新細明體" pitchFamily="18" charset="-120"/>
              </a:rPr>
              <a:t>%</a:t>
            </a:r>
          </a:p>
        </p:txBody>
      </p:sp>
      <p:sp>
        <p:nvSpPr>
          <p:cNvPr id="81" name="Text Box 12">
            <a:extLst>
              <a:ext uri="{FF2B5EF4-FFF2-40B4-BE49-F238E27FC236}">
                <a16:creationId xmlns:a16="http://schemas.microsoft.com/office/drawing/2014/main" id="{74EE4415-58B2-4B9D-84FE-E0A0D9F29299}"/>
              </a:ext>
            </a:extLst>
          </p:cNvPr>
          <p:cNvSpPr txBox="1">
            <a:spLocks noChangeArrowheads="1"/>
          </p:cNvSpPr>
          <p:nvPr/>
        </p:nvSpPr>
        <p:spPr bwMode="auto">
          <a:xfrm>
            <a:off x="1015785" y="5990638"/>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4E98E106-71CC-4A8B-9B74-631C3B4BFF66}"/>
              </a:ext>
            </a:extLst>
          </p:cNvPr>
          <p:cNvPicPr>
            <a:picLocks noChangeAspect="1"/>
          </p:cNvPicPr>
          <p:nvPr/>
        </p:nvPicPr>
        <p:blipFill>
          <a:blip r:embed="rId2"/>
          <a:stretch>
            <a:fillRect/>
          </a:stretch>
        </p:blipFill>
        <p:spPr>
          <a:xfrm>
            <a:off x="406400" y="1439063"/>
            <a:ext cx="11583404" cy="5127180"/>
          </a:xfrm>
          <a:prstGeom prst="rect">
            <a:avLst/>
          </a:prstGeom>
        </p:spPr>
      </p:pic>
      <p:sp>
        <p:nvSpPr>
          <p:cNvPr id="22" name="投影片編號版面配置區 3"/>
          <p:cNvSpPr>
            <a:spLocks noGrp="1"/>
          </p:cNvSpPr>
          <p:nvPr>
            <p:ph type="sldNum" sz="quarter" idx="12"/>
          </p:nvPr>
        </p:nvSpPr>
        <p:spPr/>
        <p:txBody>
          <a:bodyPr/>
          <a:lstStyle/>
          <a:p>
            <a:pPr>
              <a:defRPr/>
            </a:pPr>
            <a:fld id="{7C12E728-53D9-4746-8B5D-D7C6618B25BE}" type="slidenum">
              <a:rPr lang="zh-TW" altLang="en-US"/>
              <a:pPr>
                <a:defRPr/>
              </a:pPr>
              <a:t>15</a:t>
            </a:fld>
            <a:endParaRPr lang="en-US" altLang="zh-TW"/>
          </a:p>
        </p:txBody>
      </p:sp>
      <p:sp>
        <p:nvSpPr>
          <p:cNvPr id="20" name="Rectangle 22"/>
          <p:cNvSpPr>
            <a:spLocks noChangeArrowheads="1"/>
          </p:cNvSpPr>
          <p:nvPr/>
        </p:nvSpPr>
        <p:spPr bwMode="auto">
          <a:xfrm>
            <a:off x="20859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資本支出</a:t>
            </a:r>
            <a:endParaRPr lang="zh-TW" altLang="en-US" sz="3200" b="1" u="sng" dirty="0">
              <a:solidFill>
                <a:srgbClr val="000066"/>
              </a:solidFill>
              <a:latin typeface="Arial" charset="0"/>
              <a:ea typeface="標楷體" pitchFamily="65" charset="-120"/>
            </a:endParaRPr>
          </a:p>
        </p:txBody>
      </p:sp>
      <p:sp>
        <p:nvSpPr>
          <p:cNvPr id="24" name="Text Box 50"/>
          <p:cNvSpPr txBox="1">
            <a:spLocks noChangeArrowheads="1"/>
          </p:cNvSpPr>
          <p:nvPr/>
        </p:nvSpPr>
        <p:spPr bwMode="auto">
          <a:xfrm>
            <a:off x="0" y="106307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27" name="Text Box 43"/>
          <p:cNvSpPr txBox="1">
            <a:spLocks noChangeArrowheads="1"/>
          </p:cNvSpPr>
          <p:nvPr/>
        </p:nvSpPr>
        <p:spPr bwMode="auto">
          <a:xfrm>
            <a:off x="10691533" y="910677"/>
            <a:ext cx="1374775"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1" name="Line 4">
            <a:extLst>
              <a:ext uri="{FF2B5EF4-FFF2-40B4-BE49-F238E27FC236}">
                <a16:creationId xmlns:a16="http://schemas.microsoft.com/office/drawing/2014/main" id="{AA2C8020-127F-4FA6-8E6C-18ABABE0013B}"/>
              </a:ext>
            </a:extLst>
          </p:cNvPr>
          <p:cNvSpPr>
            <a:spLocks noChangeShapeType="1"/>
          </p:cNvSpPr>
          <p:nvPr/>
        </p:nvSpPr>
        <p:spPr bwMode="auto">
          <a:xfrm>
            <a:off x="3165761" y="3807201"/>
            <a:ext cx="1260675" cy="866804"/>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32" name="Line 9">
            <a:extLst>
              <a:ext uri="{FF2B5EF4-FFF2-40B4-BE49-F238E27FC236}">
                <a16:creationId xmlns:a16="http://schemas.microsoft.com/office/drawing/2014/main" id="{DC3B35E3-1FB0-443B-A6B6-E83A12241C45}"/>
              </a:ext>
            </a:extLst>
          </p:cNvPr>
          <p:cNvSpPr>
            <a:spLocks noChangeShapeType="1"/>
          </p:cNvSpPr>
          <p:nvPr/>
        </p:nvSpPr>
        <p:spPr bwMode="auto">
          <a:xfrm flipV="1">
            <a:off x="8855578" y="2276475"/>
            <a:ext cx="1145051" cy="1023372"/>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33" name="Line 10">
            <a:extLst>
              <a:ext uri="{FF2B5EF4-FFF2-40B4-BE49-F238E27FC236}">
                <a16:creationId xmlns:a16="http://schemas.microsoft.com/office/drawing/2014/main" id="{DD7C4649-05E5-435F-8894-9E3ECDCAD868}"/>
              </a:ext>
            </a:extLst>
          </p:cNvPr>
          <p:cNvSpPr>
            <a:spLocks noChangeShapeType="1"/>
          </p:cNvSpPr>
          <p:nvPr/>
        </p:nvSpPr>
        <p:spPr bwMode="auto">
          <a:xfrm flipV="1">
            <a:off x="2064412" y="3797358"/>
            <a:ext cx="1101350" cy="725164"/>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34" name="Text Box 11">
            <a:extLst>
              <a:ext uri="{FF2B5EF4-FFF2-40B4-BE49-F238E27FC236}">
                <a16:creationId xmlns:a16="http://schemas.microsoft.com/office/drawing/2014/main" id="{20B866B5-1F15-483A-B811-0192EDFAC9CF}"/>
              </a:ext>
            </a:extLst>
          </p:cNvPr>
          <p:cNvSpPr txBox="1">
            <a:spLocks noChangeArrowheads="1"/>
          </p:cNvSpPr>
          <p:nvPr/>
        </p:nvSpPr>
        <p:spPr bwMode="auto">
          <a:xfrm>
            <a:off x="9055548" y="3181111"/>
            <a:ext cx="767022" cy="261610"/>
          </a:xfrm>
          <a:prstGeom prst="rect">
            <a:avLst/>
          </a:prstGeom>
          <a:noFill/>
          <a:ln w="9525">
            <a:noFill/>
            <a:miter lim="800000"/>
            <a:headEnd/>
            <a:tailEnd/>
          </a:ln>
        </p:spPr>
        <p:txBody>
          <a:bodyPr wrap="square">
            <a:spAutoFit/>
          </a:bodyPr>
          <a:lstStyle/>
          <a:p>
            <a:pPr>
              <a:spcBef>
                <a:spcPct val="50000"/>
              </a:spcBef>
            </a:pPr>
            <a:r>
              <a:rPr lang="en-US" altLang="zh-TW" sz="1100" b="1" dirty="0">
                <a:solidFill>
                  <a:srgbClr val="C00000"/>
                </a:solidFill>
                <a:latin typeface="Century Gothic" pitchFamily="34" charset="0"/>
                <a:ea typeface="新細明體" pitchFamily="18" charset="-120"/>
              </a:rPr>
              <a:t>+34</a:t>
            </a:r>
            <a:r>
              <a:rPr lang="zh-TW" altLang="en-US" sz="1100" b="1" dirty="0">
                <a:solidFill>
                  <a:srgbClr val="C00000"/>
                </a:solidFill>
                <a:latin typeface="Century Gothic" pitchFamily="34" charset="0"/>
                <a:ea typeface="新細明體" pitchFamily="18" charset="-120"/>
              </a:rPr>
              <a:t>%</a:t>
            </a:r>
          </a:p>
        </p:txBody>
      </p:sp>
      <p:sp>
        <p:nvSpPr>
          <p:cNvPr id="35" name="Text Box 15">
            <a:extLst>
              <a:ext uri="{FF2B5EF4-FFF2-40B4-BE49-F238E27FC236}">
                <a16:creationId xmlns:a16="http://schemas.microsoft.com/office/drawing/2014/main" id="{83447265-F8C7-4514-9B47-842B9B4F677E}"/>
              </a:ext>
            </a:extLst>
          </p:cNvPr>
          <p:cNvSpPr txBox="1">
            <a:spLocks noChangeArrowheads="1"/>
          </p:cNvSpPr>
          <p:nvPr/>
        </p:nvSpPr>
        <p:spPr bwMode="auto">
          <a:xfrm>
            <a:off x="2345865" y="4397006"/>
            <a:ext cx="659224"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+50</a:t>
            </a:r>
            <a:r>
              <a:rPr lang="zh-TW" altLang="en-US" sz="1200" b="1" dirty="0">
                <a:solidFill>
                  <a:srgbClr val="C00000"/>
                </a:solidFill>
                <a:latin typeface="Century Gothic" pitchFamily="34" charset="0"/>
                <a:ea typeface="新細明體" pitchFamily="18" charset="-120"/>
              </a:rPr>
              <a:t>%</a:t>
            </a:r>
          </a:p>
        </p:txBody>
      </p:sp>
      <p:sp>
        <p:nvSpPr>
          <p:cNvPr id="36" name="Text Box 17">
            <a:extLst>
              <a:ext uri="{FF2B5EF4-FFF2-40B4-BE49-F238E27FC236}">
                <a16:creationId xmlns:a16="http://schemas.microsoft.com/office/drawing/2014/main" id="{7A0BED58-DB1C-49F1-9B9C-974E3E490DAE}"/>
              </a:ext>
            </a:extLst>
          </p:cNvPr>
          <p:cNvSpPr txBox="1">
            <a:spLocks noChangeArrowheads="1"/>
          </p:cNvSpPr>
          <p:nvPr/>
        </p:nvSpPr>
        <p:spPr bwMode="auto">
          <a:xfrm>
            <a:off x="3518284" y="4423856"/>
            <a:ext cx="64671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-41</a:t>
            </a:r>
            <a:r>
              <a:rPr lang="zh-TW" altLang="en-US" sz="1200" b="1" dirty="0">
                <a:solidFill>
                  <a:srgbClr val="C00000"/>
                </a:solidFill>
                <a:latin typeface="Century Gothic" pitchFamily="34" charset="0"/>
                <a:ea typeface="新細明體" pitchFamily="18" charset="-120"/>
              </a:rPr>
              <a:t>%</a:t>
            </a:r>
          </a:p>
        </p:txBody>
      </p:sp>
      <p:sp>
        <p:nvSpPr>
          <p:cNvPr id="37" name="Text Box 15">
            <a:extLst>
              <a:ext uri="{FF2B5EF4-FFF2-40B4-BE49-F238E27FC236}">
                <a16:creationId xmlns:a16="http://schemas.microsoft.com/office/drawing/2014/main" id="{10A7AE0D-293D-4050-82C8-9CEBCB24F425}"/>
              </a:ext>
            </a:extLst>
          </p:cNvPr>
          <p:cNvSpPr txBox="1">
            <a:spLocks noChangeArrowheads="1"/>
          </p:cNvSpPr>
          <p:nvPr/>
        </p:nvSpPr>
        <p:spPr bwMode="auto">
          <a:xfrm>
            <a:off x="5712972" y="4980059"/>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+6</a:t>
            </a:r>
            <a:r>
              <a:rPr lang="zh-TW" altLang="en-US" sz="1200" b="1" dirty="0">
                <a:solidFill>
                  <a:srgbClr val="C00000"/>
                </a:solidFill>
                <a:latin typeface="Century Gothic" pitchFamily="34" charset="0"/>
                <a:ea typeface="新細明體" pitchFamily="18" charset="-120"/>
              </a:rPr>
              <a:t>%</a:t>
            </a:r>
          </a:p>
        </p:txBody>
      </p:sp>
      <p:sp>
        <p:nvSpPr>
          <p:cNvPr id="38" name="Text Box 15">
            <a:extLst>
              <a:ext uri="{FF2B5EF4-FFF2-40B4-BE49-F238E27FC236}">
                <a16:creationId xmlns:a16="http://schemas.microsoft.com/office/drawing/2014/main" id="{A7E26A13-BCD1-4914-BB2C-BA5BBBA90986}"/>
              </a:ext>
            </a:extLst>
          </p:cNvPr>
          <p:cNvSpPr txBox="1">
            <a:spLocks noChangeArrowheads="1"/>
          </p:cNvSpPr>
          <p:nvPr/>
        </p:nvSpPr>
        <p:spPr bwMode="auto">
          <a:xfrm>
            <a:off x="4607254" y="4887707"/>
            <a:ext cx="659224"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-26</a:t>
            </a:r>
            <a:r>
              <a:rPr lang="zh-TW" altLang="en-US" sz="1200" b="1" dirty="0">
                <a:solidFill>
                  <a:srgbClr val="C00000"/>
                </a:solidFill>
                <a:latin typeface="Century Gothic" pitchFamily="34" charset="0"/>
                <a:ea typeface="新細明體" pitchFamily="18" charset="-120"/>
              </a:rPr>
              <a:t>%</a:t>
            </a:r>
          </a:p>
        </p:txBody>
      </p:sp>
      <p:sp>
        <p:nvSpPr>
          <p:cNvPr id="39" name="Line 10">
            <a:extLst>
              <a:ext uri="{FF2B5EF4-FFF2-40B4-BE49-F238E27FC236}">
                <a16:creationId xmlns:a16="http://schemas.microsoft.com/office/drawing/2014/main" id="{5B3EDA11-95D7-4EDA-BA8C-A60D48589787}"/>
              </a:ext>
            </a:extLst>
          </p:cNvPr>
          <p:cNvSpPr>
            <a:spLocks noChangeShapeType="1"/>
          </p:cNvSpPr>
          <p:nvPr/>
        </p:nvSpPr>
        <p:spPr bwMode="auto">
          <a:xfrm>
            <a:off x="4426018" y="4650817"/>
            <a:ext cx="1055829" cy="342064"/>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40" name="Line 10">
            <a:extLst>
              <a:ext uri="{FF2B5EF4-FFF2-40B4-BE49-F238E27FC236}">
                <a16:creationId xmlns:a16="http://schemas.microsoft.com/office/drawing/2014/main" id="{26C0D10E-30C5-4921-ADCF-A188C0163F19}"/>
              </a:ext>
            </a:extLst>
          </p:cNvPr>
          <p:cNvSpPr>
            <a:spLocks noChangeShapeType="1"/>
          </p:cNvSpPr>
          <p:nvPr/>
        </p:nvSpPr>
        <p:spPr bwMode="auto">
          <a:xfrm flipV="1">
            <a:off x="5481847" y="4884230"/>
            <a:ext cx="1070029" cy="105355"/>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41" name="Text Box 15">
            <a:extLst>
              <a:ext uri="{FF2B5EF4-FFF2-40B4-BE49-F238E27FC236}">
                <a16:creationId xmlns:a16="http://schemas.microsoft.com/office/drawing/2014/main" id="{E848E9EE-2A92-4C22-885B-36C80E239E4F}"/>
              </a:ext>
            </a:extLst>
          </p:cNvPr>
          <p:cNvSpPr txBox="1">
            <a:spLocks noChangeArrowheads="1"/>
          </p:cNvSpPr>
          <p:nvPr/>
        </p:nvSpPr>
        <p:spPr bwMode="auto">
          <a:xfrm>
            <a:off x="6775290" y="4102103"/>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+230</a:t>
            </a:r>
            <a:r>
              <a:rPr lang="zh-TW" altLang="en-US" sz="1200" b="1" dirty="0">
                <a:solidFill>
                  <a:srgbClr val="C00000"/>
                </a:solidFill>
                <a:latin typeface="Century Gothic" pitchFamily="34" charset="0"/>
                <a:ea typeface="新細明體" pitchFamily="18" charset="-120"/>
              </a:rPr>
              <a:t>%</a:t>
            </a:r>
          </a:p>
        </p:txBody>
      </p:sp>
      <p:sp>
        <p:nvSpPr>
          <p:cNvPr id="42" name="Line 10">
            <a:extLst>
              <a:ext uri="{FF2B5EF4-FFF2-40B4-BE49-F238E27FC236}">
                <a16:creationId xmlns:a16="http://schemas.microsoft.com/office/drawing/2014/main" id="{AF2B3BEB-EE12-4812-9771-BBCE1766CD6E}"/>
              </a:ext>
            </a:extLst>
          </p:cNvPr>
          <p:cNvSpPr>
            <a:spLocks noChangeShapeType="1"/>
          </p:cNvSpPr>
          <p:nvPr/>
        </p:nvSpPr>
        <p:spPr bwMode="auto">
          <a:xfrm flipV="1">
            <a:off x="6551876" y="2666245"/>
            <a:ext cx="1212884" cy="2217983"/>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51" name="Line 10">
            <a:extLst>
              <a:ext uri="{FF2B5EF4-FFF2-40B4-BE49-F238E27FC236}">
                <a16:creationId xmlns:a16="http://schemas.microsoft.com/office/drawing/2014/main" id="{2CA7C0AA-F1E9-477A-ABF0-C023E47021F0}"/>
              </a:ext>
            </a:extLst>
          </p:cNvPr>
          <p:cNvSpPr>
            <a:spLocks noChangeShapeType="1"/>
          </p:cNvSpPr>
          <p:nvPr/>
        </p:nvSpPr>
        <p:spPr bwMode="auto">
          <a:xfrm>
            <a:off x="7735869" y="2666245"/>
            <a:ext cx="1098919" cy="633602"/>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52" name="Text Box 15">
            <a:extLst>
              <a:ext uri="{FF2B5EF4-FFF2-40B4-BE49-F238E27FC236}">
                <a16:creationId xmlns:a16="http://schemas.microsoft.com/office/drawing/2014/main" id="{9D047C0D-187C-4E0C-923C-C6E09D16C5A6}"/>
              </a:ext>
            </a:extLst>
          </p:cNvPr>
          <p:cNvSpPr txBox="1">
            <a:spLocks noChangeArrowheads="1"/>
          </p:cNvSpPr>
          <p:nvPr/>
        </p:nvSpPr>
        <p:spPr bwMode="auto">
          <a:xfrm>
            <a:off x="7965697" y="3161347"/>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-38</a:t>
            </a:r>
            <a:r>
              <a:rPr lang="zh-TW" altLang="en-US" sz="1200" b="1" dirty="0">
                <a:solidFill>
                  <a:srgbClr val="C00000"/>
                </a:solidFill>
                <a:latin typeface="Century Gothic" pitchFamily="34" charset="0"/>
                <a:ea typeface="新細明體" pitchFamily="18" charset="-120"/>
              </a:rPr>
              <a:t>%</a:t>
            </a:r>
          </a:p>
        </p:txBody>
      </p:sp>
      <p:sp>
        <p:nvSpPr>
          <p:cNvPr id="54" name="Text Box 11">
            <a:extLst>
              <a:ext uri="{FF2B5EF4-FFF2-40B4-BE49-F238E27FC236}">
                <a16:creationId xmlns:a16="http://schemas.microsoft.com/office/drawing/2014/main" id="{7A56B783-BD35-4181-A1F5-A216984A23F1}"/>
              </a:ext>
            </a:extLst>
          </p:cNvPr>
          <p:cNvSpPr txBox="1">
            <a:spLocks noChangeArrowheads="1"/>
          </p:cNvSpPr>
          <p:nvPr/>
        </p:nvSpPr>
        <p:spPr bwMode="auto">
          <a:xfrm>
            <a:off x="10174097" y="4936907"/>
            <a:ext cx="767022" cy="261610"/>
          </a:xfrm>
          <a:prstGeom prst="rect">
            <a:avLst/>
          </a:prstGeom>
          <a:noFill/>
          <a:ln w="9525">
            <a:noFill/>
            <a:miter lim="800000"/>
            <a:headEnd/>
            <a:tailEnd/>
          </a:ln>
        </p:spPr>
        <p:txBody>
          <a:bodyPr wrap="square">
            <a:spAutoFit/>
          </a:bodyPr>
          <a:lstStyle/>
          <a:p>
            <a:pPr>
              <a:spcBef>
                <a:spcPct val="50000"/>
              </a:spcBef>
            </a:pPr>
            <a:r>
              <a:rPr lang="en-US" altLang="zh-TW" sz="1100" b="1" dirty="0">
                <a:solidFill>
                  <a:srgbClr val="C00000"/>
                </a:solidFill>
                <a:latin typeface="Century Gothic" pitchFamily="34" charset="0"/>
                <a:ea typeface="新細明體" pitchFamily="18" charset="-120"/>
              </a:rPr>
              <a:t>+136</a:t>
            </a:r>
            <a:r>
              <a:rPr lang="zh-TW" altLang="en-US" sz="1100" b="1" dirty="0">
                <a:solidFill>
                  <a:srgbClr val="C00000"/>
                </a:solidFill>
                <a:latin typeface="Century Gothic" pitchFamily="34" charset="0"/>
                <a:ea typeface="新細明體" pitchFamily="18" charset="-120"/>
              </a:rPr>
              <a:t>%</a:t>
            </a:r>
          </a:p>
        </p:txBody>
      </p:sp>
      <p:sp>
        <p:nvSpPr>
          <p:cNvPr id="55" name="Line 9">
            <a:extLst>
              <a:ext uri="{FF2B5EF4-FFF2-40B4-BE49-F238E27FC236}">
                <a16:creationId xmlns:a16="http://schemas.microsoft.com/office/drawing/2014/main" id="{DA4C4559-0ECF-4D91-BCC3-ACEB9166E1E1}"/>
              </a:ext>
            </a:extLst>
          </p:cNvPr>
          <p:cNvSpPr>
            <a:spLocks noChangeShapeType="1"/>
          </p:cNvSpPr>
          <p:nvPr/>
        </p:nvSpPr>
        <p:spPr bwMode="auto">
          <a:xfrm flipV="1">
            <a:off x="9958502" y="5008323"/>
            <a:ext cx="1145051" cy="457200"/>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1CD702C6-3F00-4C4C-891E-CC3751B756A0}" type="slidenum">
              <a:rPr lang="zh-TW" altLang="en-US"/>
              <a:pPr/>
              <a:t>16</a:t>
            </a:fld>
            <a:endParaRPr lang="zh-TW" altLang="en-US"/>
          </a:p>
        </p:txBody>
      </p:sp>
      <p:sp>
        <p:nvSpPr>
          <p:cNvPr id="135171" name="Rectangle 3"/>
          <p:cNvSpPr>
            <a:spLocks noChangeArrowheads="1"/>
          </p:cNvSpPr>
          <p:nvPr/>
        </p:nvSpPr>
        <p:spPr bwMode="auto">
          <a:xfrm>
            <a:off x="9945689" y="6303963"/>
            <a:ext cx="422275" cy="361950"/>
          </a:xfrm>
          <a:prstGeom prst="rect">
            <a:avLst/>
          </a:prstGeom>
          <a:solidFill>
            <a:schemeClr val="bg1"/>
          </a:solidFill>
          <a:ln w="9525">
            <a:solidFill>
              <a:schemeClr val="bg1"/>
            </a:solidFill>
            <a:miter lim="800000"/>
            <a:headEnd/>
            <a:tailEnd/>
          </a:ln>
          <a:effectLst/>
        </p:spPr>
        <p:txBody>
          <a:bodyPr wrap="none" anchor="ctr"/>
          <a:lstStyle/>
          <a:p>
            <a:endParaRPr lang="zh-TW" altLang="en-US"/>
          </a:p>
        </p:txBody>
      </p:sp>
      <p:sp>
        <p:nvSpPr>
          <p:cNvPr id="135172" name="Text Box 4"/>
          <p:cNvSpPr txBox="1">
            <a:spLocks noChangeArrowheads="1"/>
          </p:cNvSpPr>
          <p:nvPr/>
        </p:nvSpPr>
        <p:spPr bwMode="auto">
          <a:xfrm>
            <a:off x="3255964" y="2898776"/>
            <a:ext cx="5534025" cy="701675"/>
          </a:xfrm>
          <a:prstGeom prst="rect">
            <a:avLst/>
          </a:prstGeom>
          <a:noFill/>
          <a:ln w="9525">
            <a:noFill/>
            <a:miter lim="800000"/>
            <a:headEnd/>
            <a:tailEnd/>
          </a:ln>
          <a:effectLst/>
        </p:spPr>
        <p:txBody>
          <a:bodyPr>
            <a:spAutoFit/>
          </a:bodyPr>
          <a:lstStyle/>
          <a:p>
            <a:pPr algn="l">
              <a:spcBef>
                <a:spcPct val="50000"/>
              </a:spcBef>
            </a:pPr>
            <a:r>
              <a:rPr lang="en-US" altLang="zh-TW" sz="4000" b="1">
                <a:latin typeface="Arial" charset="0"/>
                <a:ea typeface="新細明體" charset="-120"/>
              </a:rPr>
              <a:t>http://www.theil.com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099D4F75-A70D-4248-B223-597764725E6E}" type="slidenum">
              <a:rPr lang="zh-TW" altLang="en-US"/>
              <a:pPr/>
              <a:t>2</a:t>
            </a:fld>
            <a:endParaRPr lang="zh-TW" altLang="en-US"/>
          </a:p>
        </p:txBody>
      </p:sp>
      <p:sp>
        <p:nvSpPr>
          <p:cNvPr id="84994" name="Text Box 2"/>
          <p:cNvSpPr txBox="1">
            <a:spLocks noChangeArrowheads="1"/>
          </p:cNvSpPr>
          <p:nvPr/>
        </p:nvSpPr>
        <p:spPr bwMode="auto">
          <a:xfrm>
            <a:off x="1752600" y="1447801"/>
            <a:ext cx="8305800" cy="4188839"/>
          </a:xfrm>
          <a:prstGeom prst="rect">
            <a:avLst/>
          </a:prstGeom>
          <a:noFill/>
          <a:ln w="9525">
            <a:noFill/>
            <a:miter lim="800000"/>
            <a:headEnd/>
            <a:tailEnd/>
          </a:ln>
          <a:effectLst/>
        </p:spPr>
        <p:txBody>
          <a:bodyPr>
            <a:spAutoFit/>
          </a:bodyPr>
          <a:lstStyle/>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
        <p:nvSpPr>
          <p:cNvPr id="84995" name="Rectangle 3"/>
          <p:cNvSpPr>
            <a:spLocks noChangeArrowheads="1"/>
          </p:cNvSpPr>
          <p:nvPr/>
        </p:nvSpPr>
        <p:spPr bwMode="auto">
          <a:xfrm>
            <a:off x="4370388" y="222250"/>
            <a:ext cx="2419350" cy="762000"/>
          </a:xfrm>
          <a:prstGeom prst="rect">
            <a:avLst/>
          </a:prstGeom>
          <a:noFill/>
          <a:ln w="9525">
            <a:noFill/>
            <a:miter lim="800000"/>
            <a:headEnd/>
            <a:tailEnd/>
          </a:ln>
          <a:effectLst/>
        </p:spPr>
        <p:txBody>
          <a:bodyPr wrap="none">
            <a:spAutoFit/>
          </a:bodyPr>
          <a:lstStyle/>
          <a:p>
            <a:pPr algn="r"/>
            <a:r>
              <a:rPr lang="zh-TW" altLang="en-US" sz="4400" b="1">
                <a:solidFill>
                  <a:srgbClr val="000099"/>
                </a:solidFill>
                <a:latin typeface="Arial" charset="0"/>
                <a:ea typeface="標楷體" pitchFamily="65" charset="-120"/>
              </a:rPr>
              <a:t>免責聲明</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119DC09E-7320-4EEF-8943-CA0F41C45D32}" type="slidenum">
              <a:rPr lang="zh-TW" altLang="en-US"/>
              <a:pPr/>
              <a:t>3</a:t>
            </a:fld>
            <a:endParaRPr lang="zh-TW" altLang="en-US"/>
          </a:p>
        </p:txBody>
      </p:sp>
      <p:sp>
        <p:nvSpPr>
          <p:cNvPr id="79874" name="Rectangle 2"/>
          <p:cNvSpPr>
            <a:spLocks noGrp="1" noChangeArrowheads="1"/>
          </p:cNvSpPr>
          <p:nvPr>
            <p:ph type="title"/>
          </p:nvPr>
        </p:nvSpPr>
        <p:spPr>
          <a:xfrm>
            <a:off x="2679700" y="152400"/>
            <a:ext cx="5334000" cy="914400"/>
          </a:xfrm>
        </p:spPr>
        <p:txBody>
          <a:bodyPr/>
          <a:lstStyle/>
          <a:p>
            <a:r>
              <a:rPr lang="zh-TW" altLang="en-US" sz="4400" b="1">
                <a:solidFill>
                  <a:srgbClr val="000099"/>
                </a:solidFill>
                <a:latin typeface="Century Gothic" pitchFamily="34" charset="0"/>
                <a:ea typeface="標楷體" pitchFamily="65" charset="-120"/>
              </a:rPr>
              <a:t>項　　　目</a:t>
            </a:r>
          </a:p>
        </p:txBody>
      </p:sp>
      <p:sp>
        <p:nvSpPr>
          <p:cNvPr id="79877" name="Text Box 5"/>
          <p:cNvSpPr txBox="1">
            <a:spLocks noChangeArrowheads="1"/>
          </p:cNvSpPr>
          <p:nvPr/>
        </p:nvSpPr>
        <p:spPr bwMode="auto">
          <a:xfrm>
            <a:off x="4200525" y="1931989"/>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a:solidFill>
                  <a:srgbClr val="3333FF"/>
                </a:solidFill>
                <a:latin typeface="Century Gothic" pitchFamily="34" charset="0"/>
                <a:ea typeface="標楷體" pitchFamily="65" charset="-120"/>
              </a:rPr>
              <a:t>財務資訊</a:t>
            </a:r>
            <a:endParaRPr lang="zh-TW" altLang="en-US" sz="3200">
              <a:solidFill>
                <a:schemeClr val="bg2"/>
              </a:solidFill>
              <a:latin typeface="Century Gothic" pitchFamily="34" charset="0"/>
              <a:ea typeface="標楷體" pitchFamily="65" charset="-120"/>
            </a:endParaRPr>
          </a:p>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業務資訊</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9BE2FFC7-9EBA-4BE2-94B6-E590E4D9C423}"/>
              </a:ext>
            </a:extLst>
          </p:cNvPr>
          <p:cNvPicPr>
            <a:picLocks noChangeAspect="1"/>
          </p:cNvPicPr>
          <p:nvPr/>
        </p:nvPicPr>
        <p:blipFill>
          <a:blip r:embed="rId2"/>
          <a:stretch>
            <a:fillRect/>
          </a:stretch>
        </p:blipFill>
        <p:spPr>
          <a:xfrm>
            <a:off x="716439" y="1481744"/>
            <a:ext cx="10953946" cy="4692813"/>
          </a:xfrm>
          <a:prstGeom prst="rect">
            <a:avLst/>
          </a:prstGeom>
        </p:spPr>
      </p:pic>
      <p:sp>
        <p:nvSpPr>
          <p:cNvPr id="7" name="投影片編號版面配置區 3"/>
          <p:cNvSpPr>
            <a:spLocks noGrp="1"/>
          </p:cNvSpPr>
          <p:nvPr>
            <p:ph type="sldNum" sz="quarter" idx="12"/>
          </p:nvPr>
        </p:nvSpPr>
        <p:spPr/>
        <p:txBody>
          <a:bodyPr/>
          <a:lstStyle/>
          <a:p>
            <a:fld id="{EE373916-BA34-4029-A72D-F9279248C931}" type="slidenum">
              <a:rPr lang="zh-TW" altLang="en-US"/>
              <a:pPr/>
              <a:t>4</a:t>
            </a:fld>
            <a:endParaRPr lang="zh-TW" altLang="en-US"/>
          </a:p>
        </p:txBody>
      </p:sp>
      <p:sp>
        <p:nvSpPr>
          <p:cNvPr id="194581" name="Rectangle 21"/>
          <p:cNvSpPr>
            <a:spLocks noChangeArrowheads="1"/>
          </p:cNvSpPr>
          <p:nvPr/>
        </p:nvSpPr>
        <p:spPr bwMode="auto">
          <a:xfrm>
            <a:off x="1681164" y="200026"/>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a:solidFill>
                  <a:srgbClr val="000066"/>
                </a:solidFill>
                <a:latin typeface="Arial" charset="0"/>
                <a:ea typeface="標楷體" pitchFamily="65" charset="-120"/>
              </a:rPr>
              <a:t>2022</a:t>
            </a:r>
            <a:r>
              <a:rPr lang="zh-TW" altLang="en-US" sz="3600" b="1" u="sng" dirty="0">
                <a:solidFill>
                  <a:srgbClr val="000066"/>
                </a:solidFill>
                <a:latin typeface="標楷體" pitchFamily="65" charset="-120"/>
                <a:ea typeface="標楷體" pitchFamily="65" charset="-120"/>
              </a:rPr>
              <a:t>年第季合併損益</a:t>
            </a:r>
          </a:p>
          <a:p>
            <a:r>
              <a:rPr lang="zh-TW" altLang="en-US" sz="2800" b="1" u="sng" dirty="0">
                <a:solidFill>
                  <a:srgbClr val="000066"/>
                </a:solidFill>
                <a:latin typeface="標楷體" pitchFamily="65" charset="-120"/>
                <a:ea typeface="標楷體" pitchFamily="65" charset="-120"/>
              </a:rPr>
              <a:t>與前季比較</a:t>
            </a:r>
          </a:p>
        </p:txBody>
      </p:sp>
      <p:sp>
        <p:nvSpPr>
          <p:cNvPr id="194585" name="Text Box 25"/>
          <p:cNvSpPr txBox="1">
            <a:spLocks noChangeArrowheads="1"/>
          </p:cNvSpPr>
          <p:nvPr/>
        </p:nvSpPr>
        <p:spPr bwMode="auto">
          <a:xfrm>
            <a:off x="406400" y="6035046"/>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2022</a:t>
            </a:r>
            <a:r>
              <a:rPr lang="zh-TW" altLang="en-US" sz="1600" b="1" dirty="0">
                <a:solidFill>
                  <a:schemeClr val="accent2"/>
                </a:solidFill>
                <a:latin typeface="Arial" charset="0"/>
                <a:ea typeface="標楷體" pitchFamily="65" charset="-120"/>
              </a:rPr>
              <a:t>第一季加權平均流通在外股數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178.570</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sp>
        <p:nvSpPr>
          <p:cNvPr id="194590" name="Text Box 30"/>
          <p:cNvSpPr txBox="1">
            <a:spLocks noChangeArrowheads="1"/>
          </p:cNvSpPr>
          <p:nvPr/>
        </p:nvSpPr>
        <p:spPr bwMode="auto">
          <a:xfrm>
            <a:off x="10510836" y="902307"/>
            <a:ext cx="1480008"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406400" y="6350000"/>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2021</a:t>
            </a:r>
            <a:r>
              <a:rPr lang="zh-TW" altLang="en-US" sz="1600" b="1" dirty="0">
                <a:solidFill>
                  <a:schemeClr val="accent2"/>
                </a:solidFill>
                <a:latin typeface="Arial" charset="0"/>
                <a:ea typeface="標楷體" pitchFamily="65" charset="-120"/>
              </a:rPr>
              <a:t>第四季加權平均流通在外股數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178.538</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5</a:t>
            </a:fld>
            <a:endParaRPr lang="zh-TW" altLang="en-US"/>
          </a:p>
        </p:txBody>
      </p:sp>
      <p:sp>
        <p:nvSpPr>
          <p:cNvPr id="199703" name="Rectangle 23"/>
          <p:cNvSpPr>
            <a:spLocks noChangeArrowheads="1"/>
          </p:cNvSpPr>
          <p:nvPr/>
        </p:nvSpPr>
        <p:spPr bwMode="auto">
          <a:xfrm>
            <a:off x="1681164" y="200026"/>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a:solidFill>
                  <a:srgbClr val="000066"/>
                </a:solidFill>
                <a:latin typeface="Arial" charset="0"/>
                <a:ea typeface="標楷體" pitchFamily="65" charset="-120"/>
              </a:rPr>
              <a:t>2022</a:t>
            </a:r>
            <a:r>
              <a:rPr lang="zh-TW" altLang="en-US" sz="3600" b="1" u="sng" dirty="0">
                <a:solidFill>
                  <a:srgbClr val="000066"/>
                </a:solidFill>
                <a:latin typeface="標楷體" pitchFamily="65" charset="-120"/>
                <a:ea typeface="標楷體" pitchFamily="65" charset="-120"/>
              </a:rPr>
              <a:t>年第季合併損益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10510836" y="947417"/>
            <a:ext cx="1451778"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406400" y="6011446"/>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2022</a:t>
            </a:r>
            <a:r>
              <a:rPr lang="zh-TW" altLang="en-US" sz="1600" b="1" dirty="0">
                <a:solidFill>
                  <a:schemeClr val="accent2"/>
                </a:solidFill>
                <a:latin typeface="Arial" charset="0"/>
                <a:ea typeface="標楷體" pitchFamily="65" charset="-120"/>
              </a:rPr>
              <a:t>第一季加權平均流通在外股數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 178.570</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406400" y="6289830"/>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a:solidFill>
                  <a:schemeClr val="accent2"/>
                </a:solidFill>
                <a:latin typeface="Arial" charset="0"/>
                <a:ea typeface="標楷體" pitchFamily="65" charset="-120"/>
              </a:rPr>
              <a:t>* 2021</a:t>
            </a:r>
            <a:r>
              <a:rPr lang="zh-TW" altLang="en-US" sz="1600" b="1" dirty="0">
                <a:solidFill>
                  <a:schemeClr val="accent2"/>
                </a:solidFill>
                <a:latin typeface="Arial" charset="0"/>
                <a:ea typeface="標楷體" pitchFamily="65" charset="-120"/>
              </a:rPr>
              <a:t>第一季加權平均流通在外股數</a:t>
            </a:r>
            <a:r>
              <a:rPr lang="en-US" altLang="zh-TW" sz="1600" b="1" dirty="0">
                <a:solidFill>
                  <a:schemeClr val="accent2"/>
                </a:solidFill>
                <a:latin typeface="Arial" charset="0"/>
                <a:ea typeface="標楷體" pitchFamily="65" charset="-120"/>
              </a:rPr>
              <a:t> :</a:t>
            </a:r>
            <a:r>
              <a:rPr lang="en-US" altLang="zh-TW" sz="1600" b="1" dirty="0">
                <a:solidFill>
                  <a:schemeClr val="accent2"/>
                </a:solidFill>
                <a:latin typeface="Arial" charset="0"/>
                <a:ea typeface="新細明體" charset="-120"/>
              </a:rPr>
              <a:t> 178.474</a:t>
            </a:r>
            <a:r>
              <a:rPr lang="zh-TW" altLang="en-US" sz="1600" b="1" dirty="0">
                <a:solidFill>
                  <a:schemeClr val="accent2"/>
                </a:solidFill>
                <a:latin typeface="Arial" charset="0"/>
                <a:ea typeface="標楷體" pitchFamily="65" charset="-120"/>
              </a:rPr>
              <a:t>百萬</a:t>
            </a:r>
            <a:endParaRPr lang="en-US" altLang="zh-TW" sz="1600" b="1" dirty="0">
              <a:solidFill>
                <a:schemeClr val="accent2"/>
              </a:solidFill>
              <a:latin typeface="Arial" charset="0"/>
              <a:ea typeface="標楷體" pitchFamily="65" charset="-120"/>
            </a:endParaRPr>
          </a:p>
        </p:txBody>
      </p:sp>
      <p:pic>
        <p:nvPicPr>
          <p:cNvPr id="2" name="圖片 1">
            <a:extLst>
              <a:ext uri="{FF2B5EF4-FFF2-40B4-BE49-F238E27FC236}">
                <a16:creationId xmlns:a16="http://schemas.microsoft.com/office/drawing/2014/main" id="{F159BD7D-FED1-434B-AF9F-0FCABEE8DF20}"/>
              </a:ext>
            </a:extLst>
          </p:cNvPr>
          <p:cNvPicPr>
            <a:picLocks noChangeAspect="1"/>
          </p:cNvPicPr>
          <p:nvPr/>
        </p:nvPicPr>
        <p:blipFill>
          <a:blip r:embed="rId2"/>
          <a:stretch>
            <a:fillRect/>
          </a:stretch>
        </p:blipFill>
        <p:spPr>
          <a:xfrm>
            <a:off x="329938" y="1561086"/>
            <a:ext cx="11455662" cy="44503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6</a:t>
            </a:fld>
            <a:endParaRPr lang="zh-TW" altLang="en-US"/>
          </a:p>
        </p:txBody>
      </p:sp>
      <p:sp>
        <p:nvSpPr>
          <p:cNvPr id="199714" name="Text Box 34"/>
          <p:cNvSpPr txBox="1">
            <a:spLocks noChangeArrowheads="1"/>
          </p:cNvSpPr>
          <p:nvPr/>
        </p:nvSpPr>
        <p:spPr bwMode="auto">
          <a:xfrm>
            <a:off x="10510836" y="947417"/>
            <a:ext cx="1451778"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10" name="Rectangle 19">
            <a:extLst>
              <a:ext uri="{FF2B5EF4-FFF2-40B4-BE49-F238E27FC236}">
                <a16:creationId xmlns:a16="http://schemas.microsoft.com/office/drawing/2014/main" id="{83BC879E-56FB-4972-A16E-E2D468388EBD}"/>
              </a:ext>
            </a:extLst>
          </p:cNvPr>
          <p:cNvSpPr>
            <a:spLocks noChangeArrowheads="1"/>
          </p:cNvSpPr>
          <p:nvPr/>
        </p:nvSpPr>
        <p:spPr bwMode="auto">
          <a:xfrm>
            <a:off x="1911022" y="108539"/>
            <a:ext cx="71247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a:solidFill>
                  <a:srgbClr val="000066"/>
                </a:solidFill>
                <a:latin typeface="Arial" charset="0"/>
                <a:ea typeface="標楷體" pitchFamily="65" charset="-120"/>
              </a:rPr>
              <a:t>2022</a:t>
            </a:r>
            <a:r>
              <a:rPr lang="zh-TW" altLang="en-US" sz="3000" b="1" u="sng" dirty="0">
                <a:solidFill>
                  <a:srgbClr val="000066"/>
                </a:solidFill>
                <a:latin typeface="標楷體" pitchFamily="65" charset="-120"/>
                <a:ea typeface="標楷體" pitchFamily="65" charset="-120"/>
              </a:rPr>
              <a:t>年第一季營運成果</a:t>
            </a:r>
            <a:endParaRPr lang="en-US" altLang="zh-TW" sz="3000" b="1" u="sng" dirty="0">
              <a:solidFill>
                <a:srgbClr val="000066"/>
              </a:solidFill>
              <a:latin typeface="標楷體" pitchFamily="65" charset="-120"/>
              <a:ea typeface="標楷體" pitchFamily="65" charset="-120"/>
            </a:endParaRPr>
          </a:p>
        </p:txBody>
      </p:sp>
      <p:pic>
        <p:nvPicPr>
          <p:cNvPr id="3" name="圖片 2">
            <a:extLst>
              <a:ext uri="{FF2B5EF4-FFF2-40B4-BE49-F238E27FC236}">
                <a16:creationId xmlns:a16="http://schemas.microsoft.com/office/drawing/2014/main" id="{E70E0572-D2A9-47C9-B8AE-67BA5F6CD3A4}"/>
              </a:ext>
            </a:extLst>
          </p:cNvPr>
          <p:cNvPicPr>
            <a:picLocks noChangeAspect="1"/>
          </p:cNvPicPr>
          <p:nvPr/>
        </p:nvPicPr>
        <p:blipFill>
          <a:blip r:embed="rId2"/>
          <a:stretch>
            <a:fillRect/>
          </a:stretch>
        </p:blipFill>
        <p:spPr>
          <a:xfrm>
            <a:off x="603315" y="1593131"/>
            <a:ext cx="11019934" cy="4756870"/>
          </a:xfrm>
          <a:prstGeom prst="rect">
            <a:avLst/>
          </a:prstGeom>
        </p:spPr>
      </p:pic>
    </p:spTree>
    <p:extLst>
      <p:ext uri="{BB962C8B-B14F-4D97-AF65-F5344CB8AC3E}">
        <p14:creationId xmlns:p14="http://schemas.microsoft.com/office/powerpoint/2010/main" val="287802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B04FE180-D96B-4481-B6AF-31E44A3C4985}" type="slidenum">
              <a:rPr lang="zh-TW" altLang="en-US"/>
              <a:pPr/>
              <a:t>7</a:t>
            </a:fld>
            <a:endParaRPr lang="zh-TW" altLang="en-US"/>
          </a:p>
        </p:txBody>
      </p:sp>
      <p:sp>
        <p:nvSpPr>
          <p:cNvPr id="197634" name="Rectangle 2"/>
          <p:cNvSpPr>
            <a:spLocks noChangeArrowheads="1"/>
          </p:cNvSpPr>
          <p:nvPr/>
        </p:nvSpPr>
        <p:spPr bwMode="auto">
          <a:xfrm>
            <a:off x="2133600" y="152400"/>
            <a:ext cx="64643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a:solidFill>
                  <a:srgbClr val="000066"/>
                </a:solidFill>
                <a:latin typeface="標楷體" panose="03000509000000000000" pitchFamily="65" charset="-120"/>
                <a:ea typeface="標楷體" panose="03000509000000000000" pitchFamily="65" charset="-120"/>
              </a:rPr>
              <a:t>2022</a:t>
            </a:r>
            <a:r>
              <a:rPr lang="zh-TW" altLang="en-US" sz="3600" b="1" u="sng" dirty="0">
                <a:solidFill>
                  <a:srgbClr val="000066"/>
                </a:solidFill>
                <a:latin typeface="標楷體" pitchFamily="65" charset="-120"/>
                <a:ea typeface="標楷體" pitchFamily="65" charset="-120"/>
              </a:rPr>
              <a:t>年</a:t>
            </a:r>
            <a:r>
              <a:rPr lang="en-US" altLang="zh-TW" sz="3600" b="1" u="sng" dirty="0">
                <a:solidFill>
                  <a:srgbClr val="000066"/>
                </a:solidFill>
                <a:latin typeface="標楷體" pitchFamily="65" charset="-120"/>
                <a:ea typeface="標楷體" pitchFamily="65" charset="-120"/>
              </a:rPr>
              <a:t>3</a:t>
            </a:r>
            <a:r>
              <a:rPr lang="zh-TW" altLang="en-US" sz="3600" b="1" u="sng" dirty="0">
                <a:solidFill>
                  <a:srgbClr val="000066"/>
                </a:solidFill>
                <a:latin typeface="標楷體" pitchFamily="65" charset="-120"/>
                <a:ea typeface="標楷體" pitchFamily="65" charset="-120"/>
              </a:rPr>
              <a:t>月</a:t>
            </a:r>
            <a:r>
              <a:rPr lang="en-US" altLang="zh-TW" sz="3600" b="1" u="sng" dirty="0">
                <a:solidFill>
                  <a:srgbClr val="000066"/>
                </a:solidFill>
                <a:latin typeface="標楷體" pitchFamily="65" charset="-120"/>
                <a:ea typeface="標楷體" pitchFamily="65" charset="-120"/>
              </a:rPr>
              <a:t>31</a:t>
            </a:r>
            <a:r>
              <a:rPr lang="zh-TW" altLang="en-US" sz="3600" b="1" u="sng" dirty="0">
                <a:solidFill>
                  <a:srgbClr val="000066"/>
                </a:solidFill>
                <a:latin typeface="標楷體" pitchFamily="65" charset="-120"/>
                <a:ea typeface="標楷體" pitchFamily="65" charset="-120"/>
              </a:rPr>
              <a:t>日                   合併簡明資產負債表</a:t>
            </a:r>
          </a:p>
        </p:txBody>
      </p:sp>
      <p:sp>
        <p:nvSpPr>
          <p:cNvPr id="197656" name="Text Box 24"/>
          <p:cNvSpPr txBox="1">
            <a:spLocks noChangeArrowheads="1"/>
          </p:cNvSpPr>
          <p:nvPr/>
        </p:nvSpPr>
        <p:spPr bwMode="auto">
          <a:xfrm>
            <a:off x="10515600" y="883453"/>
            <a:ext cx="1460500"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2" name="圖片 1">
            <a:extLst>
              <a:ext uri="{FF2B5EF4-FFF2-40B4-BE49-F238E27FC236}">
                <a16:creationId xmlns:a16="http://schemas.microsoft.com/office/drawing/2014/main" id="{75310557-800E-453B-BFC9-BBC2ED09052F}"/>
              </a:ext>
            </a:extLst>
          </p:cNvPr>
          <p:cNvPicPr>
            <a:picLocks noChangeAspect="1"/>
          </p:cNvPicPr>
          <p:nvPr/>
        </p:nvPicPr>
        <p:blipFill>
          <a:blip r:embed="rId2"/>
          <a:stretch>
            <a:fillRect/>
          </a:stretch>
        </p:blipFill>
        <p:spPr>
          <a:xfrm>
            <a:off x="1168923" y="1462890"/>
            <a:ext cx="9954705" cy="511701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B68EBBA8-670E-4737-A162-32BDB9FB0B37}" type="slidenum">
              <a:rPr lang="zh-TW" altLang="en-US"/>
              <a:pPr/>
              <a:t>8</a:t>
            </a:fld>
            <a:endParaRPr lang="zh-TW" altLang="en-US"/>
          </a:p>
        </p:txBody>
      </p:sp>
      <p:sp>
        <p:nvSpPr>
          <p:cNvPr id="215042" name="Rectangle 2050"/>
          <p:cNvSpPr>
            <a:spLocks noGrp="1" noChangeArrowheads="1"/>
          </p:cNvSpPr>
          <p:nvPr>
            <p:ph type="title"/>
          </p:nvPr>
        </p:nvSpPr>
        <p:spPr/>
        <p:txBody>
          <a:bodyPr/>
          <a:lstStyle/>
          <a:p>
            <a:r>
              <a:rPr lang="zh-TW" altLang="en-US" sz="4400" b="1">
                <a:solidFill>
                  <a:srgbClr val="000099"/>
                </a:solidFill>
                <a:latin typeface="Century Gothic" pitchFamily="34" charset="0"/>
                <a:ea typeface="標楷體" pitchFamily="65" charset="-120"/>
              </a:rPr>
              <a:t>項　　　目</a:t>
            </a:r>
          </a:p>
        </p:txBody>
      </p:sp>
      <p:sp>
        <p:nvSpPr>
          <p:cNvPr id="215043" name="Text Box 2051"/>
          <p:cNvSpPr txBox="1">
            <a:spLocks noChangeArrowheads="1"/>
          </p:cNvSpPr>
          <p:nvPr/>
        </p:nvSpPr>
        <p:spPr bwMode="auto">
          <a:xfrm>
            <a:off x="4251325" y="1919289"/>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財務資訊</a:t>
            </a:r>
          </a:p>
          <a:p>
            <a:pPr marL="457200" indent="-457200" algn="l">
              <a:spcBef>
                <a:spcPct val="80000"/>
              </a:spcBef>
              <a:buFontTx/>
              <a:buAutoNum type="arabicPeriod"/>
            </a:pPr>
            <a:r>
              <a:rPr lang="zh-TW" altLang="en-US" sz="3200" u="sng">
                <a:solidFill>
                  <a:schemeClr val="hlink"/>
                </a:solidFill>
                <a:latin typeface="Century Gothic" pitchFamily="34" charset="0"/>
                <a:ea typeface="標楷體" pitchFamily="65" charset="-120"/>
              </a:rPr>
              <a:t>業務資訊</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投影片編號版面配置區 3"/>
          <p:cNvSpPr>
            <a:spLocks noGrp="1"/>
          </p:cNvSpPr>
          <p:nvPr>
            <p:ph type="sldNum" sz="quarter" idx="12"/>
          </p:nvPr>
        </p:nvSpPr>
        <p:spPr/>
        <p:txBody>
          <a:bodyPr/>
          <a:lstStyle/>
          <a:p>
            <a:fld id="{2050D025-F7E7-4729-A5C0-F48726E94417}" type="slidenum">
              <a:rPr lang="zh-TW" altLang="en-US"/>
              <a:pPr/>
              <a:t>9</a:t>
            </a:fld>
            <a:endParaRPr lang="en-US" altLang="zh-TW"/>
          </a:p>
        </p:txBody>
      </p:sp>
      <p:sp>
        <p:nvSpPr>
          <p:cNvPr id="25" name="Rectangle 32"/>
          <p:cNvSpPr>
            <a:spLocks noChangeArrowheads="1"/>
          </p:cNvSpPr>
          <p:nvPr/>
        </p:nvSpPr>
        <p:spPr bwMode="auto">
          <a:xfrm>
            <a:off x="1814513"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歷年營收概況</a:t>
            </a:r>
          </a:p>
        </p:txBody>
      </p:sp>
      <p:sp>
        <p:nvSpPr>
          <p:cNvPr id="38" name="Text Box 50"/>
          <p:cNvSpPr txBox="1">
            <a:spLocks noChangeArrowheads="1"/>
          </p:cNvSpPr>
          <p:nvPr/>
        </p:nvSpPr>
        <p:spPr bwMode="auto">
          <a:xfrm>
            <a:off x="0" y="1040999"/>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39" name="Text Box 61">
            <a:extLst>
              <a:ext uri="{FF2B5EF4-FFF2-40B4-BE49-F238E27FC236}">
                <a16:creationId xmlns:a16="http://schemas.microsoft.com/office/drawing/2014/main" id="{5E2B08DC-FDD4-4F15-BED2-64A12A8DD042}"/>
              </a:ext>
            </a:extLst>
          </p:cNvPr>
          <p:cNvSpPr txBox="1">
            <a:spLocks noChangeArrowheads="1"/>
          </p:cNvSpPr>
          <p:nvPr/>
        </p:nvSpPr>
        <p:spPr bwMode="auto">
          <a:xfrm>
            <a:off x="10700960" y="895980"/>
            <a:ext cx="1374776"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40" name="圖片 39">
            <a:extLst>
              <a:ext uri="{FF2B5EF4-FFF2-40B4-BE49-F238E27FC236}">
                <a16:creationId xmlns:a16="http://schemas.microsoft.com/office/drawing/2014/main" id="{984EFFC3-E11F-462B-B59E-13F62426729F}"/>
              </a:ext>
            </a:extLst>
          </p:cNvPr>
          <p:cNvPicPr>
            <a:picLocks noChangeAspect="1"/>
          </p:cNvPicPr>
          <p:nvPr/>
        </p:nvPicPr>
        <p:blipFill>
          <a:blip r:embed="rId2"/>
          <a:stretch>
            <a:fillRect/>
          </a:stretch>
        </p:blipFill>
        <p:spPr>
          <a:xfrm>
            <a:off x="406400" y="733425"/>
            <a:ext cx="11852275" cy="5616575"/>
          </a:xfrm>
          <a:prstGeom prst="rect">
            <a:avLst/>
          </a:prstGeom>
        </p:spPr>
      </p:pic>
      <p:sp>
        <p:nvSpPr>
          <p:cNvPr id="41" name="Line 20">
            <a:extLst>
              <a:ext uri="{FF2B5EF4-FFF2-40B4-BE49-F238E27FC236}">
                <a16:creationId xmlns:a16="http://schemas.microsoft.com/office/drawing/2014/main" id="{93A0C132-CF5F-4F30-A9F4-29CBD05299BF}"/>
              </a:ext>
            </a:extLst>
          </p:cNvPr>
          <p:cNvSpPr>
            <a:spLocks noChangeShapeType="1"/>
          </p:cNvSpPr>
          <p:nvPr/>
        </p:nvSpPr>
        <p:spPr bwMode="auto">
          <a:xfrm flipV="1">
            <a:off x="2304454" y="3641745"/>
            <a:ext cx="908007" cy="150083"/>
          </a:xfrm>
          <a:prstGeom prst="line">
            <a:avLst/>
          </a:prstGeom>
          <a:noFill/>
          <a:ln w="9525">
            <a:solidFill>
              <a:srgbClr val="FF3300"/>
            </a:solidFill>
            <a:round/>
            <a:headEnd/>
            <a:tailEnd type="triangle" w="med" len="med"/>
          </a:ln>
        </p:spPr>
        <p:txBody>
          <a:bodyPr/>
          <a:lstStyle/>
          <a:p>
            <a:endParaRPr lang="zh-TW" altLang="en-US" b="1"/>
          </a:p>
        </p:txBody>
      </p:sp>
      <p:sp>
        <p:nvSpPr>
          <p:cNvPr id="42" name="Line 20">
            <a:extLst>
              <a:ext uri="{FF2B5EF4-FFF2-40B4-BE49-F238E27FC236}">
                <a16:creationId xmlns:a16="http://schemas.microsoft.com/office/drawing/2014/main" id="{60396AB0-E8CE-4840-8250-E0BF514FD728}"/>
              </a:ext>
            </a:extLst>
          </p:cNvPr>
          <p:cNvSpPr>
            <a:spLocks noChangeShapeType="1"/>
          </p:cNvSpPr>
          <p:nvPr/>
        </p:nvSpPr>
        <p:spPr bwMode="auto">
          <a:xfrm flipV="1">
            <a:off x="4253873" y="3674930"/>
            <a:ext cx="898206" cy="150085"/>
          </a:xfrm>
          <a:prstGeom prst="line">
            <a:avLst/>
          </a:prstGeom>
          <a:noFill/>
          <a:ln w="9525">
            <a:solidFill>
              <a:srgbClr val="FF3300"/>
            </a:solidFill>
            <a:round/>
            <a:headEnd/>
            <a:tailEnd type="triangle" w="med" len="med"/>
          </a:ln>
        </p:spPr>
        <p:txBody>
          <a:bodyPr/>
          <a:lstStyle/>
          <a:p>
            <a:endParaRPr lang="zh-TW" altLang="en-US" b="1"/>
          </a:p>
        </p:txBody>
      </p:sp>
      <p:sp>
        <p:nvSpPr>
          <p:cNvPr id="43" name="Text Box 17">
            <a:extLst>
              <a:ext uri="{FF2B5EF4-FFF2-40B4-BE49-F238E27FC236}">
                <a16:creationId xmlns:a16="http://schemas.microsoft.com/office/drawing/2014/main" id="{1736F6AE-879C-4FC1-A14E-9792EF30513A}"/>
              </a:ext>
            </a:extLst>
          </p:cNvPr>
          <p:cNvSpPr txBox="1">
            <a:spLocks noChangeArrowheads="1"/>
          </p:cNvSpPr>
          <p:nvPr/>
        </p:nvSpPr>
        <p:spPr bwMode="auto">
          <a:xfrm>
            <a:off x="3386914" y="3815763"/>
            <a:ext cx="673100" cy="274637"/>
          </a:xfrm>
          <a:prstGeom prst="rect">
            <a:avLst/>
          </a:prstGeom>
          <a:noFill/>
          <a:ln w="9525">
            <a:noFill/>
            <a:miter lim="800000"/>
            <a:headEnd/>
            <a:tailEnd/>
          </a:ln>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-7</a:t>
            </a:r>
            <a:r>
              <a:rPr lang="zh-TW" altLang="en-US" sz="1200" b="1" dirty="0">
                <a:solidFill>
                  <a:srgbClr val="FF3300"/>
                </a:solidFill>
                <a:latin typeface="Century Gothic" pitchFamily="34" charset="0"/>
                <a:ea typeface="新細明體" pitchFamily="18" charset="-120"/>
              </a:rPr>
              <a:t>%</a:t>
            </a:r>
          </a:p>
        </p:txBody>
      </p:sp>
      <p:sp>
        <p:nvSpPr>
          <p:cNvPr id="44" name="Line 20">
            <a:extLst>
              <a:ext uri="{FF2B5EF4-FFF2-40B4-BE49-F238E27FC236}">
                <a16:creationId xmlns:a16="http://schemas.microsoft.com/office/drawing/2014/main" id="{5D768CA0-6BDC-434D-85E6-4134C4E54325}"/>
              </a:ext>
            </a:extLst>
          </p:cNvPr>
          <p:cNvSpPr>
            <a:spLocks noChangeShapeType="1"/>
          </p:cNvSpPr>
          <p:nvPr/>
        </p:nvSpPr>
        <p:spPr bwMode="auto">
          <a:xfrm>
            <a:off x="7040527" y="3899308"/>
            <a:ext cx="955603" cy="10975"/>
          </a:xfrm>
          <a:prstGeom prst="line">
            <a:avLst/>
          </a:prstGeom>
          <a:noFill/>
          <a:ln w="9525">
            <a:solidFill>
              <a:srgbClr val="FF3300"/>
            </a:solidFill>
            <a:round/>
            <a:headEnd/>
            <a:tailEnd type="triangle" w="med" len="med"/>
          </a:ln>
        </p:spPr>
        <p:txBody>
          <a:bodyPr/>
          <a:lstStyle/>
          <a:p>
            <a:endParaRPr lang="zh-TW" altLang="en-US" b="1"/>
          </a:p>
        </p:txBody>
      </p:sp>
      <p:sp>
        <p:nvSpPr>
          <p:cNvPr id="45" name="Text Box 17">
            <a:extLst>
              <a:ext uri="{FF2B5EF4-FFF2-40B4-BE49-F238E27FC236}">
                <a16:creationId xmlns:a16="http://schemas.microsoft.com/office/drawing/2014/main" id="{0BE03E00-8242-422A-87A8-E70E91756E3F}"/>
              </a:ext>
            </a:extLst>
          </p:cNvPr>
          <p:cNvSpPr txBox="1">
            <a:spLocks noChangeArrowheads="1"/>
          </p:cNvSpPr>
          <p:nvPr/>
        </p:nvSpPr>
        <p:spPr bwMode="auto">
          <a:xfrm>
            <a:off x="7189226" y="3945411"/>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+0</a:t>
            </a:r>
            <a:r>
              <a:rPr lang="zh-TW" altLang="en-US" sz="1200" b="1" dirty="0">
                <a:solidFill>
                  <a:srgbClr val="FF3300"/>
                </a:solidFill>
                <a:latin typeface="Century Gothic" pitchFamily="34" charset="0"/>
                <a:ea typeface="新細明體" pitchFamily="18" charset="-120"/>
              </a:rPr>
              <a:t>%</a:t>
            </a:r>
          </a:p>
        </p:txBody>
      </p:sp>
      <p:sp>
        <p:nvSpPr>
          <p:cNvPr id="46" name="Text Box 17">
            <a:extLst>
              <a:ext uri="{FF2B5EF4-FFF2-40B4-BE49-F238E27FC236}">
                <a16:creationId xmlns:a16="http://schemas.microsoft.com/office/drawing/2014/main" id="{04E49F77-CA20-43C8-A456-0C9CFA298AF4}"/>
              </a:ext>
            </a:extLst>
          </p:cNvPr>
          <p:cNvSpPr txBox="1">
            <a:spLocks noChangeArrowheads="1"/>
          </p:cNvSpPr>
          <p:nvPr/>
        </p:nvSpPr>
        <p:spPr bwMode="auto">
          <a:xfrm>
            <a:off x="2447829" y="3782623"/>
            <a:ext cx="673100" cy="276999"/>
          </a:xfrm>
          <a:prstGeom prst="rect">
            <a:avLst/>
          </a:prstGeom>
          <a:noFill/>
          <a:ln w="9525">
            <a:noFill/>
            <a:miter lim="800000"/>
            <a:headEnd/>
            <a:tailEnd/>
          </a:ln>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+5</a:t>
            </a:r>
            <a:r>
              <a:rPr lang="zh-TW" altLang="en-US" sz="1200" b="1" dirty="0">
                <a:solidFill>
                  <a:srgbClr val="FF3300"/>
                </a:solidFill>
                <a:latin typeface="Century Gothic" pitchFamily="34" charset="0"/>
                <a:ea typeface="新細明體" pitchFamily="18" charset="-120"/>
              </a:rPr>
              <a:t>%</a:t>
            </a:r>
          </a:p>
        </p:txBody>
      </p:sp>
      <p:sp>
        <p:nvSpPr>
          <p:cNvPr id="47" name="Line 20">
            <a:extLst>
              <a:ext uri="{FF2B5EF4-FFF2-40B4-BE49-F238E27FC236}">
                <a16:creationId xmlns:a16="http://schemas.microsoft.com/office/drawing/2014/main" id="{1F1E8159-BF19-428A-989B-BDE63A3BC5C7}"/>
              </a:ext>
            </a:extLst>
          </p:cNvPr>
          <p:cNvSpPr>
            <a:spLocks noChangeShapeType="1"/>
          </p:cNvSpPr>
          <p:nvPr/>
        </p:nvSpPr>
        <p:spPr bwMode="auto">
          <a:xfrm>
            <a:off x="3205802" y="3657514"/>
            <a:ext cx="1004248" cy="150084"/>
          </a:xfrm>
          <a:prstGeom prst="line">
            <a:avLst/>
          </a:prstGeom>
          <a:noFill/>
          <a:ln w="9525">
            <a:solidFill>
              <a:srgbClr val="FF3300"/>
            </a:solidFill>
            <a:round/>
            <a:headEnd/>
            <a:tailEnd type="triangle" w="med" len="med"/>
          </a:ln>
        </p:spPr>
        <p:txBody>
          <a:bodyPr/>
          <a:lstStyle/>
          <a:p>
            <a:endParaRPr lang="zh-TW" altLang="en-US" b="1"/>
          </a:p>
        </p:txBody>
      </p:sp>
      <p:sp>
        <p:nvSpPr>
          <p:cNvPr id="48" name="Text Box 17">
            <a:extLst>
              <a:ext uri="{FF2B5EF4-FFF2-40B4-BE49-F238E27FC236}">
                <a16:creationId xmlns:a16="http://schemas.microsoft.com/office/drawing/2014/main" id="{8CB7875C-051B-4814-9536-9C6D742D921A}"/>
              </a:ext>
            </a:extLst>
          </p:cNvPr>
          <p:cNvSpPr txBox="1">
            <a:spLocks noChangeArrowheads="1"/>
          </p:cNvSpPr>
          <p:nvPr/>
        </p:nvSpPr>
        <p:spPr bwMode="auto">
          <a:xfrm>
            <a:off x="4434533" y="3814721"/>
            <a:ext cx="587376" cy="274637"/>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+4</a:t>
            </a:r>
            <a:r>
              <a:rPr lang="zh-TW" altLang="en-US" sz="1200" b="1" dirty="0">
                <a:solidFill>
                  <a:srgbClr val="FF3300"/>
                </a:solidFill>
                <a:latin typeface="Century Gothic" pitchFamily="34" charset="0"/>
                <a:ea typeface="新細明體" pitchFamily="18" charset="-120"/>
              </a:rPr>
              <a:t>%</a:t>
            </a:r>
          </a:p>
        </p:txBody>
      </p:sp>
      <p:sp>
        <p:nvSpPr>
          <p:cNvPr id="49" name="Line 20">
            <a:extLst>
              <a:ext uri="{FF2B5EF4-FFF2-40B4-BE49-F238E27FC236}">
                <a16:creationId xmlns:a16="http://schemas.microsoft.com/office/drawing/2014/main" id="{1C026BDE-BEBE-400B-AD6E-50F51E1FBAED}"/>
              </a:ext>
            </a:extLst>
          </p:cNvPr>
          <p:cNvSpPr>
            <a:spLocks noChangeShapeType="1"/>
          </p:cNvSpPr>
          <p:nvPr/>
        </p:nvSpPr>
        <p:spPr bwMode="auto">
          <a:xfrm>
            <a:off x="5142880" y="3675361"/>
            <a:ext cx="898206" cy="150083"/>
          </a:xfrm>
          <a:prstGeom prst="line">
            <a:avLst/>
          </a:prstGeom>
          <a:noFill/>
          <a:ln w="9525">
            <a:solidFill>
              <a:srgbClr val="FF3300"/>
            </a:solidFill>
            <a:round/>
            <a:headEnd/>
            <a:tailEnd type="triangle" w="med" len="med"/>
          </a:ln>
        </p:spPr>
        <p:txBody>
          <a:bodyPr/>
          <a:lstStyle/>
          <a:p>
            <a:endParaRPr lang="zh-TW" altLang="en-US" b="1"/>
          </a:p>
        </p:txBody>
      </p:sp>
      <p:sp>
        <p:nvSpPr>
          <p:cNvPr id="50" name="Text Box 17">
            <a:extLst>
              <a:ext uri="{FF2B5EF4-FFF2-40B4-BE49-F238E27FC236}">
                <a16:creationId xmlns:a16="http://schemas.microsoft.com/office/drawing/2014/main" id="{75F91729-8ECA-4BF6-894E-2CEB81292F06}"/>
              </a:ext>
            </a:extLst>
          </p:cNvPr>
          <p:cNvSpPr txBox="1">
            <a:spLocks noChangeArrowheads="1"/>
          </p:cNvSpPr>
          <p:nvPr/>
        </p:nvSpPr>
        <p:spPr bwMode="auto">
          <a:xfrm>
            <a:off x="5281602" y="3834797"/>
            <a:ext cx="673100" cy="274637"/>
          </a:xfrm>
          <a:prstGeom prst="rect">
            <a:avLst/>
          </a:prstGeom>
          <a:noFill/>
          <a:ln w="9525">
            <a:noFill/>
            <a:miter lim="800000"/>
            <a:headEnd/>
            <a:tailEnd/>
          </a:ln>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-4</a:t>
            </a:r>
            <a:r>
              <a:rPr lang="zh-TW" altLang="en-US" sz="1200" b="1" dirty="0">
                <a:solidFill>
                  <a:srgbClr val="FF3300"/>
                </a:solidFill>
                <a:latin typeface="Century Gothic" pitchFamily="34" charset="0"/>
                <a:ea typeface="新細明體" pitchFamily="18" charset="-120"/>
              </a:rPr>
              <a:t>%</a:t>
            </a:r>
          </a:p>
        </p:txBody>
      </p:sp>
      <p:sp>
        <p:nvSpPr>
          <p:cNvPr id="51" name="Line 20">
            <a:extLst>
              <a:ext uri="{FF2B5EF4-FFF2-40B4-BE49-F238E27FC236}">
                <a16:creationId xmlns:a16="http://schemas.microsoft.com/office/drawing/2014/main" id="{DEF04404-928D-4B78-A066-41F7EA7CD230}"/>
              </a:ext>
            </a:extLst>
          </p:cNvPr>
          <p:cNvSpPr>
            <a:spLocks noChangeShapeType="1"/>
          </p:cNvSpPr>
          <p:nvPr/>
        </p:nvSpPr>
        <p:spPr bwMode="auto">
          <a:xfrm>
            <a:off x="6026315" y="3834797"/>
            <a:ext cx="1014213" cy="75487"/>
          </a:xfrm>
          <a:prstGeom prst="line">
            <a:avLst/>
          </a:prstGeom>
          <a:noFill/>
          <a:ln w="9525">
            <a:solidFill>
              <a:srgbClr val="FF3300"/>
            </a:solidFill>
            <a:round/>
            <a:headEnd/>
            <a:tailEnd type="triangle" w="med" len="med"/>
          </a:ln>
        </p:spPr>
        <p:txBody>
          <a:bodyPr/>
          <a:lstStyle/>
          <a:p>
            <a:endParaRPr lang="zh-TW" altLang="en-US" b="1"/>
          </a:p>
        </p:txBody>
      </p:sp>
      <p:sp>
        <p:nvSpPr>
          <p:cNvPr id="52" name="Text Box 17">
            <a:extLst>
              <a:ext uri="{FF2B5EF4-FFF2-40B4-BE49-F238E27FC236}">
                <a16:creationId xmlns:a16="http://schemas.microsoft.com/office/drawing/2014/main" id="{3CFFA596-DDD0-4D15-9EA4-0228906F4258}"/>
              </a:ext>
            </a:extLst>
          </p:cNvPr>
          <p:cNvSpPr txBox="1">
            <a:spLocks noChangeArrowheads="1"/>
          </p:cNvSpPr>
          <p:nvPr/>
        </p:nvSpPr>
        <p:spPr bwMode="auto">
          <a:xfrm>
            <a:off x="6214395" y="3910475"/>
            <a:ext cx="67310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-4</a:t>
            </a:r>
            <a:r>
              <a:rPr lang="zh-TW" altLang="en-US" sz="1200" b="1" dirty="0">
                <a:solidFill>
                  <a:srgbClr val="FF3300"/>
                </a:solidFill>
                <a:latin typeface="Century Gothic" pitchFamily="34" charset="0"/>
                <a:ea typeface="新細明體" pitchFamily="18" charset="-120"/>
              </a:rPr>
              <a:t>%</a:t>
            </a:r>
          </a:p>
        </p:txBody>
      </p:sp>
      <p:sp>
        <p:nvSpPr>
          <p:cNvPr id="53" name="Line 20">
            <a:extLst>
              <a:ext uri="{FF2B5EF4-FFF2-40B4-BE49-F238E27FC236}">
                <a16:creationId xmlns:a16="http://schemas.microsoft.com/office/drawing/2014/main" id="{645492A2-ADA8-4242-807C-1DD9F2D071E0}"/>
              </a:ext>
            </a:extLst>
          </p:cNvPr>
          <p:cNvSpPr>
            <a:spLocks noChangeShapeType="1"/>
          </p:cNvSpPr>
          <p:nvPr/>
        </p:nvSpPr>
        <p:spPr bwMode="auto">
          <a:xfrm flipV="1">
            <a:off x="8007794" y="3107843"/>
            <a:ext cx="898206" cy="802323"/>
          </a:xfrm>
          <a:prstGeom prst="line">
            <a:avLst/>
          </a:prstGeom>
          <a:noFill/>
          <a:ln w="9525">
            <a:solidFill>
              <a:srgbClr val="FF3300"/>
            </a:solidFill>
            <a:round/>
            <a:headEnd/>
            <a:tailEnd type="triangle" w="med" len="med"/>
          </a:ln>
        </p:spPr>
        <p:txBody>
          <a:bodyPr/>
          <a:lstStyle/>
          <a:p>
            <a:endParaRPr lang="zh-TW" altLang="en-US" b="1"/>
          </a:p>
        </p:txBody>
      </p:sp>
      <p:sp>
        <p:nvSpPr>
          <p:cNvPr id="54" name="Text Box 17">
            <a:extLst>
              <a:ext uri="{FF2B5EF4-FFF2-40B4-BE49-F238E27FC236}">
                <a16:creationId xmlns:a16="http://schemas.microsoft.com/office/drawing/2014/main" id="{73D88598-DE82-45F5-982A-B5B506EEC006}"/>
              </a:ext>
            </a:extLst>
          </p:cNvPr>
          <p:cNvSpPr txBox="1">
            <a:spLocks noChangeArrowheads="1"/>
          </p:cNvSpPr>
          <p:nvPr/>
        </p:nvSpPr>
        <p:spPr bwMode="auto">
          <a:xfrm>
            <a:off x="8125865" y="3910167"/>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+37</a:t>
            </a:r>
            <a:r>
              <a:rPr lang="zh-TW" altLang="en-US" sz="1200" b="1" dirty="0">
                <a:solidFill>
                  <a:srgbClr val="FF3300"/>
                </a:solidFill>
                <a:latin typeface="Century Gothic" pitchFamily="34" charset="0"/>
                <a:ea typeface="新細明體" pitchFamily="18" charset="-120"/>
              </a:rPr>
              <a:t>%</a:t>
            </a:r>
          </a:p>
        </p:txBody>
      </p:sp>
      <p:sp>
        <p:nvSpPr>
          <p:cNvPr id="55" name="Text Box 17">
            <a:extLst>
              <a:ext uri="{FF2B5EF4-FFF2-40B4-BE49-F238E27FC236}">
                <a16:creationId xmlns:a16="http://schemas.microsoft.com/office/drawing/2014/main" id="{BB58D4B3-4D19-47CF-A94E-8DA0E7FAD162}"/>
              </a:ext>
            </a:extLst>
          </p:cNvPr>
          <p:cNvSpPr txBox="1">
            <a:spLocks noChangeArrowheads="1"/>
          </p:cNvSpPr>
          <p:nvPr/>
        </p:nvSpPr>
        <p:spPr bwMode="auto">
          <a:xfrm>
            <a:off x="9098540" y="2914475"/>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+36</a:t>
            </a:r>
            <a:r>
              <a:rPr lang="zh-TW" altLang="en-US" sz="1200" b="1" dirty="0">
                <a:solidFill>
                  <a:srgbClr val="FF3300"/>
                </a:solidFill>
                <a:latin typeface="Century Gothic" pitchFamily="34" charset="0"/>
                <a:ea typeface="新細明體" pitchFamily="18" charset="-120"/>
              </a:rPr>
              <a:t>%</a:t>
            </a:r>
          </a:p>
        </p:txBody>
      </p:sp>
      <p:sp>
        <p:nvSpPr>
          <p:cNvPr id="56" name="Line 20">
            <a:extLst>
              <a:ext uri="{FF2B5EF4-FFF2-40B4-BE49-F238E27FC236}">
                <a16:creationId xmlns:a16="http://schemas.microsoft.com/office/drawing/2014/main" id="{40D4C07D-90D5-4B86-9E81-92E511B93603}"/>
              </a:ext>
            </a:extLst>
          </p:cNvPr>
          <p:cNvSpPr>
            <a:spLocks noChangeShapeType="1"/>
          </p:cNvSpPr>
          <p:nvPr/>
        </p:nvSpPr>
        <p:spPr bwMode="auto">
          <a:xfrm flipV="1">
            <a:off x="8973654" y="2000250"/>
            <a:ext cx="894245" cy="1052724"/>
          </a:xfrm>
          <a:prstGeom prst="line">
            <a:avLst/>
          </a:prstGeom>
          <a:noFill/>
          <a:ln w="9525">
            <a:solidFill>
              <a:srgbClr val="FF3300"/>
            </a:solidFill>
            <a:round/>
            <a:headEnd/>
            <a:tailEnd type="triangle" w="med" len="med"/>
          </a:ln>
        </p:spPr>
        <p:txBody>
          <a:bodyPr/>
          <a:lstStyle/>
          <a:p>
            <a:endParaRPr lang="zh-TW" altLang="en-US" b="1"/>
          </a:p>
        </p:txBody>
      </p:sp>
      <p:sp>
        <p:nvSpPr>
          <p:cNvPr id="57" name="Line 20">
            <a:extLst>
              <a:ext uri="{FF2B5EF4-FFF2-40B4-BE49-F238E27FC236}">
                <a16:creationId xmlns:a16="http://schemas.microsoft.com/office/drawing/2014/main" id="{51BCC9DA-EF39-4905-BC78-2F9485FACD04}"/>
              </a:ext>
            </a:extLst>
          </p:cNvPr>
          <p:cNvSpPr>
            <a:spLocks noChangeShapeType="1"/>
          </p:cNvSpPr>
          <p:nvPr/>
        </p:nvSpPr>
        <p:spPr bwMode="auto">
          <a:xfrm flipV="1">
            <a:off x="9916515" y="4981575"/>
            <a:ext cx="894360" cy="165452"/>
          </a:xfrm>
          <a:prstGeom prst="line">
            <a:avLst/>
          </a:prstGeom>
          <a:noFill/>
          <a:ln w="9525">
            <a:solidFill>
              <a:srgbClr val="FF3300"/>
            </a:solidFill>
            <a:round/>
            <a:headEnd/>
            <a:tailEnd type="triangle" w="med" len="med"/>
          </a:ln>
        </p:spPr>
        <p:txBody>
          <a:bodyPr/>
          <a:lstStyle/>
          <a:p>
            <a:endParaRPr lang="zh-TW" altLang="en-US" b="1"/>
          </a:p>
        </p:txBody>
      </p:sp>
      <p:sp>
        <p:nvSpPr>
          <p:cNvPr id="58" name="Text Box 17">
            <a:extLst>
              <a:ext uri="{FF2B5EF4-FFF2-40B4-BE49-F238E27FC236}">
                <a16:creationId xmlns:a16="http://schemas.microsoft.com/office/drawing/2014/main" id="{5BCF010D-C323-4728-8214-9259DC2BC5C0}"/>
              </a:ext>
            </a:extLst>
          </p:cNvPr>
          <p:cNvSpPr txBox="1">
            <a:spLocks noChangeArrowheads="1"/>
          </p:cNvSpPr>
          <p:nvPr/>
        </p:nvSpPr>
        <p:spPr bwMode="auto">
          <a:xfrm>
            <a:off x="10051535" y="4656979"/>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FF3300"/>
                </a:solidFill>
                <a:latin typeface="Century Gothic" pitchFamily="34" charset="0"/>
                <a:ea typeface="新細明體" pitchFamily="18" charset="-120"/>
              </a:rPr>
              <a:t>+10</a:t>
            </a:r>
            <a:r>
              <a:rPr lang="zh-TW" altLang="en-US" sz="12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121945666"/>
      </p:ext>
    </p:extLst>
  </p:cSld>
  <p:clrMapOvr>
    <a:masterClrMapping/>
  </p:clrMapOvr>
</p:sld>
</file>

<file path=ppt/theme/theme1.xml><?xml version="1.0" encoding="utf-8"?>
<a:theme xmlns:a="http://schemas.openxmlformats.org/drawingml/2006/main" name="TH-Std">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6699FF"/>
      </a:folHlink>
    </a:clrScheme>
    <a:fontScheme name="TH-S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St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St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St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St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St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St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St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11176</TotalTime>
  <Words>724</Words>
  <Application>Microsoft Office PowerPoint</Application>
  <PresentationFormat>寬螢幕</PresentationFormat>
  <Paragraphs>161</Paragraphs>
  <Slides>16</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16</vt:i4>
      </vt:variant>
    </vt:vector>
  </HeadingPairs>
  <TitlesOfParts>
    <vt:vector size="21" baseType="lpstr">
      <vt:lpstr>標楷體</vt:lpstr>
      <vt:lpstr>Arial</vt:lpstr>
      <vt:lpstr>Century Gothic</vt:lpstr>
      <vt:lpstr>Times New Roman</vt:lpstr>
      <vt:lpstr>TH-Std</vt:lpstr>
      <vt:lpstr>同欣電子 2022年第一季 法人說明會</vt:lpstr>
      <vt:lpstr>PowerPoint 簡報</vt:lpstr>
      <vt:lpstr>項　　　目</vt:lpstr>
      <vt:lpstr>PowerPoint 簡報</vt:lpstr>
      <vt:lpstr>PowerPoint 簡報</vt:lpstr>
      <vt:lpstr>PowerPoint 簡報</vt:lpstr>
      <vt:lpstr>PowerPoint 簡報</vt:lpstr>
      <vt:lpstr>項　　　目</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1153</cp:revision>
  <cp:lastPrinted>2021-04-22T03:13:19Z</cp:lastPrinted>
  <dcterms:created xsi:type="dcterms:W3CDTF">2007-10-17T06:14:12Z</dcterms:created>
  <dcterms:modified xsi:type="dcterms:W3CDTF">2022-04-25T11:05:20Z</dcterms:modified>
</cp:coreProperties>
</file>