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9" r:id="rId1"/>
  </p:sldMasterIdLst>
  <p:notesMasterIdLst>
    <p:notesMasterId r:id="rId19"/>
  </p:notesMasterIdLst>
  <p:handoutMasterIdLst>
    <p:handoutMasterId r:id="rId20"/>
  </p:handoutMasterIdLst>
  <p:sldIdLst>
    <p:sldId id="256" r:id="rId2"/>
    <p:sldId id="275" r:id="rId3"/>
    <p:sldId id="270" r:id="rId4"/>
    <p:sldId id="628" r:id="rId5"/>
    <p:sldId id="629" r:id="rId6"/>
    <p:sldId id="630" r:id="rId7"/>
    <p:sldId id="592" r:id="rId8"/>
    <p:sldId id="631" r:id="rId9"/>
    <p:sldId id="578" r:id="rId10"/>
    <p:sldId id="639" r:id="rId11"/>
    <p:sldId id="632" r:id="rId12"/>
    <p:sldId id="633" r:id="rId13"/>
    <p:sldId id="634" r:id="rId14"/>
    <p:sldId id="635" r:id="rId15"/>
    <p:sldId id="636" r:id="rId16"/>
    <p:sldId id="637" r:id="rId17"/>
    <p:sldId id="461" r:id="rId18"/>
  </p:sldIdLst>
  <p:sldSz cx="9144000" cy="6858000" type="screen4x3"/>
  <p:notesSz cx="7104063" cy="10234613"/>
  <p:defaultTextStyle>
    <a:defPPr>
      <a:defRPr lang="en-US"/>
    </a:defPPr>
    <a:lvl1pPr algn="ctr" rtl="0" fontAlgn="base">
      <a:spcBef>
        <a:spcPct val="0"/>
      </a:spcBef>
      <a:spcAft>
        <a:spcPct val="0"/>
      </a:spcAft>
      <a:defRPr sz="2400" b="1" kern="1200">
        <a:solidFill>
          <a:schemeClr val="tx1"/>
        </a:solidFill>
        <a:latin typeface="Times New Roman" pitchFamily="18" charset="0"/>
        <a:ea typeface="+mn-ea"/>
        <a:cs typeface="+mn-cs"/>
      </a:defRPr>
    </a:lvl1pPr>
    <a:lvl2pPr marL="457200" algn="ctr" rtl="0" fontAlgn="base">
      <a:spcBef>
        <a:spcPct val="0"/>
      </a:spcBef>
      <a:spcAft>
        <a:spcPct val="0"/>
      </a:spcAft>
      <a:defRPr sz="2400" b="1" kern="1200">
        <a:solidFill>
          <a:schemeClr val="tx1"/>
        </a:solidFill>
        <a:latin typeface="Times New Roman" pitchFamily="18" charset="0"/>
        <a:ea typeface="+mn-ea"/>
        <a:cs typeface="+mn-cs"/>
      </a:defRPr>
    </a:lvl2pPr>
    <a:lvl3pPr marL="914400" algn="ctr" rtl="0" fontAlgn="base">
      <a:spcBef>
        <a:spcPct val="0"/>
      </a:spcBef>
      <a:spcAft>
        <a:spcPct val="0"/>
      </a:spcAft>
      <a:defRPr sz="2400" b="1" kern="1200">
        <a:solidFill>
          <a:schemeClr val="tx1"/>
        </a:solidFill>
        <a:latin typeface="Times New Roman" pitchFamily="18" charset="0"/>
        <a:ea typeface="+mn-ea"/>
        <a:cs typeface="+mn-cs"/>
      </a:defRPr>
    </a:lvl3pPr>
    <a:lvl4pPr marL="1371600" algn="ctr" rtl="0" fontAlgn="base">
      <a:spcBef>
        <a:spcPct val="0"/>
      </a:spcBef>
      <a:spcAft>
        <a:spcPct val="0"/>
      </a:spcAft>
      <a:defRPr sz="2400" b="1" kern="1200">
        <a:solidFill>
          <a:schemeClr val="tx1"/>
        </a:solidFill>
        <a:latin typeface="Times New Roman" pitchFamily="18" charset="0"/>
        <a:ea typeface="+mn-ea"/>
        <a:cs typeface="+mn-cs"/>
      </a:defRPr>
    </a:lvl4pPr>
    <a:lvl5pPr marL="1828800" algn="ctr" rtl="0" fontAlgn="base">
      <a:spcBef>
        <a:spcPct val="0"/>
      </a:spcBef>
      <a:spcAft>
        <a:spcPct val="0"/>
      </a:spcAft>
      <a:defRPr sz="2400" b="1" kern="1200">
        <a:solidFill>
          <a:schemeClr val="tx1"/>
        </a:solidFill>
        <a:latin typeface="Times New Roman" pitchFamily="18" charset="0"/>
        <a:ea typeface="+mn-ea"/>
        <a:cs typeface="+mn-cs"/>
      </a:defRPr>
    </a:lvl5pPr>
    <a:lvl6pPr marL="2286000" algn="l" defTabSz="914400" rtl="0" eaLnBrk="1" latinLnBrk="0" hangingPunct="1">
      <a:defRPr sz="2400" b="1" kern="1200">
        <a:solidFill>
          <a:schemeClr val="tx1"/>
        </a:solidFill>
        <a:latin typeface="Times New Roman" pitchFamily="18" charset="0"/>
        <a:ea typeface="+mn-ea"/>
        <a:cs typeface="+mn-cs"/>
      </a:defRPr>
    </a:lvl6pPr>
    <a:lvl7pPr marL="2743200" algn="l" defTabSz="914400" rtl="0" eaLnBrk="1" latinLnBrk="0" hangingPunct="1">
      <a:defRPr sz="2400" b="1" kern="1200">
        <a:solidFill>
          <a:schemeClr val="tx1"/>
        </a:solidFill>
        <a:latin typeface="Times New Roman" pitchFamily="18" charset="0"/>
        <a:ea typeface="+mn-ea"/>
        <a:cs typeface="+mn-cs"/>
      </a:defRPr>
    </a:lvl7pPr>
    <a:lvl8pPr marL="3200400" algn="l" defTabSz="914400" rtl="0" eaLnBrk="1" latinLnBrk="0" hangingPunct="1">
      <a:defRPr sz="2400" b="1" kern="1200">
        <a:solidFill>
          <a:schemeClr val="tx1"/>
        </a:solidFill>
        <a:latin typeface="Times New Roman" pitchFamily="18" charset="0"/>
        <a:ea typeface="+mn-ea"/>
        <a:cs typeface="+mn-cs"/>
      </a:defRPr>
    </a:lvl8pPr>
    <a:lvl9pPr marL="3657600" algn="l" defTabSz="914400" rtl="0" eaLnBrk="1" latinLnBrk="0" hangingPunct="1">
      <a:defRPr sz="2400" b="1"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00"/>
    <a:srgbClr val="FF33CC"/>
    <a:srgbClr val="000099"/>
    <a:srgbClr val="EAEAEA"/>
    <a:srgbClr val="CCCCFF"/>
    <a:srgbClr val="FFCC00"/>
    <a:srgbClr val="FF9933"/>
    <a:srgbClr val="FF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等深淺樣式 2 - 輔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716" autoAdjust="0"/>
    <p:restoredTop sz="94660" autoAdjust="0"/>
  </p:normalViewPr>
  <p:slideViewPr>
    <p:cSldViewPr snapToGrid="0">
      <p:cViewPr>
        <p:scale>
          <a:sx n="70" d="100"/>
          <a:sy n="70" d="100"/>
        </p:scale>
        <p:origin x="-1268" y="0"/>
      </p:cViewPr>
      <p:guideLst>
        <p:guide orient="horz" pos="4052"/>
        <p:guide pos="2864"/>
      </p:guideLst>
    </p:cSldViewPr>
  </p:slideViewPr>
  <p:outlineViewPr>
    <p:cViewPr>
      <p:scale>
        <a:sx n="33" d="100"/>
        <a:sy n="33" d="100"/>
      </p:scale>
      <p:origin x="0" y="0"/>
    </p:cViewPr>
    <p:sldLst>
      <p:sld r:id="rId1" collapse="1"/>
      <p:sld r:id="rId2" collapse="1"/>
      <p:sld r:id="rId3" collapse="1"/>
      <p:sld r:id="rId4" collapse="1"/>
      <p:sld r:id="rId5" collapse="1"/>
      <p:sld r:id="rId6" collapse="1"/>
      <p:sld r:id="rId7" collapse="1"/>
      <p:sld r:id="rId8" collapse="1"/>
    </p:sldLst>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_rels/viewProps.xml.rels><?xml version="1.0" encoding="UTF-8" standalone="yes"?>
<Relationships xmlns="http://schemas.openxmlformats.org/package/2006/relationships"><Relationship Id="rId8" Type="http://schemas.openxmlformats.org/officeDocument/2006/relationships/slide" Target="slides/slide15.xml"/><Relationship Id="rId3" Type="http://schemas.openxmlformats.org/officeDocument/2006/relationships/slide" Target="slides/slide10.xml"/><Relationship Id="rId7" Type="http://schemas.openxmlformats.org/officeDocument/2006/relationships/slide" Target="slides/slide14.xml"/><Relationship Id="rId2" Type="http://schemas.openxmlformats.org/officeDocument/2006/relationships/slide" Target="slides/slide3.xml"/><Relationship Id="rId1" Type="http://schemas.openxmlformats.org/officeDocument/2006/relationships/slide" Target="slides/slide1.xml"/><Relationship Id="rId6" Type="http://schemas.openxmlformats.org/officeDocument/2006/relationships/slide" Target="slides/slide13.xml"/><Relationship Id="rId5" Type="http://schemas.openxmlformats.org/officeDocument/2006/relationships/slide" Target="slides/slide12.xml"/><Relationship Id="rId4" Type="http://schemas.openxmlformats.org/officeDocument/2006/relationships/slide" Target="slides/slide1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2466" name="Rectangle 2"/>
          <p:cNvSpPr>
            <a:spLocks noGrp="1" noChangeArrowheads="1"/>
          </p:cNvSpPr>
          <p:nvPr>
            <p:ph type="hdr" sz="quarter"/>
          </p:nvPr>
        </p:nvSpPr>
        <p:spPr bwMode="auto">
          <a:xfrm>
            <a:off x="1" y="0"/>
            <a:ext cx="3078639" cy="509588"/>
          </a:xfrm>
          <a:prstGeom prst="rect">
            <a:avLst/>
          </a:prstGeom>
          <a:noFill/>
          <a:ln w="9525">
            <a:noFill/>
            <a:miter lim="800000"/>
            <a:headEnd/>
            <a:tailEnd/>
          </a:ln>
          <a:effectLst/>
        </p:spPr>
        <p:txBody>
          <a:bodyPr vert="horz" wrap="square" lIns="96035" tIns="48019" rIns="96035" bIns="48019" numCol="1" anchor="t" anchorCtr="0" compatLnSpc="1">
            <a:prstTxWarp prst="textNoShape">
              <a:avLst/>
            </a:prstTxWarp>
          </a:bodyPr>
          <a:lstStyle>
            <a:lvl1pPr algn="l" defTabSz="960438">
              <a:defRPr sz="1200" b="0"/>
            </a:lvl1pPr>
          </a:lstStyle>
          <a:p>
            <a:endParaRPr lang="en-US" altLang="zh-TW"/>
          </a:p>
        </p:txBody>
      </p:sp>
      <p:sp>
        <p:nvSpPr>
          <p:cNvPr id="62467" name="Rectangle 3"/>
          <p:cNvSpPr>
            <a:spLocks noGrp="1" noChangeArrowheads="1"/>
          </p:cNvSpPr>
          <p:nvPr>
            <p:ph type="dt" sz="quarter" idx="1"/>
          </p:nvPr>
        </p:nvSpPr>
        <p:spPr bwMode="auto">
          <a:xfrm>
            <a:off x="4025424" y="0"/>
            <a:ext cx="3078639" cy="509588"/>
          </a:xfrm>
          <a:prstGeom prst="rect">
            <a:avLst/>
          </a:prstGeom>
          <a:noFill/>
          <a:ln w="9525">
            <a:noFill/>
            <a:miter lim="800000"/>
            <a:headEnd/>
            <a:tailEnd/>
          </a:ln>
          <a:effectLst/>
        </p:spPr>
        <p:txBody>
          <a:bodyPr vert="horz" wrap="square" lIns="96035" tIns="48019" rIns="96035" bIns="48019" numCol="1" anchor="t" anchorCtr="0" compatLnSpc="1">
            <a:prstTxWarp prst="textNoShape">
              <a:avLst/>
            </a:prstTxWarp>
          </a:bodyPr>
          <a:lstStyle>
            <a:lvl1pPr algn="r" defTabSz="960438">
              <a:defRPr sz="1200" b="0"/>
            </a:lvl1pPr>
          </a:lstStyle>
          <a:p>
            <a:endParaRPr lang="en-US" altLang="zh-TW"/>
          </a:p>
        </p:txBody>
      </p:sp>
      <p:sp>
        <p:nvSpPr>
          <p:cNvPr id="62468" name="Rectangle 4"/>
          <p:cNvSpPr>
            <a:spLocks noGrp="1" noChangeArrowheads="1"/>
          </p:cNvSpPr>
          <p:nvPr>
            <p:ph type="ftr" sz="quarter" idx="2"/>
          </p:nvPr>
        </p:nvSpPr>
        <p:spPr bwMode="auto">
          <a:xfrm>
            <a:off x="1" y="9725025"/>
            <a:ext cx="3078639" cy="509588"/>
          </a:xfrm>
          <a:prstGeom prst="rect">
            <a:avLst/>
          </a:prstGeom>
          <a:noFill/>
          <a:ln w="9525">
            <a:noFill/>
            <a:miter lim="800000"/>
            <a:headEnd/>
            <a:tailEnd/>
          </a:ln>
          <a:effectLst/>
        </p:spPr>
        <p:txBody>
          <a:bodyPr vert="horz" wrap="square" lIns="96035" tIns="48019" rIns="96035" bIns="48019" numCol="1" anchor="b" anchorCtr="0" compatLnSpc="1">
            <a:prstTxWarp prst="textNoShape">
              <a:avLst/>
            </a:prstTxWarp>
          </a:bodyPr>
          <a:lstStyle>
            <a:lvl1pPr algn="l" defTabSz="960438">
              <a:defRPr sz="1200" b="0"/>
            </a:lvl1pPr>
          </a:lstStyle>
          <a:p>
            <a:endParaRPr lang="en-US" altLang="zh-TW"/>
          </a:p>
        </p:txBody>
      </p:sp>
      <p:sp>
        <p:nvSpPr>
          <p:cNvPr id="62469" name="Rectangle 5"/>
          <p:cNvSpPr>
            <a:spLocks noGrp="1" noChangeArrowheads="1"/>
          </p:cNvSpPr>
          <p:nvPr>
            <p:ph type="sldNum" sz="quarter" idx="3"/>
          </p:nvPr>
        </p:nvSpPr>
        <p:spPr bwMode="auto">
          <a:xfrm>
            <a:off x="4025424" y="9725025"/>
            <a:ext cx="3078639" cy="509588"/>
          </a:xfrm>
          <a:prstGeom prst="rect">
            <a:avLst/>
          </a:prstGeom>
          <a:noFill/>
          <a:ln w="9525">
            <a:noFill/>
            <a:miter lim="800000"/>
            <a:headEnd/>
            <a:tailEnd/>
          </a:ln>
          <a:effectLst/>
        </p:spPr>
        <p:txBody>
          <a:bodyPr vert="horz" wrap="square" lIns="96035" tIns="48019" rIns="96035" bIns="48019" numCol="1" anchor="b" anchorCtr="0" compatLnSpc="1">
            <a:prstTxWarp prst="textNoShape">
              <a:avLst/>
            </a:prstTxWarp>
          </a:bodyPr>
          <a:lstStyle>
            <a:lvl1pPr algn="r" defTabSz="960438">
              <a:defRPr sz="1200" b="0"/>
            </a:lvl1pPr>
          </a:lstStyle>
          <a:p>
            <a:fld id="{22B53418-F452-41DD-BCFE-8B80AC3010D1}" type="slidenum">
              <a:rPr lang="zh-TW" altLang="en-US"/>
              <a:pPr/>
              <a:t>‹#›</a:t>
            </a:fld>
            <a:endParaRPr lang="en-US" altLang="zh-TW"/>
          </a:p>
        </p:txBody>
      </p:sp>
    </p:spTree>
    <p:extLst>
      <p:ext uri="{BB962C8B-B14F-4D97-AF65-F5344CB8AC3E}">
        <p14:creationId xmlns:p14="http://schemas.microsoft.com/office/powerpoint/2010/main" val="331656492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2" name="Rectangle 2"/>
          <p:cNvSpPr>
            <a:spLocks noGrp="1" noChangeArrowheads="1"/>
          </p:cNvSpPr>
          <p:nvPr>
            <p:ph type="hdr" sz="quarter"/>
          </p:nvPr>
        </p:nvSpPr>
        <p:spPr bwMode="auto">
          <a:xfrm>
            <a:off x="1" y="0"/>
            <a:ext cx="3078639" cy="509588"/>
          </a:xfrm>
          <a:prstGeom prst="rect">
            <a:avLst/>
          </a:prstGeom>
          <a:noFill/>
          <a:ln w="9525">
            <a:noFill/>
            <a:miter lim="800000"/>
            <a:headEnd/>
            <a:tailEnd/>
          </a:ln>
          <a:effectLst/>
        </p:spPr>
        <p:txBody>
          <a:bodyPr vert="horz" wrap="square" lIns="96035" tIns="48019" rIns="96035" bIns="48019" numCol="1" anchor="t" anchorCtr="0" compatLnSpc="1">
            <a:prstTxWarp prst="textNoShape">
              <a:avLst/>
            </a:prstTxWarp>
          </a:bodyPr>
          <a:lstStyle>
            <a:lvl1pPr algn="l" defTabSz="960438">
              <a:defRPr sz="1200" b="0"/>
            </a:lvl1pPr>
          </a:lstStyle>
          <a:p>
            <a:endParaRPr lang="en-US" altLang="zh-TW"/>
          </a:p>
        </p:txBody>
      </p:sp>
      <p:sp>
        <p:nvSpPr>
          <p:cNvPr id="10243" name="Rectangle 3"/>
          <p:cNvSpPr>
            <a:spLocks noGrp="1" noChangeArrowheads="1"/>
          </p:cNvSpPr>
          <p:nvPr>
            <p:ph type="dt" idx="1"/>
          </p:nvPr>
        </p:nvSpPr>
        <p:spPr bwMode="auto">
          <a:xfrm>
            <a:off x="4025424" y="0"/>
            <a:ext cx="3078639" cy="509588"/>
          </a:xfrm>
          <a:prstGeom prst="rect">
            <a:avLst/>
          </a:prstGeom>
          <a:noFill/>
          <a:ln w="9525">
            <a:noFill/>
            <a:miter lim="800000"/>
            <a:headEnd/>
            <a:tailEnd/>
          </a:ln>
          <a:effectLst/>
        </p:spPr>
        <p:txBody>
          <a:bodyPr vert="horz" wrap="square" lIns="96035" tIns="48019" rIns="96035" bIns="48019" numCol="1" anchor="t" anchorCtr="0" compatLnSpc="1">
            <a:prstTxWarp prst="textNoShape">
              <a:avLst/>
            </a:prstTxWarp>
          </a:bodyPr>
          <a:lstStyle>
            <a:lvl1pPr algn="r" defTabSz="960438">
              <a:defRPr sz="1200" b="0"/>
            </a:lvl1pPr>
          </a:lstStyle>
          <a:p>
            <a:endParaRPr lang="en-US" altLang="zh-TW"/>
          </a:p>
        </p:txBody>
      </p:sp>
      <p:sp>
        <p:nvSpPr>
          <p:cNvPr id="10244" name="Rectangle 4"/>
          <p:cNvSpPr>
            <a:spLocks noGrp="1" noRot="1" noChangeAspect="1" noChangeArrowheads="1" noTextEdit="1"/>
          </p:cNvSpPr>
          <p:nvPr>
            <p:ph type="sldImg" idx="2"/>
          </p:nvPr>
        </p:nvSpPr>
        <p:spPr bwMode="auto">
          <a:xfrm>
            <a:off x="998538" y="769938"/>
            <a:ext cx="5113337" cy="3835400"/>
          </a:xfrm>
          <a:prstGeom prst="rect">
            <a:avLst/>
          </a:prstGeom>
          <a:noFill/>
          <a:ln w="9525">
            <a:solidFill>
              <a:srgbClr val="000000"/>
            </a:solidFill>
            <a:miter lim="800000"/>
            <a:headEnd/>
            <a:tailEnd/>
          </a:ln>
          <a:effectLst/>
        </p:spPr>
      </p:sp>
      <p:sp>
        <p:nvSpPr>
          <p:cNvPr id="10245" name="Rectangle 5"/>
          <p:cNvSpPr>
            <a:spLocks noGrp="1" noChangeArrowheads="1"/>
          </p:cNvSpPr>
          <p:nvPr>
            <p:ph type="body" sz="quarter" idx="3"/>
          </p:nvPr>
        </p:nvSpPr>
        <p:spPr bwMode="auto">
          <a:xfrm>
            <a:off x="946785" y="4860925"/>
            <a:ext cx="5210493" cy="4603750"/>
          </a:xfrm>
          <a:prstGeom prst="rect">
            <a:avLst/>
          </a:prstGeom>
          <a:noFill/>
          <a:ln w="9525">
            <a:noFill/>
            <a:miter lim="800000"/>
            <a:headEnd/>
            <a:tailEnd/>
          </a:ln>
          <a:effectLst/>
        </p:spPr>
        <p:txBody>
          <a:bodyPr vert="horz" wrap="square" lIns="96035" tIns="48019" rIns="96035" bIns="48019" numCol="1" anchor="t" anchorCtr="0" compatLnSpc="1">
            <a:prstTxWarp prst="textNoShape">
              <a:avLst/>
            </a:prstTxWarp>
          </a:bodyPr>
          <a:lstStyle/>
          <a:p>
            <a:pPr lvl="0"/>
            <a:r>
              <a:rPr lang="zh-TW" altLang="en-US" smtClean="0"/>
              <a:t>按一下以編輯母片</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p>
        </p:txBody>
      </p:sp>
      <p:sp>
        <p:nvSpPr>
          <p:cNvPr id="10246" name="Rectangle 6"/>
          <p:cNvSpPr>
            <a:spLocks noGrp="1" noChangeArrowheads="1"/>
          </p:cNvSpPr>
          <p:nvPr>
            <p:ph type="ftr" sz="quarter" idx="4"/>
          </p:nvPr>
        </p:nvSpPr>
        <p:spPr bwMode="auto">
          <a:xfrm>
            <a:off x="1" y="9725025"/>
            <a:ext cx="3078639" cy="509588"/>
          </a:xfrm>
          <a:prstGeom prst="rect">
            <a:avLst/>
          </a:prstGeom>
          <a:noFill/>
          <a:ln w="9525">
            <a:noFill/>
            <a:miter lim="800000"/>
            <a:headEnd/>
            <a:tailEnd/>
          </a:ln>
          <a:effectLst/>
        </p:spPr>
        <p:txBody>
          <a:bodyPr vert="horz" wrap="square" lIns="96035" tIns="48019" rIns="96035" bIns="48019" numCol="1" anchor="b" anchorCtr="0" compatLnSpc="1">
            <a:prstTxWarp prst="textNoShape">
              <a:avLst/>
            </a:prstTxWarp>
          </a:bodyPr>
          <a:lstStyle>
            <a:lvl1pPr algn="l" defTabSz="960438">
              <a:defRPr sz="1200" b="0"/>
            </a:lvl1pPr>
          </a:lstStyle>
          <a:p>
            <a:endParaRPr lang="en-US" altLang="zh-TW"/>
          </a:p>
        </p:txBody>
      </p:sp>
      <p:sp>
        <p:nvSpPr>
          <p:cNvPr id="10247" name="Rectangle 7"/>
          <p:cNvSpPr>
            <a:spLocks noGrp="1" noChangeArrowheads="1"/>
          </p:cNvSpPr>
          <p:nvPr>
            <p:ph type="sldNum" sz="quarter" idx="5"/>
          </p:nvPr>
        </p:nvSpPr>
        <p:spPr bwMode="auto">
          <a:xfrm>
            <a:off x="4025424" y="9725025"/>
            <a:ext cx="3078639" cy="509588"/>
          </a:xfrm>
          <a:prstGeom prst="rect">
            <a:avLst/>
          </a:prstGeom>
          <a:noFill/>
          <a:ln w="9525">
            <a:noFill/>
            <a:miter lim="800000"/>
            <a:headEnd/>
            <a:tailEnd/>
          </a:ln>
          <a:effectLst/>
        </p:spPr>
        <p:txBody>
          <a:bodyPr vert="horz" wrap="square" lIns="96035" tIns="48019" rIns="96035" bIns="48019" numCol="1" anchor="b" anchorCtr="0" compatLnSpc="1">
            <a:prstTxWarp prst="textNoShape">
              <a:avLst/>
            </a:prstTxWarp>
          </a:bodyPr>
          <a:lstStyle>
            <a:lvl1pPr algn="r" defTabSz="960438">
              <a:defRPr sz="1200" b="0"/>
            </a:lvl1pPr>
          </a:lstStyle>
          <a:p>
            <a:fld id="{1FC14DE6-ED1D-4A09-89DC-AC03E4800BE7}" type="slidenum">
              <a:rPr lang="zh-TW" altLang="en-US"/>
              <a:pPr/>
              <a:t>‹#›</a:t>
            </a:fld>
            <a:endParaRPr lang="en-US" altLang="zh-TW"/>
          </a:p>
        </p:txBody>
      </p:sp>
    </p:spTree>
    <p:extLst>
      <p:ext uri="{BB962C8B-B14F-4D97-AF65-F5344CB8AC3E}">
        <p14:creationId xmlns:p14="http://schemas.microsoft.com/office/powerpoint/2010/main" val="1101406238"/>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Times New Roman" pitchFamily="18" charset="0"/>
        <a:ea typeface="+mn-ea"/>
        <a:cs typeface="+mn-cs"/>
      </a:defRPr>
    </a:lvl1pPr>
    <a:lvl2pPr marL="457200" algn="l" rtl="0" fontAlgn="base">
      <a:spcBef>
        <a:spcPct val="30000"/>
      </a:spcBef>
      <a:spcAft>
        <a:spcPct val="0"/>
      </a:spcAft>
      <a:defRPr sz="1200" kern="1200">
        <a:solidFill>
          <a:schemeClr val="tx1"/>
        </a:solidFill>
        <a:latin typeface="Times New Roman" pitchFamily="18" charset="0"/>
        <a:ea typeface="+mn-ea"/>
        <a:cs typeface="+mn-cs"/>
      </a:defRPr>
    </a:lvl2pPr>
    <a:lvl3pPr marL="914400" algn="l" rtl="0" fontAlgn="base">
      <a:spcBef>
        <a:spcPct val="30000"/>
      </a:spcBef>
      <a:spcAft>
        <a:spcPct val="0"/>
      </a:spcAft>
      <a:defRPr sz="1200" kern="1200">
        <a:solidFill>
          <a:schemeClr val="tx1"/>
        </a:solidFill>
        <a:latin typeface="Times New Roman" pitchFamily="18" charset="0"/>
        <a:ea typeface="+mn-ea"/>
        <a:cs typeface="+mn-cs"/>
      </a:defRPr>
    </a:lvl3pPr>
    <a:lvl4pPr marL="1371600" algn="l" rtl="0" fontAlgn="base">
      <a:spcBef>
        <a:spcPct val="30000"/>
      </a:spcBef>
      <a:spcAft>
        <a:spcPct val="0"/>
      </a:spcAft>
      <a:defRPr sz="1200" kern="1200">
        <a:solidFill>
          <a:schemeClr val="tx1"/>
        </a:solidFill>
        <a:latin typeface="Times New Roman" pitchFamily="18" charset="0"/>
        <a:ea typeface="+mn-ea"/>
        <a:cs typeface="+mn-cs"/>
      </a:defRPr>
    </a:lvl4pPr>
    <a:lvl5pPr marL="1828800" algn="l" rtl="0" fontAlgn="base">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34743AF-C98D-412F-9651-1F6CB4288225}" type="slidenum">
              <a:rPr lang="zh-TW" altLang="en-US"/>
              <a:pPr/>
              <a:t>2</a:t>
            </a:fld>
            <a:endParaRPr lang="en-US" altLang="zh-TW"/>
          </a:p>
        </p:txBody>
      </p:sp>
      <p:sp>
        <p:nvSpPr>
          <p:cNvPr id="86018" name="Rectangle 2"/>
          <p:cNvSpPr>
            <a:spLocks noGrp="1" noRot="1" noChangeAspect="1" noChangeArrowheads="1" noTextEdit="1"/>
          </p:cNvSpPr>
          <p:nvPr>
            <p:ph type="sldImg"/>
          </p:nvPr>
        </p:nvSpPr>
        <p:spPr>
          <a:ln/>
        </p:spPr>
      </p:sp>
      <p:sp>
        <p:nvSpPr>
          <p:cNvPr id="86019" name="Rectangle 3"/>
          <p:cNvSpPr>
            <a:spLocks noGrp="1" noChangeArrowheads="1"/>
          </p:cNvSpPr>
          <p:nvPr>
            <p:ph type="body" idx="1"/>
          </p:nvPr>
        </p:nvSpPr>
        <p:spPr/>
        <p:txBody>
          <a:bodyPr/>
          <a:lstStyle/>
          <a:p>
            <a:endParaRPr lang="zh-TW" alt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標題投影片">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ctrTitle"/>
          </p:nvPr>
        </p:nvSpPr>
        <p:spPr>
          <a:xfrm>
            <a:off x="381000" y="1524000"/>
            <a:ext cx="4953000" cy="1143000"/>
          </a:xfrm>
        </p:spPr>
        <p:txBody>
          <a:bodyPr/>
          <a:lstStyle>
            <a:lvl1pPr>
              <a:defRPr sz="2600">
                <a:latin typeface="Century Gothic" pitchFamily="34" charset="0"/>
              </a:defRPr>
            </a:lvl1pPr>
          </a:lstStyle>
          <a:p>
            <a:r>
              <a:rPr lang="en-US" altLang="zh-TW"/>
              <a:t>Click to edit Master title style</a:t>
            </a:r>
          </a:p>
        </p:txBody>
      </p:sp>
      <p:sp>
        <p:nvSpPr>
          <p:cNvPr id="4099" name="Rectangle 3"/>
          <p:cNvSpPr>
            <a:spLocks noGrp="1" noChangeArrowheads="1"/>
          </p:cNvSpPr>
          <p:nvPr>
            <p:ph type="subTitle" idx="1"/>
          </p:nvPr>
        </p:nvSpPr>
        <p:spPr>
          <a:xfrm>
            <a:off x="533400" y="3429000"/>
            <a:ext cx="5181600" cy="1752600"/>
          </a:xfrm>
          <a:effectLst>
            <a:outerShdw dist="35921" dir="2700000" algn="ctr" rotWithShape="0">
              <a:srgbClr val="FFFF66"/>
            </a:outerShdw>
          </a:effectLst>
        </p:spPr>
        <p:txBody>
          <a:bodyPr/>
          <a:lstStyle>
            <a:lvl1pPr marL="0" indent="0" algn="ctr">
              <a:buFontTx/>
              <a:buNone/>
              <a:defRPr sz="2600">
                <a:latin typeface="Century Gothic" pitchFamily="34" charset="0"/>
              </a:defRPr>
            </a:lvl1pPr>
          </a:lstStyle>
          <a:p>
            <a:r>
              <a:rPr lang="en-US" altLang="zh-TW"/>
              <a:t>Click to edit Master subtitle style</a:t>
            </a:r>
          </a:p>
        </p:txBody>
      </p:sp>
      <p:sp>
        <p:nvSpPr>
          <p:cNvPr id="4100" name="Rectangle 4"/>
          <p:cNvSpPr>
            <a:spLocks noGrp="1" noChangeArrowheads="1"/>
          </p:cNvSpPr>
          <p:nvPr>
            <p:ph type="dt" sz="half" idx="2"/>
          </p:nvPr>
        </p:nvSpPr>
        <p:spPr>
          <a:xfrm>
            <a:off x="381000" y="6362700"/>
            <a:ext cx="1905000" cy="457200"/>
          </a:xfrm>
        </p:spPr>
        <p:txBody>
          <a:bodyPr/>
          <a:lstStyle>
            <a:lvl1pPr>
              <a:defRPr>
                <a:latin typeface="Times New Roman" pitchFamily="18" charset="0"/>
              </a:defRPr>
            </a:lvl1pPr>
          </a:lstStyle>
          <a:p>
            <a:endParaRPr lang="en-US" altLang="zh-TW"/>
          </a:p>
        </p:txBody>
      </p:sp>
      <p:sp>
        <p:nvSpPr>
          <p:cNvPr id="4101" name="Rectangle 5"/>
          <p:cNvSpPr>
            <a:spLocks noGrp="1" noChangeArrowheads="1"/>
          </p:cNvSpPr>
          <p:nvPr>
            <p:ph type="ftr" sz="quarter" idx="3"/>
          </p:nvPr>
        </p:nvSpPr>
        <p:spPr>
          <a:xfrm>
            <a:off x="2895600" y="6362700"/>
            <a:ext cx="2895600" cy="457200"/>
          </a:xfrm>
        </p:spPr>
        <p:txBody>
          <a:bodyPr/>
          <a:lstStyle>
            <a:lvl1pPr>
              <a:defRPr>
                <a:latin typeface="Times New Roman" pitchFamily="18" charset="0"/>
              </a:defRPr>
            </a:lvl1pPr>
          </a:lstStyle>
          <a:p>
            <a:endParaRPr lang="en-US" altLang="zh-TW"/>
          </a:p>
        </p:txBody>
      </p:sp>
      <p:sp>
        <p:nvSpPr>
          <p:cNvPr id="4102" name="Rectangle 6"/>
          <p:cNvSpPr>
            <a:spLocks noGrp="1" noChangeArrowheads="1"/>
          </p:cNvSpPr>
          <p:nvPr>
            <p:ph type="sldNum" sz="quarter" idx="4"/>
          </p:nvPr>
        </p:nvSpPr>
        <p:spPr>
          <a:xfrm>
            <a:off x="7086600" y="6362700"/>
            <a:ext cx="1905000" cy="457200"/>
          </a:xfrm>
        </p:spPr>
        <p:txBody>
          <a:bodyPr/>
          <a:lstStyle>
            <a:lvl1pPr>
              <a:defRPr>
                <a:latin typeface="Times New Roman" pitchFamily="18" charset="0"/>
              </a:defRPr>
            </a:lvl1pPr>
          </a:lstStyle>
          <a:p>
            <a:fld id="{8E4AAD29-88B3-44DF-AF09-46E00A761792}" type="slidenum">
              <a:rPr lang="zh-TW" altLang="en-US"/>
              <a:pPr/>
              <a:t>‹#›</a:t>
            </a:fld>
            <a:endParaRPr lang="en-US" altLang="zh-TW"/>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直排文字版面配置區 2"/>
          <p:cNvSpPr>
            <a:spLocks noGrp="1"/>
          </p:cNvSpPr>
          <p:nvPr>
            <p:ph type="body" orient="vert" idx="1"/>
          </p:nvPr>
        </p:nvSpPr>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10"/>
          </p:nvPr>
        </p:nvSpPr>
        <p:spPr/>
        <p:txBody>
          <a:bodyPr/>
          <a:lstStyle>
            <a:lvl1pPr>
              <a:defRPr/>
            </a:lvl1pPr>
          </a:lstStyle>
          <a:p>
            <a:endParaRPr lang="en-US" altLang="zh-TW"/>
          </a:p>
        </p:txBody>
      </p:sp>
      <p:sp>
        <p:nvSpPr>
          <p:cNvPr id="5" name="頁尾版面配置區 4"/>
          <p:cNvSpPr>
            <a:spLocks noGrp="1"/>
          </p:cNvSpPr>
          <p:nvPr>
            <p:ph type="ftr" sz="quarter" idx="11"/>
          </p:nvPr>
        </p:nvSpPr>
        <p:spPr/>
        <p:txBody>
          <a:bodyPr/>
          <a:lstStyle>
            <a:lvl1pPr>
              <a:defRPr/>
            </a:lvl1pPr>
          </a:lstStyle>
          <a:p>
            <a:endParaRPr lang="en-US" altLang="zh-TW"/>
          </a:p>
        </p:txBody>
      </p:sp>
      <p:sp>
        <p:nvSpPr>
          <p:cNvPr id="6" name="投影片編號版面配置區 5"/>
          <p:cNvSpPr>
            <a:spLocks noGrp="1"/>
          </p:cNvSpPr>
          <p:nvPr>
            <p:ph type="sldNum" sz="quarter" idx="12"/>
          </p:nvPr>
        </p:nvSpPr>
        <p:spPr/>
        <p:txBody>
          <a:bodyPr/>
          <a:lstStyle>
            <a:lvl1pPr>
              <a:defRPr/>
            </a:lvl1pPr>
          </a:lstStyle>
          <a:p>
            <a:fld id="{BC268FC8-2254-4476-B46A-765AF921CBE2}" type="slidenum">
              <a:rPr lang="zh-TW" altLang="en-US"/>
              <a:pPr/>
              <a:t>‹#›</a:t>
            </a:fld>
            <a:endParaRPr lang="en-US" altLang="zh-TW"/>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6762750" y="152400"/>
            <a:ext cx="2076450" cy="6019800"/>
          </a:xfrm>
        </p:spPr>
        <p:txBody>
          <a:bodyPr vert="eaVert"/>
          <a:lstStyle/>
          <a:p>
            <a:r>
              <a:rPr lang="zh-TW" altLang="en-US" smtClean="0"/>
              <a:t>按一下以編輯母片標題樣式</a:t>
            </a:r>
            <a:endParaRPr lang="zh-TW" altLang="en-US"/>
          </a:p>
        </p:txBody>
      </p:sp>
      <p:sp>
        <p:nvSpPr>
          <p:cNvPr id="3" name="直排文字版面配置區 2"/>
          <p:cNvSpPr>
            <a:spLocks noGrp="1"/>
          </p:cNvSpPr>
          <p:nvPr>
            <p:ph type="body" orient="vert" idx="1"/>
          </p:nvPr>
        </p:nvSpPr>
        <p:spPr>
          <a:xfrm>
            <a:off x="533400" y="152400"/>
            <a:ext cx="6076950" cy="6019800"/>
          </a:xfrm>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10"/>
          </p:nvPr>
        </p:nvSpPr>
        <p:spPr/>
        <p:txBody>
          <a:bodyPr/>
          <a:lstStyle>
            <a:lvl1pPr>
              <a:defRPr/>
            </a:lvl1pPr>
          </a:lstStyle>
          <a:p>
            <a:endParaRPr lang="en-US" altLang="zh-TW"/>
          </a:p>
        </p:txBody>
      </p:sp>
      <p:sp>
        <p:nvSpPr>
          <p:cNvPr id="5" name="頁尾版面配置區 4"/>
          <p:cNvSpPr>
            <a:spLocks noGrp="1"/>
          </p:cNvSpPr>
          <p:nvPr>
            <p:ph type="ftr" sz="quarter" idx="11"/>
          </p:nvPr>
        </p:nvSpPr>
        <p:spPr/>
        <p:txBody>
          <a:bodyPr/>
          <a:lstStyle>
            <a:lvl1pPr>
              <a:defRPr/>
            </a:lvl1pPr>
          </a:lstStyle>
          <a:p>
            <a:endParaRPr lang="en-US" altLang="zh-TW"/>
          </a:p>
        </p:txBody>
      </p:sp>
      <p:sp>
        <p:nvSpPr>
          <p:cNvPr id="6" name="投影片編號版面配置區 5"/>
          <p:cNvSpPr>
            <a:spLocks noGrp="1"/>
          </p:cNvSpPr>
          <p:nvPr>
            <p:ph type="sldNum" sz="quarter" idx="12"/>
          </p:nvPr>
        </p:nvSpPr>
        <p:spPr/>
        <p:txBody>
          <a:bodyPr/>
          <a:lstStyle>
            <a:lvl1pPr>
              <a:defRPr/>
            </a:lvl1pPr>
          </a:lstStyle>
          <a:p>
            <a:fld id="{0F345292-D412-4B43-8017-E1E23C3248E7}" type="slidenum">
              <a:rPr lang="zh-TW" altLang="en-US"/>
              <a:pPr/>
              <a:t>‹#›</a:t>
            </a:fld>
            <a:endParaRPr lang="en-US" altLang="zh-TW"/>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內容版面配置區 2"/>
          <p:cNvSpPr>
            <a:spLocks noGrp="1"/>
          </p:cNvSpPr>
          <p:nvPr>
            <p:ph idx="1"/>
          </p:nvPr>
        </p:nvSpPr>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10"/>
          </p:nvPr>
        </p:nvSpPr>
        <p:spPr/>
        <p:txBody>
          <a:bodyPr/>
          <a:lstStyle>
            <a:lvl1pPr>
              <a:defRPr/>
            </a:lvl1pPr>
          </a:lstStyle>
          <a:p>
            <a:endParaRPr lang="en-US" altLang="zh-TW"/>
          </a:p>
        </p:txBody>
      </p:sp>
      <p:sp>
        <p:nvSpPr>
          <p:cNvPr id="5" name="頁尾版面配置區 4"/>
          <p:cNvSpPr>
            <a:spLocks noGrp="1"/>
          </p:cNvSpPr>
          <p:nvPr>
            <p:ph type="ftr" sz="quarter" idx="11"/>
          </p:nvPr>
        </p:nvSpPr>
        <p:spPr/>
        <p:txBody>
          <a:bodyPr/>
          <a:lstStyle>
            <a:lvl1pPr>
              <a:defRPr/>
            </a:lvl1pPr>
          </a:lstStyle>
          <a:p>
            <a:endParaRPr lang="en-US" altLang="zh-TW"/>
          </a:p>
        </p:txBody>
      </p:sp>
      <p:sp>
        <p:nvSpPr>
          <p:cNvPr id="6" name="投影片編號版面配置區 5"/>
          <p:cNvSpPr>
            <a:spLocks noGrp="1"/>
          </p:cNvSpPr>
          <p:nvPr>
            <p:ph type="sldNum" sz="quarter" idx="12"/>
          </p:nvPr>
        </p:nvSpPr>
        <p:spPr/>
        <p:txBody>
          <a:bodyPr/>
          <a:lstStyle>
            <a:lvl1pPr>
              <a:defRPr/>
            </a:lvl1pPr>
          </a:lstStyle>
          <a:p>
            <a:fld id="{35BAB3C2-7466-4527-8A5F-6D4679EC47CD}" type="slidenum">
              <a:rPr lang="zh-TW" altLang="en-US"/>
              <a:pPr/>
              <a:t>‹#›</a:t>
            </a:fld>
            <a:endParaRPr lang="en-US" altLang="zh-TW"/>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區段標題">
    <p:spTree>
      <p:nvGrpSpPr>
        <p:cNvPr id="1" name=""/>
        <p:cNvGrpSpPr/>
        <p:nvPr/>
      </p:nvGrpSpPr>
      <p:grpSpPr>
        <a:xfrm>
          <a:off x="0" y="0"/>
          <a:ext cx="0" cy="0"/>
          <a:chOff x="0" y="0"/>
          <a:chExt cx="0" cy="0"/>
        </a:xfrm>
      </p:grpSpPr>
      <p:sp>
        <p:nvSpPr>
          <p:cNvPr id="2" name="標題 1"/>
          <p:cNvSpPr>
            <a:spLocks noGrp="1"/>
          </p:cNvSpPr>
          <p:nvPr>
            <p:ph type="title"/>
          </p:nvPr>
        </p:nvSpPr>
        <p:spPr>
          <a:xfrm>
            <a:off x="722313" y="4406900"/>
            <a:ext cx="7772400" cy="1362075"/>
          </a:xfrm>
        </p:spPr>
        <p:txBody>
          <a:bodyPr anchor="t"/>
          <a:lstStyle>
            <a:lvl1pPr algn="l">
              <a:defRPr sz="4000" b="1" cap="all"/>
            </a:lvl1p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TW" altLang="en-US" smtClean="0"/>
              <a:t>按一下以編輯母片文字樣式</a:t>
            </a:r>
          </a:p>
        </p:txBody>
      </p:sp>
      <p:sp>
        <p:nvSpPr>
          <p:cNvPr id="4" name="日期版面配置區 3"/>
          <p:cNvSpPr>
            <a:spLocks noGrp="1"/>
          </p:cNvSpPr>
          <p:nvPr>
            <p:ph type="dt" sz="half" idx="10"/>
          </p:nvPr>
        </p:nvSpPr>
        <p:spPr/>
        <p:txBody>
          <a:bodyPr/>
          <a:lstStyle>
            <a:lvl1pPr>
              <a:defRPr/>
            </a:lvl1pPr>
          </a:lstStyle>
          <a:p>
            <a:endParaRPr lang="en-US" altLang="zh-TW"/>
          </a:p>
        </p:txBody>
      </p:sp>
      <p:sp>
        <p:nvSpPr>
          <p:cNvPr id="5" name="頁尾版面配置區 4"/>
          <p:cNvSpPr>
            <a:spLocks noGrp="1"/>
          </p:cNvSpPr>
          <p:nvPr>
            <p:ph type="ftr" sz="quarter" idx="11"/>
          </p:nvPr>
        </p:nvSpPr>
        <p:spPr/>
        <p:txBody>
          <a:bodyPr/>
          <a:lstStyle>
            <a:lvl1pPr>
              <a:defRPr/>
            </a:lvl1pPr>
          </a:lstStyle>
          <a:p>
            <a:endParaRPr lang="en-US" altLang="zh-TW"/>
          </a:p>
        </p:txBody>
      </p:sp>
      <p:sp>
        <p:nvSpPr>
          <p:cNvPr id="6" name="投影片編號版面配置區 5"/>
          <p:cNvSpPr>
            <a:spLocks noGrp="1"/>
          </p:cNvSpPr>
          <p:nvPr>
            <p:ph type="sldNum" sz="quarter" idx="12"/>
          </p:nvPr>
        </p:nvSpPr>
        <p:spPr/>
        <p:txBody>
          <a:bodyPr/>
          <a:lstStyle>
            <a:lvl1pPr>
              <a:defRPr/>
            </a:lvl1pPr>
          </a:lstStyle>
          <a:p>
            <a:fld id="{DC87FC49-2BFF-4C6F-8AEB-971DF289A222}" type="slidenum">
              <a:rPr lang="zh-TW" altLang="en-US"/>
              <a:pPr/>
              <a:t>‹#›</a:t>
            </a:fld>
            <a:endParaRPr lang="en-US" altLang="zh-TW"/>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內容版面配置區 2"/>
          <p:cNvSpPr>
            <a:spLocks noGrp="1"/>
          </p:cNvSpPr>
          <p:nvPr>
            <p:ph sz="half" idx="1"/>
          </p:nvPr>
        </p:nvSpPr>
        <p:spPr>
          <a:xfrm>
            <a:off x="533400" y="1371600"/>
            <a:ext cx="4076700" cy="4800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內容版面配置區 3"/>
          <p:cNvSpPr>
            <a:spLocks noGrp="1"/>
          </p:cNvSpPr>
          <p:nvPr>
            <p:ph sz="half" idx="2"/>
          </p:nvPr>
        </p:nvSpPr>
        <p:spPr>
          <a:xfrm>
            <a:off x="4762500" y="1371600"/>
            <a:ext cx="4076700" cy="4800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5" name="日期版面配置區 4"/>
          <p:cNvSpPr>
            <a:spLocks noGrp="1"/>
          </p:cNvSpPr>
          <p:nvPr>
            <p:ph type="dt" sz="half" idx="10"/>
          </p:nvPr>
        </p:nvSpPr>
        <p:spPr/>
        <p:txBody>
          <a:bodyPr/>
          <a:lstStyle>
            <a:lvl1pPr>
              <a:defRPr/>
            </a:lvl1pPr>
          </a:lstStyle>
          <a:p>
            <a:endParaRPr lang="en-US" altLang="zh-TW"/>
          </a:p>
        </p:txBody>
      </p:sp>
      <p:sp>
        <p:nvSpPr>
          <p:cNvPr id="6" name="頁尾版面配置區 5"/>
          <p:cNvSpPr>
            <a:spLocks noGrp="1"/>
          </p:cNvSpPr>
          <p:nvPr>
            <p:ph type="ftr" sz="quarter" idx="11"/>
          </p:nvPr>
        </p:nvSpPr>
        <p:spPr/>
        <p:txBody>
          <a:bodyPr/>
          <a:lstStyle>
            <a:lvl1pPr>
              <a:defRPr/>
            </a:lvl1pPr>
          </a:lstStyle>
          <a:p>
            <a:endParaRPr lang="en-US" altLang="zh-TW"/>
          </a:p>
        </p:txBody>
      </p:sp>
      <p:sp>
        <p:nvSpPr>
          <p:cNvPr id="7" name="投影片編號版面配置區 6"/>
          <p:cNvSpPr>
            <a:spLocks noGrp="1"/>
          </p:cNvSpPr>
          <p:nvPr>
            <p:ph type="sldNum" sz="quarter" idx="12"/>
          </p:nvPr>
        </p:nvSpPr>
        <p:spPr/>
        <p:txBody>
          <a:bodyPr/>
          <a:lstStyle>
            <a:lvl1pPr>
              <a:defRPr/>
            </a:lvl1pPr>
          </a:lstStyle>
          <a:p>
            <a:fld id="{910A15F8-6970-44D4-9F0E-F4DF8E5E5B94}" type="slidenum">
              <a:rPr lang="zh-TW" altLang="en-US"/>
              <a:pPr/>
              <a:t>‹#›</a:t>
            </a:fld>
            <a:endParaRPr lang="en-US" altLang="zh-TW"/>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標題 1"/>
          <p:cNvSpPr>
            <a:spLocks noGrp="1"/>
          </p:cNvSpPr>
          <p:nvPr>
            <p:ph type="title"/>
          </p:nvPr>
        </p:nvSpPr>
        <p:spPr>
          <a:xfrm>
            <a:off x="457200" y="274638"/>
            <a:ext cx="8229600" cy="1143000"/>
          </a:xfrm>
        </p:spPr>
        <p:txBody>
          <a:bodyPr/>
          <a:lstStyle>
            <a:lvl1pPr>
              <a:defRPr/>
            </a:lvl1p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4" name="內容版面配置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5" name="文字版面配置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6" name="內容版面配置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7" name="日期版面配置區 6"/>
          <p:cNvSpPr>
            <a:spLocks noGrp="1"/>
          </p:cNvSpPr>
          <p:nvPr>
            <p:ph type="dt" sz="half" idx="10"/>
          </p:nvPr>
        </p:nvSpPr>
        <p:spPr/>
        <p:txBody>
          <a:bodyPr/>
          <a:lstStyle>
            <a:lvl1pPr>
              <a:defRPr/>
            </a:lvl1pPr>
          </a:lstStyle>
          <a:p>
            <a:endParaRPr lang="en-US" altLang="zh-TW"/>
          </a:p>
        </p:txBody>
      </p:sp>
      <p:sp>
        <p:nvSpPr>
          <p:cNvPr id="8" name="頁尾版面配置區 7"/>
          <p:cNvSpPr>
            <a:spLocks noGrp="1"/>
          </p:cNvSpPr>
          <p:nvPr>
            <p:ph type="ftr" sz="quarter" idx="11"/>
          </p:nvPr>
        </p:nvSpPr>
        <p:spPr/>
        <p:txBody>
          <a:bodyPr/>
          <a:lstStyle>
            <a:lvl1pPr>
              <a:defRPr/>
            </a:lvl1pPr>
          </a:lstStyle>
          <a:p>
            <a:endParaRPr lang="en-US" altLang="zh-TW"/>
          </a:p>
        </p:txBody>
      </p:sp>
      <p:sp>
        <p:nvSpPr>
          <p:cNvPr id="9" name="投影片編號版面配置區 8"/>
          <p:cNvSpPr>
            <a:spLocks noGrp="1"/>
          </p:cNvSpPr>
          <p:nvPr>
            <p:ph type="sldNum" sz="quarter" idx="12"/>
          </p:nvPr>
        </p:nvSpPr>
        <p:spPr/>
        <p:txBody>
          <a:bodyPr/>
          <a:lstStyle>
            <a:lvl1pPr>
              <a:defRPr/>
            </a:lvl1pPr>
          </a:lstStyle>
          <a:p>
            <a:fld id="{2A4DEF2C-34E3-4099-A3D9-6223A972AB65}" type="slidenum">
              <a:rPr lang="zh-TW" altLang="en-US"/>
              <a:pPr/>
              <a:t>‹#›</a:t>
            </a:fld>
            <a:endParaRPr lang="en-US" altLang="zh-TW"/>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日期版面配置區 2"/>
          <p:cNvSpPr>
            <a:spLocks noGrp="1"/>
          </p:cNvSpPr>
          <p:nvPr>
            <p:ph type="dt" sz="half" idx="10"/>
          </p:nvPr>
        </p:nvSpPr>
        <p:spPr/>
        <p:txBody>
          <a:bodyPr/>
          <a:lstStyle>
            <a:lvl1pPr>
              <a:defRPr/>
            </a:lvl1pPr>
          </a:lstStyle>
          <a:p>
            <a:endParaRPr lang="en-US" altLang="zh-TW"/>
          </a:p>
        </p:txBody>
      </p:sp>
      <p:sp>
        <p:nvSpPr>
          <p:cNvPr id="4" name="頁尾版面配置區 3"/>
          <p:cNvSpPr>
            <a:spLocks noGrp="1"/>
          </p:cNvSpPr>
          <p:nvPr>
            <p:ph type="ftr" sz="quarter" idx="11"/>
          </p:nvPr>
        </p:nvSpPr>
        <p:spPr/>
        <p:txBody>
          <a:bodyPr/>
          <a:lstStyle>
            <a:lvl1pPr>
              <a:defRPr/>
            </a:lvl1pPr>
          </a:lstStyle>
          <a:p>
            <a:endParaRPr lang="en-US" altLang="zh-TW"/>
          </a:p>
        </p:txBody>
      </p:sp>
      <p:sp>
        <p:nvSpPr>
          <p:cNvPr id="5" name="投影片編號版面配置區 4"/>
          <p:cNvSpPr>
            <a:spLocks noGrp="1"/>
          </p:cNvSpPr>
          <p:nvPr>
            <p:ph type="sldNum" sz="quarter" idx="12"/>
          </p:nvPr>
        </p:nvSpPr>
        <p:spPr/>
        <p:txBody>
          <a:bodyPr/>
          <a:lstStyle>
            <a:lvl1pPr>
              <a:defRPr/>
            </a:lvl1pPr>
          </a:lstStyle>
          <a:p>
            <a:fld id="{88A02921-1256-4CAA-88EA-C76E5D082C2F}" type="slidenum">
              <a:rPr lang="zh-TW" altLang="en-US"/>
              <a:pPr/>
              <a:t>‹#›</a:t>
            </a:fld>
            <a:endParaRPr lang="en-US" altLang="zh-TW"/>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版面配置區 1"/>
          <p:cNvSpPr>
            <a:spLocks noGrp="1"/>
          </p:cNvSpPr>
          <p:nvPr>
            <p:ph type="dt" sz="half" idx="10"/>
          </p:nvPr>
        </p:nvSpPr>
        <p:spPr/>
        <p:txBody>
          <a:bodyPr/>
          <a:lstStyle>
            <a:lvl1pPr>
              <a:defRPr/>
            </a:lvl1pPr>
          </a:lstStyle>
          <a:p>
            <a:endParaRPr lang="en-US" altLang="zh-TW"/>
          </a:p>
        </p:txBody>
      </p:sp>
      <p:sp>
        <p:nvSpPr>
          <p:cNvPr id="3" name="頁尾版面配置區 2"/>
          <p:cNvSpPr>
            <a:spLocks noGrp="1"/>
          </p:cNvSpPr>
          <p:nvPr>
            <p:ph type="ftr" sz="quarter" idx="11"/>
          </p:nvPr>
        </p:nvSpPr>
        <p:spPr/>
        <p:txBody>
          <a:bodyPr/>
          <a:lstStyle>
            <a:lvl1pPr>
              <a:defRPr/>
            </a:lvl1pPr>
          </a:lstStyle>
          <a:p>
            <a:endParaRPr lang="en-US" altLang="zh-TW"/>
          </a:p>
        </p:txBody>
      </p:sp>
      <p:sp>
        <p:nvSpPr>
          <p:cNvPr id="4" name="投影片編號版面配置區 3"/>
          <p:cNvSpPr>
            <a:spLocks noGrp="1"/>
          </p:cNvSpPr>
          <p:nvPr>
            <p:ph type="sldNum" sz="quarter" idx="12"/>
          </p:nvPr>
        </p:nvSpPr>
        <p:spPr/>
        <p:txBody>
          <a:bodyPr/>
          <a:lstStyle>
            <a:lvl1pPr>
              <a:defRPr/>
            </a:lvl1pPr>
          </a:lstStyle>
          <a:p>
            <a:fld id="{6159F89F-55C1-444F-ACC8-C1BE3CDE8A11}" type="slidenum">
              <a:rPr lang="zh-TW" altLang="en-US"/>
              <a:pPr/>
              <a:t>‹#›</a:t>
            </a:fld>
            <a:endParaRPr lang="en-US" altLang="zh-TW"/>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457200" y="273050"/>
            <a:ext cx="3008313" cy="1162050"/>
          </a:xfrm>
        </p:spPr>
        <p:txBody>
          <a:bodyPr anchor="b"/>
          <a:lstStyle>
            <a:lvl1pPr algn="l">
              <a:defRPr sz="2000" b="1"/>
            </a:lvl1pPr>
          </a:lstStyle>
          <a:p>
            <a:r>
              <a:rPr lang="zh-TW" altLang="en-US" smtClean="0"/>
              <a:t>按一下以編輯母片標題樣式</a:t>
            </a:r>
            <a:endParaRPr lang="zh-TW" altLang="en-US"/>
          </a:p>
        </p:txBody>
      </p:sp>
      <p:sp>
        <p:nvSpPr>
          <p:cNvPr id="3" name="內容版面配置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文字版面配置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
        <p:nvSpPr>
          <p:cNvPr id="5" name="日期版面配置區 4"/>
          <p:cNvSpPr>
            <a:spLocks noGrp="1"/>
          </p:cNvSpPr>
          <p:nvPr>
            <p:ph type="dt" sz="half" idx="10"/>
          </p:nvPr>
        </p:nvSpPr>
        <p:spPr/>
        <p:txBody>
          <a:bodyPr/>
          <a:lstStyle>
            <a:lvl1pPr>
              <a:defRPr/>
            </a:lvl1pPr>
          </a:lstStyle>
          <a:p>
            <a:endParaRPr lang="en-US" altLang="zh-TW"/>
          </a:p>
        </p:txBody>
      </p:sp>
      <p:sp>
        <p:nvSpPr>
          <p:cNvPr id="6" name="頁尾版面配置區 5"/>
          <p:cNvSpPr>
            <a:spLocks noGrp="1"/>
          </p:cNvSpPr>
          <p:nvPr>
            <p:ph type="ftr" sz="quarter" idx="11"/>
          </p:nvPr>
        </p:nvSpPr>
        <p:spPr/>
        <p:txBody>
          <a:bodyPr/>
          <a:lstStyle>
            <a:lvl1pPr>
              <a:defRPr/>
            </a:lvl1pPr>
          </a:lstStyle>
          <a:p>
            <a:endParaRPr lang="en-US" altLang="zh-TW"/>
          </a:p>
        </p:txBody>
      </p:sp>
      <p:sp>
        <p:nvSpPr>
          <p:cNvPr id="7" name="投影片編號版面配置區 6"/>
          <p:cNvSpPr>
            <a:spLocks noGrp="1"/>
          </p:cNvSpPr>
          <p:nvPr>
            <p:ph type="sldNum" sz="quarter" idx="12"/>
          </p:nvPr>
        </p:nvSpPr>
        <p:spPr/>
        <p:txBody>
          <a:bodyPr/>
          <a:lstStyle>
            <a:lvl1pPr>
              <a:defRPr/>
            </a:lvl1pPr>
          </a:lstStyle>
          <a:p>
            <a:fld id="{146A68B0-38BF-4890-AFA8-FDC040FD17E7}" type="slidenum">
              <a:rPr lang="zh-TW" altLang="en-US"/>
              <a:pPr/>
              <a:t>‹#›</a:t>
            </a:fld>
            <a:endParaRPr lang="en-US" altLang="zh-TW"/>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p:cNvSpPr>
            <a:spLocks noGrp="1"/>
          </p:cNvSpPr>
          <p:nvPr>
            <p:ph type="title"/>
          </p:nvPr>
        </p:nvSpPr>
        <p:spPr>
          <a:xfrm>
            <a:off x="1792288" y="4800600"/>
            <a:ext cx="5486400" cy="566738"/>
          </a:xfrm>
        </p:spPr>
        <p:txBody>
          <a:bodyPr anchor="b"/>
          <a:lstStyle>
            <a:lvl1pPr algn="l">
              <a:defRPr sz="2000" b="1"/>
            </a:lvl1pPr>
          </a:lstStyle>
          <a:p>
            <a:r>
              <a:rPr lang="zh-TW" altLang="en-US" smtClean="0"/>
              <a:t>按一下以編輯母片標題樣式</a:t>
            </a:r>
            <a:endParaRPr lang="zh-TW" altLang="en-US"/>
          </a:p>
        </p:txBody>
      </p:sp>
      <p:sp>
        <p:nvSpPr>
          <p:cNvPr id="3" name="圖片版面配置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TW" altLang="en-US"/>
          </a:p>
        </p:txBody>
      </p:sp>
      <p:sp>
        <p:nvSpPr>
          <p:cNvPr id="4" name="文字版面配置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
        <p:nvSpPr>
          <p:cNvPr id="5" name="日期版面配置區 4"/>
          <p:cNvSpPr>
            <a:spLocks noGrp="1"/>
          </p:cNvSpPr>
          <p:nvPr>
            <p:ph type="dt" sz="half" idx="10"/>
          </p:nvPr>
        </p:nvSpPr>
        <p:spPr/>
        <p:txBody>
          <a:bodyPr/>
          <a:lstStyle>
            <a:lvl1pPr>
              <a:defRPr/>
            </a:lvl1pPr>
          </a:lstStyle>
          <a:p>
            <a:endParaRPr lang="en-US" altLang="zh-TW"/>
          </a:p>
        </p:txBody>
      </p:sp>
      <p:sp>
        <p:nvSpPr>
          <p:cNvPr id="6" name="頁尾版面配置區 5"/>
          <p:cNvSpPr>
            <a:spLocks noGrp="1"/>
          </p:cNvSpPr>
          <p:nvPr>
            <p:ph type="ftr" sz="quarter" idx="11"/>
          </p:nvPr>
        </p:nvSpPr>
        <p:spPr/>
        <p:txBody>
          <a:bodyPr/>
          <a:lstStyle>
            <a:lvl1pPr>
              <a:defRPr/>
            </a:lvl1pPr>
          </a:lstStyle>
          <a:p>
            <a:endParaRPr lang="en-US" altLang="zh-TW"/>
          </a:p>
        </p:txBody>
      </p:sp>
      <p:sp>
        <p:nvSpPr>
          <p:cNvPr id="7" name="投影片編號版面配置區 6"/>
          <p:cNvSpPr>
            <a:spLocks noGrp="1"/>
          </p:cNvSpPr>
          <p:nvPr>
            <p:ph type="sldNum" sz="quarter" idx="12"/>
          </p:nvPr>
        </p:nvSpPr>
        <p:spPr/>
        <p:txBody>
          <a:bodyPr/>
          <a:lstStyle>
            <a:lvl1pPr>
              <a:defRPr/>
            </a:lvl1pPr>
          </a:lstStyle>
          <a:p>
            <a:fld id="{D5FA06F7-16BF-4AFF-BC66-4B8BED28798A}" type="slidenum">
              <a:rPr lang="zh-TW" altLang="en-US"/>
              <a:pPr/>
              <a:t>‹#›</a:t>
            </a:fld>
            <a:endParaRPr lang="en-US" altLang="zh-TW"/>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cstate="print"/>
          <a:srcRect/>
          <a:stretch>
            <a:fillRect/>
          </a:stretch>
        </a:blipFill>
        <a:effectLst/>
      </p:bgPr>
    </p:bg>
    <p:spTree>
      <p:nvGrpSpPr>
        <p:cNvPr id="1" name=""/>
        <p:cNvGrpSpPr/>
        <p:nvPr/>
      </p:nvGrpSpPr>
      <p:grpSpPr>
        <a:xfrm>
          <a:off x="0" y="0"/>
          <a:ext cx="0" cy="0"/>
          <a:chOff x="0" y="0"/>
          <a:chExt cx="0" cy="0"/>
        </a:xfrm>
      </p:grpSpPr>
      <p:sp>
        <p:nvSpPr>
          <p:cNvPr id="3074" name="Rectangle 1026"/>
          <p:cNvSpPr>
            <a:spLocks noGrp="1" noChangeArrowheads="1"/>
          </p:cNvSpPr>
          <p:nvPr>
            <p:ph type="title"/>
          </p:nvPr>
        </p:nvSpPr>
        <p:spPr bwMode="auto">
          <a:xfrm>
            <a:off x="1219200" y="152400"/>
            <a:ext cx="5334000" cy="914400"/>
          </a:xfrm>
          <a:prstGeom prst="rect">
            <a:avLst/>
          </a:prstGeom>
          <a:noFill/>
          <a:ln w="9525">
            <a:noFill/>
            <a:miter lim="800000"/>
            <a:headEnd/>
            <a:tailEnd/>
          </a:ln>
          <a:effectLst>
            <a:outerShdw dist="35921" dir="2700000" algn="ctr" rotWithShape="0">
              <a:srgbClr val="FFFF66"/>
            </a:outerShdw>
          </a:effectLst>
        </p:spPr>
        <p:txBody>
          <a:bodyPr vert="horz" wrap="square" lIns="91440" tIns="45720" rIns="91440" bIns="45720" numCol="1" anchor="ctr" anchorCtr="0" compatLnSpc="1">
            <a:prstTxWarp prst="textNoShape">
              <a:avLst/>
            </a:prstTxWarp>
          </a:bodyPr>
          <a:lstStyle/>
          <a:p>
            <a:pPr lvl="0"/>
            <a:r>
              <a:rPr lang="en-US" altLang="zh-TW" smtClean="0"/>
              <a:t>Click to edit Master title style</a:t>
            </a:r>
          </a:p>
        </p:txBody>
      </p:sp>
      <p:sp>
        <p:nvSpPr>
          <p:cNvPr id="3075" name="Rectangle 1027"/>
          <p:cNvSpPr>
            <a:spLocks noGrp="1" noChangeArrowheads="1"/>
          </p:cNvSpPr>
          <p:nvPr>
            <p:ph type="body" idx="1"/>
          </p:nvPr>
        </p:nvSpPr>
        <p:spPr bwMode="auto">
          <a:xfrm>
            <a:off x="533400" y="1371600"/>
            <a:ext cx="8305800" cy="48006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ltLang="zh-TW" smtClean="0"/>
              <a:t>Click to edit Master text styles</a:t>
            </a:r>
          </a:p>
          <a:p>
            <a:pPr lvl="1"/>
            <a:r>
              <a:rPr lang="en-US" altLang="zh-TW" smtClean="0"/>
              <a:t>Second level</a:t>
            </a:r>
          </a:p>
          <a:p>
            <a:pPr lvl="2"/>
            <a:r>
              <a:rPr lang="en-US" altLang="zh-TW" smtClean="0"/>
              <a:t>Third level</a:t>
            </a:r>
          </a:p>
          <a:p>
            <a:pPr lvl="3"/>
            <a:r>
              <a:rPr lang="en-US" altLang="zh-TW" smtClean="0"/>
              <a:t>Fourth level</a:t>
            </a:r>
          </a:p>
          <a:p>
            <a:pPr lvl="4"/>
            <a:r>
              <a:rPr lang="en-US" altLang="zh-TW" smtClean="0"/>
              <a:t>Fifth level</a:t>
            </a:r>
          </a:p>
        </p:txBody>
      </p:sp>
      <p:sp>
        <p:nvSpPr>
          <p:cNvPr id="3076" name="Rectangle 1028"/>
          <p:cNvSpPr>
            <a:spLocks noGrp="1" noChangeArrowheads="1"/>
          </p:cNvSpPr>
          <p:nvPr>
            <p:ph type="dt" sz="half" idx="2"/>
          </p:nvPr>
        </p:nvSpPr>
        <p:spPr bwMode="auto">
          <a:xfrm>
            <a:off x="541338" y="63500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400" b="0">
                <a:latin typeface="+mn-lt"/>
                <a:ea typeface="新細明體" pitchFamily="18" charset="-120"/>
              </a:defRPr>
            </a:lvl1pPr>
          </a:lstStyle>
          <a:p>
            <a:endParaRPr lang="en-US" altLang="zh-TW"/>
          </a:p>
        </p:txBody>
      </p:sp>
      <p:sp>
        <p:nvSpPr>
          <p:cNvPr id="3077" name="Rectangle 1029"/>
          <p:cNvSpPr>
            <a:spLocks noGrp="1" noChangeArrowheads="1"/>
          </p:cNvSpPr>
          <p:nvPr>
            <p:ph type="ftr" sz="quarter" idx="3"/>
          </p:nvPr>
        </p:nvSpPr>
        <p:spPr bwMode="auto">
          <a:xfrm>
            <a:off x="3124200" y="6350000"/>
            <a:ext cx="32004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b="0">
                <a:latin typeface="+mn-lt"/>
                <a:ea typeface="新細明體" pitchFamily="18" charset="-120"/>
              </a:defRPr>
            </a:lvl1pPr>
          </a:lstStyle>
          <a:p>
            <a:endParaRPr lang="en-US" altLang="zh-TW"/>
          </a:p>
        </p:txBody>
      </p:sp>
      <p:sp>
        <p:nvSpPr>
          <p:cNvPr id="3078" name="Rectangle 1030"/>
          <p:cNvSpPr>
            <a:spLocks noGrp="1" noChangeArrowheads="1"/>
          </p:cNvSpPr>
          <p:nvPr>
            <p:ph type="sldNum" sz="quarter" idx="4"/>
          </p:nvPr>
        </p:nvSpPr>
        <p:spPr bwMode="auto">
          <a:xfrm>
            <a:off x="6934200" y="63500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b="0">
                <a:latin typeface="+mn-lt"/>
                <a:ea typeface="新細明體" pitchFamily="18" charset="-120"/>
              </a:defRPr>
            </a:lvl1pPr>
          </a:lstStyle>
          <a:p>
            <a:fld id="{02F5EDF9-E018-422D-89A0-3D0B9D287D10}" type="slidenum">
              <a:rPr lang="zh-TW" altLang="en-US"/>
              <a:pPr/>
              <a:t>‹#›</a:t>
            </a:fld>
            <a:endParaRPr lang="en-US" altLang="zh-TW"/>
          </a:p>
        </p:txBody>
      </p:sp>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Lst>
  <p:hf hdr="0" ftr="0" dt="0"/>
  <p:txStyles>
    <p:titleStyle>
      <a:lvl1pPr algn="ctr" rtl="0" fontAlgn="base">
        <a:spcBef>
          <a:spcPct val="0"/>
        </a:spcBef>
        <a:spcAft>
          <a:spcPct val="0"/>
        </a:spcAft>
        <a:defRPr sz="3200">
          <a:solidFill>
            <a:schemeClr val="tx2"/>
          </a:solidFill>
          <a:latin typeface="+mj-lt"/>
          <a:ea typeface="+mj-ea"/>
          <a:cs typeface="+mj-cs"/>
        </a:defRPr>
      </a:lvl1pPr>
      <a:lvl2pPr algn="ctr" rtl="0" fontAlgn="base">
        <a:spcBef>
          <a:spcPct val="0"/>
        </a:spcBef>
        <a:spcAft>
          <a:spcPct val="0"/>
        </a:spcAft>
        <a:defRPr sz="3200">
          <a:solidFill>
            <a:schemeClr val="tx2"/>
          </a:solidFill>
          <a:latin typeface="Arial" charset="0"/>
        </a:defRPr>
      </a:lvl2pPr>
      <a:lvl3pPr algn="ctr" rtl="0" fontAlgn="base">
        <a:spcBef>
          <a:spcPct val="0"/>
        </a:spcBef>
        <a:spcAft>
          <a:spcPct val="0"/>
        </a:spcAft>
        <a:defRPr sz="3200">
          <a:solidFill>
            <a:schemeClr val="tx2"/>
          </a:solidFill>
          <a:latin typeface="Arial" charset="0"/>
        </a:defRPr>
      </a:lvl3pPr>
      <a:lvl4pPr algn="ctr" rtl="0" fontAlgn="base">
        <a:spcBef>
          <a:spcPct val="0"/>
        </a:spcBef>
        <a:spcAft>
          <a:spcPct val="0"/>
        </a:spcAft>
        <a:defRPr sz="3200">
          <a:solidFill>
            <a:schemeClr val="tx2"/>
          </a:solidFill>
          <a:latin typeface="Arial" charset="0"/>
        </a:defRPr>
      </a:lvl4pPr>
      <a:lvl5pPr algn="ctr" rtl="0" fontAlgn="base">
        <a:spcBef>
          <a:spcPct val="0"/>
        </a:spcBef>
        <a:spcAft>
          <a:spcPct val="0"/>
        </a:spcAft>
        <a:defRPr sz="3200">
          <a:solidFill>
            <a:schemeClr val="tx2"/>
          </a:solidFill>
          <a:latin typeface="Arial" charset="0"/>
        </a:defRPr>
      </a:lvl5pPr>
      <a:lvl6pPr marL="457200" algn="ctr" rtl="0" fontAlgn="base">
        <a:spcBef>
          <a:spcPct val="0"/>
        </a:spcBef>
        <a:spcAft>
          <a:spcPct val="0"/>
        </a:spcAft>
        <a:defRPr sz="3200">
          <a:solidFill>
            <a:schemeClr val="tx2"/>
          </a:solidFill>
          <a:latin typeface="Arial" charset="0"/>
        </a:defRPr>
      </a:lvl6pPr>
      <a:lvl7pPr marL="914400" algn="ctr" rtl="0" fontAlgn="base">
        <a:spcBef>
          <a:spcPct val="0"/>
        </a:spcBef>
        <a:spcAft>
          <a:spcPct val="0"/>
        </a:spcAft>
        <a:defRPr sz="3200">
          <a:solidFill>
            <a:schemeClr val="tx2"/>
          </a:solidFill>
          <a:latin typeface="Arial" charset="0"/>
        </a:defRPr>
      </a:lvl7pPr>
      <a:lvl8pPr marL="1371600" algn="ctr" rtl="0" fontAlgn="base">
        <a:spcBef>
          <a:spcPct val="0"/>
        </a:spcBef>
        <a:spcAft>
          <a:spcPct val="0"/>
        </a:spcAft>
        <a:defRPr sz="3200">
          <a:solidFill>
            <a:schemeClr val="tx2"/>
          </a:solidFill>
          <a:latin typeface="Arial" charset="0"/>
        </a:defRPr>
      </a:lvl8pPr>
      <a:lvl9pPr marL="1828800" algn="ctr" rtl="0" fontAlgn="base">
        <a:spcBef>
          <a:spcPct val="0"/>
        </a:spcBef>
        <a:spcAft>
          <a:spcPct val="0"/>
        </a:spcAft>
        <a:defRPr sz="3200">
          <a:solidFill>
            <a:schemeClr val="tx2"/>
          </a:solidFill>
          <a:latin typeface="Arial" charset="0"/>
        </a:defRPr>
      </a:lvl9pPr>
    </p:titleStyle>
    <p:bodyStyle>
      <a:lvl1pPr marL="342900" indent="-342900" algn="l" rtl="0" fontAlgn="base">
        <a:spcBef>
          <a:spcPct val="20000"/>
        </a:spcBef>
        <a:spcAft>
          <a:spcPct val="0"/>
        </a:spcAft>
        <a:buChar char="•"/>
        <a:defRPr sz="2800">
          <a:solidFill>
            <a:schemeClr val="tx1"/>
          </a:solidFill>
          <a:latin typeface="+mn-lt"/>
          <a:ea typeface="+mn-ea"/>
          <a:cs typeface="+mn-cs"/>
        </a:defRPr>
      </a:lvl1pPr>
      <a:lvl2pPr marL="742950" indent="-285750" algn="l" rtl="0" fontAlgn="base">
        <a:spcBef>
          <a:spcPct val="20000"/>
        </a:spcBef>
        <a:spcAft>
          <a:spcPct val="0"/>
        </a:spcAft>
        <a:buChar char="–"/>
        <a:defRPr sz="2400">
          <a:solidFill>
            <a:schemeClr val="tx1"/>
          </a:solidFill>
          <a:latin typeface="+mn-lt"/>
        </a:defRPr>
      </a:lvl2pPr>
      <a:lvl3pPr marL="1143000" indent="-228600" algn="l" rtl="0" fontAlgn="base">
        <a:spcBef>
          <a:spcPct val="20000"/>
        </a:spcBef>
        <a:spcAft>
          <a:spcPct val="0"/>
        </a:spcAft>
        <a:buChar char="•"/>
        <a:defRPr sz="2000">
          <a:solidFill>
            <a:schemeClr val="tx1"/>
          </a:solidFill>
          <a:latin typeface="+mn-lt"/>
        </a:defRPr>
      </a:lvl3pPr>
      <a:lvl4pPr marL="1600200" indent="-228600" algn="l" rtl="0" fontAlgn="base">
        <a:spcBef>
          <a:spcPct val="20000"/>
        </a:spcBef>
        <a:spcAft>
          <a:spcPct val="0"/>
        </a:spcAft>
        <a:buChar char="–"/>
        <a:defRPr>
          <a:solidFill>
            <a:schemeClr val="tx1"/>
          </a:solidFill>
          <a:latin typeface="+mn-lt"/>
        </a:defRPr>
      </a:lvl4pPr>
      <a:lvl5pPr marL="2057400" indent="-228600" algn="l" rtl="0" fontAlgn="base">
        <a:spcBef>
          <a:spcPct val="20000"/>
        </a:spcBef>
        <a:spcAft>
          <a:spcPct val="0"/>
        </a:spcAft>
        <a:buChar char="»"/>
        <a:defRPr sz="1600">
          <a:solidFill>
            <a:schemeClr val="tx1"/>
          </a:solidFill>
          <a:latin typeface="+mn-lt"/>
        </a:defRPr>
      </a:lvl5pPr>
      <a:lvl6pPr marL="2514600" indent="-228600" algn="l" rtl="0" fontAlgn="base">
        <a:spcBef>
          <a:spcPct val="20000"/>
        </a:spcBef>
        <a:spcAft>
          <a:spcPct val="0"/>
        </a:spcAft>
        <a:buChar char="»"/>
        <a:defRPr sz="1600">
          <a:solidFill>
            <a:schemeClr val="tx1"/>
          </a:solidFill>
          <a:latin typeface="+mn-lt"/>
        </a:defRPr>
      </a:lvl6pPr>
      <a:lvl7pPr marL="2971800" indent="-228600" algn="l" rtl="0" fontAlgn="base">
        <a:spcBef>
          <a:spcPct val="20000"/>
        </a:spcBef>
        <a:spcAft>
          <a:spcPct val="0"/>
        </a:spcAft>
        <a:buChar char="»"/>
        <a:defRPr sz="1600">
          <a:solidFill>
            <a:schemeClr val="tx1"/>
          </a:solidFill>
          <a:latin typeface="+mn-lt"/>
        </a:defRPr>
      </a:lvl7pPr>
      <a:lvl8pPr marL="3429000" indent="-228600" algn="l" rtl="0" fontAlgn="base">
        <a:spcBef>
          <a:spcPct val="20000"/>
        </a:spcBef>
        <a:spcAft>
          <a:spcPct val="0"/>
        </a:spcAft>
        <a:buChar char="»"/>
        <a:defRPr sz="1600">
          <a:solidFill>
            <a:schemeClr val="tx1"/>
          </a:solidFill>
          <a:latin typeface="+mn-lt"/>
        </a:defRPr>
      </a:lvl8pPr>
      <a:lvl9pPr marL="3886200" indent="-228600" algn="l" rtl="0" fontAlgn="base">
        <a:spcBef>
          <a:spcPct val="20000"/>
        </a:spcBef>
        <a:spcAft>
          <a:spcPct val="0"/>
        </a:spcAft>
        <a:buChar char="»"/>
        <a:defRPr sz="1600">
          <a:solidFill>
            <a:schemeClr val="tx1"/>
          </a:solidFill>
          <a:latin typeface="+mn-lt"/>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8" name="Rectangle 10"/>
          <p:cNvSpPr>
            <a:spLocks noGrp="1" noChangeArrowheads="1"/>
          </p:cNvSpPr>
          <p:nvPr>
            <p:ph type="ctrTitle"/>
          </p:nvPr>
        </p:nvSpPr>
        <p:spPr>
          <a:xfrm>
            <a:off x="168275" y="1311275"/>
            <a:ext cx="6035675" cy="3043238"/>
          </a:xfrm>
          <a:noFill/>
          <a:ln/>
        </p:spPr>
        <p:txBody>
          <a:bodyPr/>
          <a:lstStyle/>
          <a:p>
            <a:r>
              <a:rPr lang="en-US" altLang="zh-TW" sz="6600" b="1" dirty="0">
                <a:ea typeface="新細明體" pitchFamily="18" charset="-120"/>
              </a:rPr>
              <a:t>Tong </a:t>
            </a:r>
            <a:r>
              <a:rPr lang="en-US" altLang="zh-TW" sz="6600" b="1" dirty="0" err="1">
                <a:ea typeface="新細明體" pitchFamily="18" charset="-120"/>
              </a:rPr>
              <a:t>Hsing</a:t>
            </a:r>
            <a:endParaRPr lang="en-US" altLang="zh-TW" sz="4000" b="1" dirty="0">
              <a:solidFill>
                <a:srgbClr val="FF3300"/>
              </a:solidFill>
              <a:ea typeface="新細明體" pitchFamily="18" charset="-120"/>
            </a:endParaRPr>
          </a:p>
        </p:txBody>
      </p:sp>
      <p:sp>
        <p:nvSpPr>
          <p:cNvPr id="2059" name="Rectangle 11"/>
          <p:cNvSpPr>
            <a:spLocks noChangeArrowheads="1"/>
          </p:cNvSpPr>
          <p:nvPr/>
        </p:nvSpPr>
        <p:spPr bwMode="auto">
          <a:xfrm>
            <a:off x="974725" y="3798888"/>
            <a:ext cx="4572000" cy="1509712"/>
          </a:xfrm>
          <a:prstGeom prst="rect">
            <a:avLst/>
          </a:prstGeom>
          <a:noFill/>
          <a:ln w="9525">
            <a:noFill/>
            <a:miter lim="800000"/>
            <a:headEnd/>
            <a:tailEnd/>
          </a:ln>
          <a:effectLst/>
        </p:spPr>
        <p:txBody>
          <a:bodyPr>
            <a:spAutoFit/>
          </a:bodyPr>
          <a:lstStyle/>
          <a:p>
            <a:pPr algn="l">
              <a:spcBef>
                <a:spcPct val="25000"/>
              </a:spcBef>
            </a:pPr>
            <a:r>
              <a:rPr lang="en-US" altLang="zh-TW" sz="2800" dirty="0" smtClean="0">
                <a:latin typeface="Arial" charset="0"/>
                <a:ea typeface="新細明體" pitchFamily="18" charset="-120"/>
              </a:rPr>
              <a:t>Fourth </a:t>
            </a:r>
            <a:r>
              <a:rPr lang="en-US" altLang="zh-TW" sz="2800" dirty="0">
                <a:latin typeface="Arial" charset="0"/>
                <a:ea typeface="新細明體" pitchFamily="18" charset="-120"/>
              </a:rPr>
              <a:t>Quarter </a:t>
            </a:r>
            <a:r>
              <a:rPr lang="en-US" altLang="zh-TW" sz="2800" dirty="0" smtClean="0">
                <a:latin typeface="Arial" charset="0"/>
                <a:ea typeface="新細明體" pitchFamily="18" charset="-120"/>
              </a:rPr>
              <a:t>2021</a:t>
            </a:r>
            <a:endParaRPr lang="en-US" altLang="zh-TW" sz="2800" dirty="0">
              <a:latin typeface="Arial" charset="0"/>
              <a:ea typeface="新細明體" pitchFamily="18" charset="-120"/>
            </a:endParaRPr>
          </a:p>
          <a:p>
            <a:pPr algn="l">
              <a:spcBef>
                <a:spcPct val="25000"/>
              </a:spcBef>
            </a:pPr>
            <a:r>
              <a:rPr lang="en-US" altLang="zh-TW" sz="2800" dirty="0" smtClean="0">
                <a:latin typeface="Arial" charset="0"/>
                <a:ea typeface="新細明體" pitchFamily="18" charset="-120"/>
              </a:rPr>
              <a:t>Earnings </a:t>
            </a:r>
            <a:r>
              <a:rPr lang="en-US" altLang="zh-TW" sz="2800" dirty="0">
                <a:latin typeface="Arial" charset="0"/>
                <a:ea typeface="新細明體" pitchFamily="18" charset="-120"/>
              </a:rPr>
              <a:t>Conference</a:t>
            </a:r>
            <a:r>
              <a:rPr lang="en-US" altLang="zh-TW" dirty="0">
                <a:latin typeface="Arial" charset="0"/>
                <a:ea typeface="新細明體" pitchFamily="18" charset="-120"/>
              </a:rPr>
              <a:t> </a:t>
            </a:r>
          </a:p>
          <a:p>
            <a:pPr algn="l">
              <a:spcBef>
                <a:spcPct val="25000"/>
              </a:spcBef>
            </a:pPr>
            <a:r>
              <a:rPr lang="en-US" altLang="zh-TW" dirty="0" smtClean="0">
                <a:latin typeface="Arial" charset="0"/>
                <a:ea typeface="新細明體" pitchFamily="18" charset="-120"/>
              </a:rPr>
              <a:t>Mar 22</a:t>
            </a:r>
            <a:r>
              <a:rPr lang="en-US" altLang="zh-TW" baseline="30000" dirty="0" smtClean="0">
                <a:latin typeface="Arial" charset="0"/>
                <a:ea typeface="新細明體" pitchFamily="18" charset="-120"/>
              </a:rPr>
              <a:t>nd</a:t>
            </a:r>
            <a:r>
              <a:rPr lang="en-US" altLang="zh-TW" dirty="0" smtClean="0">
                <a:latin typeface="Arial" charset="0"/>
                <a:ea typeface="新細明體" pitchFamily="18" charset="-120"/>
              </a:rPr>
              <a:t>, 2022 </a:t>
            </a:r>
            <a:endParaRPr lang="zh-TW" altLang="en-US" dirty="0">
              <a:latin typeface="Arial" charset="0"/>
              <a:ea typeface="新細明體" pitchFamily="18" charset="-12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0535" y="609600"/>
            <a:ext cx="9397498" cy="59007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9" name="投影片編號版面配置區 3"/>
          <p:cNvSpPr>
            <a:spLocks noGrp="1"/>
          </p:cNvSpPr>
          <p:nvPr>
            <p:ph type="sldNum" sz="quarter" idx="12"/>
          </p:nvPr>
        </p:nvSpPr>
        <p:spPr/>
        <p:txBody>
          <a:bodyPr/>
          <a:lstStyle/>
          <a:p>
            <a:fld id="{2050D025-F7E7-4729-A5C0-F48726E94417}" type="slidenum">
              <a:rPr lang="zh-TW" altLang="en-US"/>
              <a:pPr/>
              <a:t>10</a:t>
            </a:fld>
            <a:endParaRPr lang="en-US" altLang="zh-TW"/>
          </a:p>
        </p:txBody>
      </p:sp>
      <p:sp>
        <p:nvSpPr>
          <p:cNvPr id="24" name="投影片編號版面配置區 3"/>
          <p:cNvSpPr txBox="1">
            <a:spLocks noGrp="1"/>
          </p:cNvSpPr>
          <p:nvPr/>
        </p:nvSpPr>
        <p:spPr bwMode="auto">
          <a:xfrm>
            <a:off x="6934200" y="6350000"/>
            <a:ext cx="1905000" cy="457200"/>
          </a:xfrm>
          <a:prstGeom prst="rect">
            <a:avLst/>
          </a:prstGeom>
          <a:noFill/>
          <a:ln>
            <a:miter lim="800000"/>
            <a:headEnd/>
            <a:tailEnd/>
          </a:ln>
        </p:spPr>
        <p:txBody>
          <a:bodyPr/>
          <a:lstStyle/>
          <a:p>
            <a:pPr algn="r">
              <a:defRPr/>
            </a:pPr>
            <a:fld id="{A9598378-FACB-43D0-8BA6-76B4DB5E2A19}" type="slidenum">
              <a:rPr lang="zh-TW" altLang="en-US" sz="1400" b="0">
                <a:latin typeface="+mn-lt"/>
                <a:ea typeface="新細明體" pitchFamily="18" charset="-120"/>
              </a:rPr>
              <a:pPr algn="r">
                <a:defRPr/>
              </a:pPr>
              <a:t>10</a:t>
            </a:fld>
            <a:endParaRPr lang="en-US" altLang="zh-TW" sz="1400" b="0">
              <a:latin typeface="+mn-lt"/>
              <a:ea typeface="新細明體" pitchFamily="18" charset="-120"/>
            </a:endParaRPr>
          </a:p>
        </p:txBody>
      </p:sp>
      <p:sp>
        <p:nvSpPr>
          <p:cNvPr id="250884" name="Rectangle 3"/>
          <p:cNvSpPr>
            <a:spLocks noChangeArrowheads="1"/>
          </p:cNvSpPr>
          <p:nvPr/>
        </p:nvSpPr>
        <p:spPr bwMode="auto">
          <a:xfrm>
            <a:off x="155575" y="1032732"/>
            <a:ext cx="1081087" cy="212725"/>
          </a:xfrm>
          <a:prstGeom prst="rect">
            <a:avLst/>
          </a:prstGeom>
          <a:noFill/>
          <a:ln w="9525">
            <a:noFill/>
            <a:miter lim="800000"/>
            <a:headEnd/>
            <a:tailEnd/>
          </a:ln>
        </p:spPr>
        <p:txBody>
          <a:bodyPr wrap="none" lIns="0" tIns="0" rIns="0" bIns="0">
            <a:spAutoFit/>
          </a:bodyPr>
          <a:lstStyle/>
          <a:p>
            <a:r>
              <a:rPr lang="zh-TW" altLang="en-US" sz="1400" dirty="0">
                <a:solidFill>
                  <a:srgbClr val="000000"/>
                </a:solidFill>
                <a:latin typeface="Century Gothic" pitchFamily="34" charset="0"/>
                <a:ea typeface="新細明體" pitchFamily="18" charset="-120"/>
              </a:rPr>
              <a:t>(</a:t>
            </a:r>
            <a:r>
              <a:rPr lang="en-US" altLang="zh-TW" sz="1400" dirty="0">
                <a:solidFill>
                  <a:srgbClr val="000000"/>
                </a:solidFill>
                <a:latin typeface="Century Gothic" pitchFamily="34" charset="0"/>
                <a:ea typeface="新細明體" pitchFamily="18" charset="-120"/>
              </a:rPr>
              <a:t>Unit: K_NTD)</a:t>
            </a:r>
            <a:endParaRPr lang="en-US" altLang="zh-TW" sz="1400" b="0" dirty="0">
              <a:ea typeface="新細明體" pitchFamily="18" charset="-120"/>
            </a:endParaRPr>
          </a:p>
        </p:txBody>
      </p:sp>
      <p:sp>
        <p:nvSpPr>
          <p:cNvPr id="218116" name="Rectangle 4"/>
          <p:cNvSpPr>
            <a:spLocks noChangeArrowheads="1"/>
          </p:cNvSpPr>
          <p:nvPr/>
        </p:nvSpPr>
        <p:spPr bwMode="auto">
          <a:xfrm>
            <a:off x="155575" y="266700"/>
            <a:ext cx="7772400" cy="685800"/>
          </a:xfrm>
          <a:prstGeom prst="rect">
            <a:avLst/>
          </a:prstGeom>
          <a:noFill/>
          <a:ln w="9525">
            <a:noFill/>
            <a:miter lim="800000"/>
            <a:headEnd/>
            <a:tailEnd/>
          </a:ln>
          <a:effectLst>
            <a:outerShdw dist="35921" dir="2700000" algn="ctr" rotWithShape="0">
              <a:srgbClr val="FFFF66"/>
            </a:outerShdw>
          </a:effectLst>
        </p:spPr>
        <p:txBody>
          <a:bodyPr anchor="ctr"/>
          <a:lstStyle/>
          <a:p>
            <a:pPr>
              <a:defRPr/>
            </a:pPr>
            <a:r>
              <a:rPr lang="en-US" altLang="zh-TW" sz="2800" b="0" u="sng">
                <a:solidFill>
                  <a:srgbClr val="000099"/>
                </a:solidFill>
                <a:latin typeface="Century Gothic" pitchFamily="34" charset="0"/>
                <a:ea typeface="新細明體" pitchFamily="18" charset="-120"/>
              </a:rPr>
              <a:t>Tong Hsing Revenue History</a:t>
            </a:r>
          </a:p>
        </p:txBody>
      </p:sp>
      <p:sp>
        <p:nvSpPr>
          <p:cNvPr id="22" name="Line 20"/>
          <p:cNvSpPr>
            <a:spLocks noChangeShapeType="1"/>
          </p:cNvSpPr>
          <p:nvPr/>
        </p:nvSpPr>
        <p:spPr bwMode="auto">
          <a:xfrm flipV="1">
            <a:off x="1757450" y="3644123"/>
            <a:ext cx="772688" cy="196507"/>
          </a:xfrm>
          <a:prstGeom prst="line">
            <a:avLst/>
          </a:prstGeom>
          <a:noFill/>
          <a:ln w="9525">
            <a:solidFill>
              <a:srgbClr val="FF3300"/>
            </a:solidFill>
            <a:round/>
            <a:headEnd/>
            <a:tailEnd type="triangle" w="med" len="med"/>
          </a:ln>
        </p:spPr>
        <p:txBody>
          <a:bodyPr/>
          <a:lstStyle/>
          <a:p>
            <a:endParaRPr lang="zh-TW" altLang="en-US"/>
          </a:p>
        </p:txBody>
      </p:sp>
      <p:sp>
        <p:nvSpPr>
          <p:cNvPr id="23" name="Line 20"/>
          <p:cNvSpPr>
            <a:spLocks noChangeShapeType="1"/>
          </p:cNvSpPr>
          <p:nvPr/>
        </p:nvSpPr>
        <p:spPr bwMode="auto">
          <a:xfrm flipV="1">
            <a:off x="3383565" y="3702131"/>
            <a:ext cx="737523" cy="138499"/>
          </a:xfrm>
          <a:prstGeom prst="line">
            <a:avLst/>
          </a:prstGeom>
          <a:noFill/>
          <a:ln w="9525">
            <a:solidFill>
              <a:srgbClr val="FF3300"/>
            </a:solidFill>
            <a:round/>
            <a:headEnd/>
            <a:tailEnd type="triangle" w="med" len="med"/>
          </a:ln>
        </p:spPr>
        <p:txBody>
          <a:bodyPr/>
          <a:lstStyle/>
          <a:p>
            <a:endParaRPr lang="zh-TW" altLang="en-US"/>
          </a:p>
        </p:txBody>
      </p:sp>
      <p:sp>
        <p:nvSpPr>
          <p:cNvPr id="26" name="Text Box 17"/>
          <p:cNvSpPr txBox="1">
            <a:spLocks noChangeArrowheads="1"/>
          </p:cNvSpPr>
          <p:nvPr/>
        </p:nvSpPr>
        <p:spPr bwMode="auto">
          <a:xfrm>
            <a:off x="2612463" y="3821423"/>
            <a:ext cx="673100" cy="274637"/>
          </a:xfrm>
          <a:prstGeom prst="rect">
            <a:avLst/>
          </a:prstGeom>
          <a:noFill/>
          <a:ln w="9525">
            <a:noFill/>
            <a:miter lim="800000"/>
            <a:headEnd/>
            <a:tailEnd/>
          </a:ln>
        </p:spPr>
        <p:txBody>
          <a:bodyPr>
            <a:spAutoFit/>
          </a:bodyPr>
          <a:lstStyle/>
          <a:p>
            <a:pPr>
              <a:spcBef>
                <a:spcPct val="50000"/>
              </a:spcBef>
            </a:pPr>
            <a:r>
              <a:rPr lang="en-US" altLang="zh-TW" sz="1200" dirty="0" smtClean="0">
                <a:solidFill>
                  <a:srgbClr val="FF3300"/>
                </a:solidFill>
                <a:latin typeface="Century Gothic" pitchFamily="34" charset="0"/>
                <a:ea typeface="新細明體" pitchFamily="18" charset="-120"/>
              </a:rPr>
              <a:t>-7</a:t>
            </a:r>
            <a:r>
              <a:rPr lang="zh-TW" altLang="en-US" sz="1200" dirty="0" smtClean="0">
                <a:solidFill>
                  <a:srgbClr val="FF3300"/>
                </a:solidFill>
                <a:latin typeface="Century Gothic" pitchFamily="34" charset="0"/>
                <a:ea typeface="新細明體" pitchFamily="18" charset="-120"/>
              </a:rPr>
              <a:t>%</a:t>
            </a:r>
            <a:endParaRPr lang="zh-TW" altLang="en-US" sz="1200" dirty="0">
              <a:solidFill>
                <a:srgbClr val="FF3300"/>
              </a:solidFill>
              <a:latin typeface="Century Gothic" pitchFamily="34" charset="0"/>
              <a:ea typeface="新細明體" pitchFamily="18" charset="-120"/>
            </a:endParaRPr>
          </a:p>
        </p:txBody>
      </p:sp>
      <p:sp>
        <p:nvSpPr>
          <p:cNvPr id="27" name="Line 20"/>
          <p:cNvSpPr>
            <a:spLocks noChangeShapeType="1"/>
          </p:cNvSpPr>
          <p:nvPr/>
        </p:nvSpPr>
        <p:spPr bwMode="auto">
          <a:xfrm flipV="1">
            <a:off x="5778846" y="3910293"/>
            <a:ext cx="865924" cy="0"/>
          </a:xfrm>
          <a:prstGeom prst="line">
            <a:avLst/>
          </a:prstGeom>
          <a:noFill/>
          <a:ln w="9525">
            <a:solidFill>
              <a:srgbClr val="FF3300"/>
            </a:solidFill>
            <a:round/>
            <a:headEnd/>
            <a:tailEnd type="triangle" w="med" len="med"/>
          </a:ln>
        </p:spPr>
        <p:txBody>
          <a:bodyPr/>
          <a:lstStyle/>
          <a:p>
            <a:endParaRPr lang="zh-TW" altLang="en-US"/>
          </a:p>
        </p:txBody>
      </p:sp>
      <p:sp>
        <p:nvSpPr>
          <p:cNvPr id="28" name="Text Box 17"/>
          <p:cNvSpPr txBox="1">
            <a:spLocks noChangeArrowheads="1"/>
          </p:cNvSpPr>
          <p:nvPr/>
        </p:nvSpPr>
        <p:spPr bwMode="auto">
          <a:xfrm>
            <a:off x="5899648" y="3959392"/>
            <a:ext cx="624320" cy="276999"/>
          </a:xfrm>
          <a:prstGeom prst="rect">
            <a:avLst/>
          </a:prstGeom>
          <a:noFill/>
          <a:ln w="9525">
            <a:noFill/>
            <a:miter lim="800000"/>
            <a:headEnd/>
            <a:tailEnd/>
          </a:ln>
        </p:spPr>
        <p:txBody>
          <a:bodyPr wrap="square">
            <a:spAutoFit/>
          </a:bodyPr>
          <a:lstStyle/>
          <a:p>
            <a:pPr>
              <a:spcBef>
                <a:spcPct val="50000"/>
              </a:spcBef>
            </a:pPr>
            <a:r>
              <a:rPr lang="en-US" altLang="zh-TW" sz="1200" dirty="0" smtClean="0">
                <a:solidFill>
                  <a:srgbClr val="FF3300"/>
                </a:solidFill>
                <a:latin typeface="Century Gothic" pitchFamily="34" charset="0"/>
                <a:ea typeface="新細明體" pitchFamily="18" charset="-120"/>
              </a:rPr>
              <a:t>+0</a:t>
            </a:r>
            <a:r>
              <a:rPr lang="zh-TW" altLang="en-US" sz="1200" dirty="0" smtClean="0">
                <a:solidFill>
                  <a:srgbClr val="FF3300"/>
                </a:solidFill>
                <a:latin typeface="Century Gothic" pitchFamily="34" charset="0"/>
                <a:ea typeface="新細明體" pitchFamily="18" charset="-120"/>
              </a:rPr>
              <a:t>%</a:t>
            </a:r>
            <a:endParaRPr lang="zh-TW" altLang="en-US" sz="1200" dirty="0">
              <a:solidFill>
                <a:srgbClr val="FF3300"/>
              </a:solidFill>
              <a:latin typeface="Century Gothic" pitchFamily="34" charset="0"/>
              <a:ea typeface="新細明體" pitchFamily="18" charset="-120"/>
            </a:endParaRPr>
          </a:p>
        </p:txBody>
      </p:sp>
      <p:sp>
        <p:nvSpPr>
          <p:cNvPr id="29" name="Text Box 17"/>
          <p:cNvSpPr txBox="1">
            <a:spLocks noChangeArrowheads="1"/>
          </p:cNvSpPr>
          <p:nvPr/>
        </p:nvSpPr>
        <p:spPr bwMode="auto">
          <a:xfrm>
            <a:off x="1757450" y="3782623"/>
            <a:ext cx="673100" cy="274637"/>
          </a:xfrm>
          <a:prstGeom prst="rect">
            <a:avLst/>
          </a:prstGeom>
          <a:noFill/>
          <a:ln w="9525">
            <a:noFill/>
            <a:miter lim="800000"/>
            <a:headEnd/>
            <a:tailEnd/>
          </a:ln>
        </p:spPr>
        <p:txBody>
          <a:bodyPr>
            <a:spAutoFit/>
          </a:bodyPr>
          <a:lstStyle/>
          <a:p>
            <a:pPr>
              <a:spcBef>
                <a:spcPct val="50000"/>
              </a:spcBef>
            </a:pPr>
            <a:r>
              <a:rPr lang="en-US" altLang="zh-TW" sz="1200" dirty="0" smtClean="0">
                <a:solidFill>
                  <a:srgbClr val="FF3300"/>
                </a:solidFill>
                <a:latin typeface="Century Gothic" pitchFamily="34" charset="0"/>
                <a:ea typeface="新細明體" pitchFamily="18" charset="-120"/>
              </a:rPr>
              <a:t>+5</a:t>
            </a:r>
            <a:r>
              <a:rPr lang="zh-TW" altLang="en-US" sz="1200" dirty="0" smtClean="0">
                <a:solidFill>
                  <a:srgbClr val="FF3300"/>
                </a:solidFill>
                <a:latin typeface="Century Gothic" pitchFamily="34" charset="0"/>
                <a:ea typeface="新細明體" pitchFamily="18" charset="-120"/>
              </a:rPr>
              <a:t>%</a:t>
            </a:r>
            <a:endParaRPr lang="zh-TW" altLang="en-US" sz="1200" dirty="0">
              <a:solidFill>
                <a:srgbClr val="FF3300"/>
              </a:solidFill>
              <a:latin typeface="Century Gothic" pitchFamily="34" charset="0"/>
              <a:ea typeface="新細明體" pitchFamily="18" charset="-120"/>
            </a:endParaRPr>
          </a:p>
        </p:txBody>
      </p:sp>
      <p:sp>
        <p:nvSpPr>
          <p:cNvPr id="30" name="Line 20"/>
          <p:cNvSpPr>
            <a:spLocks noChangeShapeType="1"/>
          </p:cNvSpPr>
          <p:nvPr/>
        </p:nvSpPr>
        <p:spPr bwMode="auto">
          <a:xfrm>
            <a:off x="2530138" y="3644123"/>
            <a:ext cx="837751" cy="196507"/>
          </a:xfrm>
          <a:prstGeom prst="line">
            <a:avLst/>
          </a:prstGeom>
          <a:noFill/>
          <a:ln w="9525">
            <a:solidFill>
              <a:srgbClr val="FF3300"/>
            </a:solidFill>
            <a:round/>
            <a:headEnd/>
            <a:tailEnd type="triangle" w="med" len="med"/>
          </a:ln>
        </p:spPr>
        <p:txBody>
          <a:bodyPr/>
          <a:lstStyle/>
          <a:p>
            <a:endParaRPr lang="zh-TW" altLang="en-US"/>
          </a:p>
        </p:txBody>
      </p:sp>
      <p:sp>
        <p:nvSpPr>
          <p:cNvPr id="31" name="Text Box 17"/>
          <p:cNvSpPr txBox="1">
            <a:spLocks noChangeArrowheads="1"/>
          </p:cNvSpPr>
          <p:nvPr/>
        </p:nvSpPr>
        <p:spPr bwMode="auto">
          <a:xfrm>
            <a:off x="3458638" y="3821423"/>
            <a:ext cx="587376" cy="274637"/>
          </a:xfrm>
          <a:prstGeom prst="rect">
            <a:avLst/>
          </a:prstGeom>
          <a:noFill/>
          <a:ln w="9525">
            <a:noFill/>
            <a:miter lim="800000"/>
            <a:headEnd/>
            <a:tailEnd/>
          </a:ln>
        </p:spPr>
        <p:txBody>
          <a:bodyPr wrap="square">
            <a:spAutoFit/>
          </a:bodyPr>
          <a:lstStyle/>
          <a:p>
            <a:pPr>
              <a:spcBef>
                <a:spcPct val="50000"/>
              </a:spcBef>
            </a:pPr>
            <a:r>
              <a:rPr lang="en-US" altLang="zh-TW" sz="1200" dirty="0" smtClean="0">
                <a:solidFill>
                  <a:srgbClr val="FF3300"/>
                </a:solidFill>
                <a:latin typeface="Century Gothic" pitchFamily="34" charset="0"/>
                <a:ea typeface="新細明體" pitchFamily="18" charset="-120"/>
              </a:rPr>
              <a:t>+4</a:t>
            </a:r>
            <a:r>
              <a:rPr lang="zh-TW" altLang="en-US" sz="1200" dirty="0" smtClean="0">
                <a:solidFill>
                  <a:srgbClr val="FF3300"/>
                </a:solidFill>
                <a:latin typeface="Century Gothic" pitchFamily="34" charset="0"/>
                <a:ea typeface="新細明體" pitchFamily="18" charset="-120"/>
              </a:rPr>
              <a:t>%</a:t>
            </a:r>
            <a:endParaRPr lang="zh-TW" altLang="en-US" sz="1200" dirty="0">
              <a:solidFill>
                <a:srgbClr val="FF3300"/>
              </a:solidFill>
              <a:latin typeface="Century Gothic" pitchFamily="34" charset="0"/>
              <a:ea typeface="新細明體" pitchFamily="18" charset="-120"/>
            </a:endParaRPr>
          </a:p>
        </p:txBody>
      </p:sp>
      <p:sp>
        <p:nvSpPr>
          <p:cNvPr id="32" name="Line 20"/>
          <p:cNvSpPr>
            <a:spLocks noChangeShapeType="1"/>
          </p:cNvSpPr>
          <p:nvPr/>
        </p:nvSpPr>
        <p:spPr bwMode="auto">
          <a:xfrm>
            <a:off x="4098707" y="3707581"/>
            <a:ext cx="898206" cy="150083"/>
          </a:xfrm>
          <a:prstGeom prst="line">
            <a:avLst/>
          </a:prstGeom>
          <a:noFill/>
          <a:ln w="9525">
            <a:solidFill>
              <a:srgbClr val="FF3300"/>
            </a:solidFill>
            <a:round/>
            <a:headEnd/>
            <a:tailEnd type="triangle" w="med" len="med"/>
          </a:ln>
        </p:spPr>
        <p:txBody>
          <a:bodyPr/>
          <a:lstStyle/>
          <a:p>
            <a:endParaRPr lang="zh-TW" altLang="en-US"/>
          </a:p>
        </p:txBody>
      </p:sp>
      <p:sp>
        <p:nvSpPr>
          <p:cNvPr id="33" name="Text Box 17"/>
          <p:cNvSpPr txBox="1">
            <a:spLocks noChangeArrowheads="1"/>
          </p:cNvSpPr>
          <p:nvPr/>
        </p:nvSpPr>
        <p:spPr bwMode="auto">
          <a:xfrm>
            <a:off x="4211260" y="3861984"/>
            <a:ext cx="673100" cy="274637"/>
          </a:xfrm>
          <a:prstGeom prst="rect">
            <a:avLst/>
          </a:prstGeom>
          <a:noFill/>
          <a:ln w="9525">
            <a:noFill/>
            <a:miter lim="800000"/>
            <a:headEnd/>
            <a:tailEnd/>
          </a:ln>
        </p:spPr>
        <p:txBody>
          <a:bodyPr>
            <a:spAutoFit/>
          </a:bodyPr>
          <a:lstStyle/>
          <a:p>
            <a:pPr>
              <a:spcBef>
                <a:spcPct val="50000"/>
              </a:spcBef>
            </a:pPr>
            <a:r>
              <a:rPr lang="en-US" altLang="zh-TW" sz="1200" dirty="0" smtClean="0">
                <a:solidFill>
                  <a:srgbClr val="FF3300"/>
                </a:solidFill>
                <a:latin typeface="Century Gothic" pitchFamily="34" charset="0"/>
                <a:ea typeface="新細明體" pitchFamily="18" charset="-120"/>
              </a:rPr>
              <a:t>-4</a:t>
            </a:r>
            <a:r>
              <a:rPr lang="zh-TW" altLang="en-US" sz="1200" dirty="0" smtClean="0">
                <a:solidFill>
                  <a:srgbClr val="FF3300"/>
                </a:solidFill>
                <a:latin typeface="Century Gothic" pitchFamily="34" charset="0"/>
                <a:ea typeface="新細明體" pitchFamily="18" charset="-120"/>
              </a:rPr>
              <a:t>%</a:t>
            </a:r>
            <a:endParaRPr lang="zh-TW" altLang="en-US" sz="1200" dirty="0">
              <a:solidFill>
                <a:srgbClr val="FF3300"/>
              </a:solidFill>
              <a:latin typeface="Century Gothic" pitchFamily="34" charset="0"/>
              <a:ea typeface="新細明體" pitchFamily="18" charset="-120"/>
            </a:endParaRPr>
          </a:p>
        </p:txBody>
      </p:sp>
      <p:sp>
        <p:nvSpPr>
          <p:cNvPr id="36" name="Line 20"/>
          <p:cNvSpPr>
            <a:spLocks noChangeShapeType="1"/>
          </p:cNvSpPr>
          <p:nvPr/>
        </p:nvSpPr>
        <p:spPr bwMode="auto">
          <a:xfrm>
            <a:off x="5020155" y="3861984"/>
            <a:ext cx="790600" cy="28573"/>
          </a:xfrm>
          <a:prstGeom prst="line">
            <a:avLst/>
          </a:prstGeom>
          <a:noFill/>
          <a:ln w="9525">
            <a:solidFill>
              <a:srgbClr val="FF3300"/>
            </a:solidFill>
            <a:round/>
            <a:headEnd/>
            <a:tailEnd type="triangle" w="med" len="med"/>
          </a:ln>
        </p:spPr>
        <p:txBody>
          <a:bodyPr/>
          <a:lstStyle/>
          <a:p>
            <a:endParaRPr lang="zh-TW" altLang="en-US"/>
          </a:p>
        </p:txBody>
      </p:sp>
      <p:sp>
        <p:nvSpPr>
          <p:cNvPr id="37" name="Text Box 17"/>
          <p:cNvSpPr txBox="1">
            <a:spLocks noChangeArrowheads="1"/>
          </p:cNvSpPr>
          <p:nvPr/>
        </p:nvSpPr>
        <p:spPr bwMode="auto">
          <a:xfrm>
            <a:off x="5078905" y="3972115"/>
            <a:ext cx="673100" cy="276999"/>
          </a:xfrm>
          <a:prstGeom prst="rect">
            <a:avLst/>
          </a:prstGeom>
          <a:noFill/>
          <a:ln w="9525">
            <a:noFill/>
            <a:miter lim="800000"/>
            <a:headEnd/>
            <a:tailEnd/>
          </a:ln>
        </p:spPr>
        <p:txBody>
          <a:bodyPr wrap="square">
            <a:spAutoFit/>
          </a:bodyPr>
          <a:lstStyle/>
          <a:p>
            <a:pPr>
              <a:spcBef>
                <a:spcPct val="50000"/>
              </a:spcBef>
            </a:pPr>
            <a:r>
              <a:rPr lang="en-US" altLang="zh-TW" sz="1200" dirty="0" smtClean="0">
                <a:solidFill>
                  <a:srgbClr val="FF3300"/>
                </a:solidFill>
                <a:latin typeface="Century Gothic" pitchFamily="34" charset="0"/>
                <a:ea typeface="新細明體" pitchFamily="18" charset="-120"/>
              </a:rPr>
              <a:t>-4</a:t>
            </a:r>
            <a:r>
              <a:rPr lang="zh-TW" altLang="en-US" sz="1200" dirty="0" smtClean="0">
                <a:solidFill>
                  <a:srgbClr val="FF3300"/>
                </a:solidFill>
                <a:latin typeface="Century Gothic" pitchFamily="34" charset="0"/>
                <a:ea typeface="新細明體" pitchFamily="18" charset="-120"/>
              </a:rPr>
              <a:t>%</a:t>
            </a:r>
            <a:endParaRPr lang="zh-TW" altLang="en-US" sz="1200" dirty="0">
              <a:solidFill>
                <a:srgbClr val="FF3300"/>
              </a:solidFill>
              <a:latin typeface="Century Gothic" pitchFamily="34" charset="0"/>
              <a:ea typeface="新細明體" pitchFamily="18" charset="-120"/>
            </a:endParaRPr>
          </a:p>
        </p:txBody>
      </p:sp>
      <p:sp>
        <p:nvSpPr>
          <p:cNvPr id="20" name="Line 20"/>
          <p:cNvSpPr>
            <a:spLocks noChangeShapeType="1"/>
          </p:cNvSpPr>
          <p:nvPr/>
        </p:nvSpPr>
        <p:spPr bwMode="auto">
          <a:xfrm flipV="1">
            <a:off x="6692017" y="3014803"/>
            <a:ext cx="742391" cy="895489"/>
          </a:xfrm>
          <a:prstGeom prst="line">
            <a:avLst/>
          </a:prstGeom>
          <a:noFill/>
          <a:ln w="9525">
            <a:solidFill>
              <a:srgbClr val="FF3300"/>
            </a:solidFill>
            <a:round/>
            <a:headEnd/>
            <a:tailEnd type="triangle" w="med" len="med"/>
          </a:ln>
        </p:spPr>
        <p:txBody>
          <a:bodyPr/>
          <a:lstStyle/>
          <a:p>
            <a:endParaRPr lang="zh-TW" altLang="en-US"/>
          </a:p>
        </p:txBody>
      </p:sp>
      <p:sp>
        <p:nvSpPr>
          <p:cNvPr id="21" name="Text Box 17"/>
          <p:cNvSpPr txBox="1">
            <a:spLocks noChangeArrowheads="1"/>
          </p:cNvSpPr>
          <p:nvPr/>
        </p:nvSpPr>
        <p:spPr bwMode="auto">
          <a:xfrm>
            <a:off x="6751052" y="3755766"/>
            <a:ext cx="624320" cy="276999"/>
          </a:xfrm>
          <a:prstGeom prst="rect">
            <a:avLst/>
          </a:prstGeom>
          <a:noFill/>
          <a:ln w="9525">
            <a:noFill/>
            <a:miter lim="800000"/>
            <a:headEnd/>
            <a:tailEnd/>
          </a:ln>
        </p:spPr>
        <p:txBody>
          <a:bodyPr wrap="square">
            <a:spAutoFit/>
          </a:bodyPr>
          <a:lstStyle/>
          <a:p>
            <a:pPr>
              <a:spcBef>
                <a:spcPct val="50000"/>
              </a:spcBef>
            </a:pPr>
            <a:r>
              <a:rPr lang="en-US" altLang="zh-TW" sz="1200" dirty="0" smtClean="0">
                <a:solidFill>
                  <a:srgbClr val="FF3300"/>
                </a:solidFill>
                <a:latin typeface="Century Gothic" pitchFamily="34" charset="0"/>
                <a:ea typeface="新細明體" pitchFamily="18" charset="-120"/>
              </a:rPr>
              <a:t>+37</a:t>
            </a:r>
            <a:r>
              <a:rPr lang="zh-TW" altLang="en-US" sz="1200" dirty="0" smtClean="0">
                <a:solidFill>
                  <a:srgbClr val="FF3300"/>
                </a:solidFill>
                <a:latin typeface="Century Gothic" pitchFamily="34" charset="0"/>
                <a:ea typeface="新細明體" pitchFamily="18" charset="-120"/>
              </a:rPr>
              <a:t>%</a:t>
            </a:r>
            <a:endParaRPr lang="zh-TW" altLang="en-US" sz="1200" dirty="0">
              <a:solidFill>
                <a:srgbClr val="FF3300"/>
              </a:solidFill>
              <a:latin typeface="Century Gothic" pitchFamily="34" charset="0"/>
              <a:ea typeface="新細明體" pitchFamily="18" charset="-120"/>
            </a:endParaRPr>
          </a:p>
        </p:txBody>
      </p:sp>
      <p:sp>
        <p:nvSpPr>
          <p:cNvPr id="34" name="Text Box 17"/>
          <p:cNvSpPr txBox="1">
            <a:spLocks noChangeArrowheads="1"/>
          </p:cNvSpPr>
          <p:nvPr/>
        </p:nvSpPr>
        <p:spPr bwMode="auto">
          <a:xfrm>
            <a:off x="7574540" y="2914474"/>
            <a:ext cx="624320" cy="276999"/>
          </a:xfrm>
          <a:prstGeom prst="rect">
            <a:avLst/>
          </a:prstGeom>
          <a:noFill/>
          <a:ln w="9525">
            <a:noFill/>
            <a:miter lim="800000"/>
            <a:headEnd/>
            <a:tailEnd/>
          </a:ln>
        </p:spPr>
        <p:txBody>
          <a:bodyPr wrap="square">
            <a:spAutoFit/>
          </a:bodyPr>
          <a:lstStyle/>
          <a:p>
            <a:pPr>
              <a:spcBef>
                <a:spcPct val="50000"/>
              </a:spcBef>
            </a:pPr>
            <a:r>
              <a:rPr lang="en-US" altLang="zh-TW" sz="1200" dirty="0" smtClean="0">
                <a:solidFill>
                  <a:srgbClr val="FF3300"/>
                </a:solidFill>
                <a:latin typeface="Century Gothic" pitchFamily="34" charset="0"/>
                <a:ea typeface="新細明體" pitchFamily="18" charset="-120"/>
              </a:rPr>
              <a:t>+36</a:t>
            </a:r>
            <a:r>
              <a:rPr lang="zh-TW" altLang="en-US" sz="1200" dirty="0" smtClean="0">
                <a:solidFill>
                  <a:srgbClr val="FF3300"/>
                </a:solidFill>
                <a:latin typeface="Century Gothic" pitchFamily="34" charset="0"/>
                <a:ea typeface="新細明體" pitchFamily="18" charset="-120"/>
              </a:rPr>
              <a:t>%</a:t>
            </a:r>
            <a:endParaRPr lang="zh-TW" altLang="en-US" sz="1200" dirty="0">
              <a:solidFill>
                <a:srgbClr val="FF3300"/>
              </a:solidFill>
              <a:latin typeface="Century Gothic" pitchFamily="34" charset="0"/>
              <a:ea typeface="新細明體" pitchFamily="18" charset="-120"/>
            </a:endParaRPr>
          </a:p>
        </p:txBody>
      </p:sp>
      <p:sp>
        <p:nvSpPr>
          <p:cNvPr id="35" name="Line 20"/>
          <p:cNvSpPr>
            <a:spLocks noChangeShapeType="1"/>
          </p:cNvSpPr>
          <p:nvPr/>
        </p:nvSpPr>
        <p:spPr bwMode="auto">
          <a:xfrm flipV="1">
            <a:off x="7449655" y="1928388"/>
            <a:ext cx="825212" cy="1124586"/>
          </a:xfrm>
          <a:prstGeom prst="line">
            <a:avLst/>
          </a:prstGeom>
          <a:noFill/>
          <a:ln w="9525">
            <a:solidFill>
              <a:srgbClr val="FF3300"/>
            </a:solidFill>
            <a:round/>
            <a:headEnd/>
            <a:tailEnd type="triangle" w="med" len="med"/>
          </a:ln>
        </p:spPr>
        <p:txBody>
          <a:bodyPr/>
          <a:lstStyle/>
          <a:p>
            <a:endParaRPr lang="zh-TW" altLang="en-US"/>
          </a:p>
        </p:txBody>
      </p:sp>
    </p:spTree>
    <p:extLst>
      <p:ext uri="{BB962C8B-B14F-4D97-AF65-F5344CB8AC3E}">
        <p14:creationId xmlns:p14="http://schemas.microsoft.com/office/powerpoint/2010/main" val="212194566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6750" y="1185698"/>
            <a:ext cx="8845234" cy="5305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1" name="投影片編號版面配置區 3"/>
          <p:cNvSpPr>
            <a:spLocks noGrp="1"/>
          </p:cNvSpPr>
          <p:nvPr>
            <p:ph type="sldNum" sz="quarter" idx="12"/>
          </p:nvPr>
        </p:nvSpPr>
        <p:spPr/>
        <p:txBody>
          <a:bodyPr/>
          <a:lstStyle/>
          <a:p>
            <a:fld id="{CFE8F249-A8CA-45DC-AD58-36532C7853E2}" type="slidenum">
              <a:rPr lang="zh-TW" altLang="en-US"/>
              <a:pPr/>
              <a:t>11</a:t>
            </a:fld>
            <a:endParaRPr lang="en-US" altLang="zh-TW"/>
          </a:p>
        </p:txBody>
      </p:sp>
      <p:sp>
        <p:nvSpPr>
          <p:cNvPr id="108546" name="Rectangle 2"/>
          <p:cNvSpPr>
            <a:spLocks noChangeArrowheads="1"/>
          </p:cNvSpPr>
          <p:nvPr/>
        </p:nvSpPr>
        <p:spPr bwMode="auto">
          <a:xfrm>
            <a:off x="228600" y="0"/>
            <a:ext cx="7412038" cy="914400"/>
          </a:xfrm>
          <a:prstGeom prst="rect">
            <a:avLst/>
          </a:prstGeom>
          <a:noFill/>
          <a:ln w="9525">
            <a:noFill/>
            <a:miter lim="800000"/>
            <a:headEnd/>
            <a:tailEnd/>
          </a:ln>
          <a:effectLst>
            <a:outerShdw dist="35921" dir="2700000" algn="ctr" rotWithShape="0">
              <a:srgbClr val="FFFF66"/>
            </a:outerShdw>
          </a:effectLst>
        </p:spPr>
        <p:txBody>
          <a:bodyPr anchor="ctr"/>
          <a:lstStyle/>
          <a:p>
            <a:pPr>
              <a:defRPr/>
            </a:pPr>
            <a:r>
              <a:rPr lang="en-US" altLang="zh-TW" sz="2800" b="0" u="sng">
                <a:solidFill>
                  <a:srgbClr val="000099"/>
                </a:solidFill>
                <a:latin typeface="Century Gothic" pitchFamily="34" charset="0"/>
                <a:ea typeface="新細明體" pitchFamily="18" charset="-120"/>
              </a:rPr>
              <a:t>Tong Hsing Quarterly Revenue</a:t>
            </a:r>
          </a:p>
        </p:txBody>
      </p:sp>
      <p:sp>
        <p:nvSpPr>
          <p:cNvPr id="251909" name="Text Box 50"/>
          <p:cNvSpPr txBox="1">
            <a:spLocks noChangeArrowheads="1"/>
          </p:cNvSpPr>
          <p:nvPr/>
        </p:nvSpPr>
        <p:spPr bwMode="auto">
          <a:xfrm>
            <a:off x="126749" y="1048379"/>
            <a:ext cx="1119188" cy="274638"/>
          </a:xfrm>
          <a:prstGeom prst="rect">
            <a:avLst/>
          </a:prstGeom>
          <a:noFill/>
          <a:ln w="9525">
            <a:noFill/>
            <a:miter lim="800000"/>
            <a:headEnd/>
            <a:tailEnd/>
          </a:ln>
        </p:spPr>
        <p:txBody>
          <a:bodyPr>
            <a:spAutoFit/>
          </a:bodyPr>
          <a:lstStyle/>
          <a:p>
            <a:pPr>
              <a:spcBef>
                <a:spcPct val="50000"/>
              </a:spcBef>
            </a:pPr>
            <a:r>
              <a:rPr lang="en-US" altLang="zh-TW" sz="1200" dirty="0" err="1">
                <a:latin typeface="Century Gothic" pitchFamily="34" charset="0"/>
                <a:ea typeface="新細明體" pitchFamily="18" charset="-120"/>
              </a:rPr>
              <a:t>Unit:K_NTD</a:t>
            </a:r>
            <a:endParaRPr lang="en-US" altLang="zh-TW" sz="1200" dirty="0">
              <a:latin typeface="Century Gothic" pitchFamily="34" charset="0"/>
              <a:ea typeface="新細明體" pitchFamily="18" charset="-120"/>
            </a:endParaRPr>
          </a:p>
        </p:txBody>
      </p:sp>
      <p:sp>
        <p:nvSpPr>
          <p:cNvPr id="251950" name="Text Box 46"/>
          <p:cNvSpPr txBox="1">
            <a:spLocks noChangeArrowheads="1"/>
          </p:cNvSpPr>
          <p:nvPr/>
        </p:nvSpPr>
        <p:spPr bwMode="auto">
          <a:xfrm>
            <a:off x="307975" y="773907"/>
            <a:ext cx="8229600" cy="579437"/>
          </a:xfrm>
          <a:prstGeom prst="rect">
            <a:avLst/>
          </a:prstGeom>
          <a:noFill/>
          <a:ln w="9525">
            <a:noFill/>
            <a:miter lim="800000"/>
            <a:headEnd/>
            <a:tailEnd/>
          </a:ln>
          <a:effectLst>
            <a:outerShdw dist="35921" dir="2700000" algn="ctr" rotWithShape="0">
              <a:srgbClr val="FFFF00"/>
            </a:outerShdw>
          </a:effectLst>
        </p:spPr>
        <p:txBody>
          <a:bodyPr>
            <a:spAutoFit/>
          </a:bodyPr>
          <a:lstStyle/>
          <a:p>
            <a:pPr algn="r" eaLnBrk="0" hangingPunct="0"/>
            <a:r>
              <a:rPr lang="zh-TW" altLang="en-US" sz="3200" u="sng" dirty="0">
                <a:solidFill>
                  <a:srgbClr val="FF3300"/>
                </a:solidFill>
                <a:effectLst>
                  <a:outerShdw blurRad="38100" dist="38100" dir="2700000" algn="tl">
                    <a:srgbClr val="C0C0C0"/>
                  </a:outerShdw>
                </a:effectLst>
                <a:latin typeface="Century Gothic" pitchFamily="34" charset="0"/>
                <a:ea typeface="新細明體" pitchFamily="18" charset="-120"/>
              </a:rPr>
              <a:t>- </a:t>
            </a:r>
            <a:r>
              <a:rPr lang="en-US" altLang="zh-TW" sz="1600" u="sng" dirty="0">
                <a:solidFill>
                  <a:srgbClr val="FF3300"/>
                </a:solidFill>
                <a:effectLst>
                  <a:outerShdw blurRad="38100" dist="38100" dir="2700000" algn="tl">
                    <a:srgbClr val="C0C0C0"/>
                  </a:outerShdw>
                </a:effectLst>
                <a:latin typeface="Century Gothic" pitchFamily="34" charset="0"/>
                <a:ea typeface="新細明體" pitchFamily="18" charset="-120"/>
              </a:rPr>
              <a:t>consolidated</a:t>
            </a:r>
          </a:p>
        </p:txBody>
      </p:sp>
      <p:sp>
        <p:nvSpPr>
          <p:cNvPr id="32" name="Text Box 18"/>
          <p:cNvSpPr txBox="1">
            <a:spLocks noChangeArrowheads="1"/>
          </p:cNvSpPr>
          <p:nvPr/>
        </p:nvSpPr>
        <p:spPr bwMode="auto">
          <a:xfrm>
            <a:off x="6143922" y="5991477"/>
            <a:ext cx="588963" cy="274637"/>
          </a:xfrm>
          <a:prstGeom prst="rect">
            <a:avLst/>
          </a:prstGeom>
          <a:noFill/>
          <a:ln w="9525">
            <a:noFill/>
            <a:miter lim="800000"/>
            <a:headEnd/>
            <a:tailEnd/>
          </a:ln>
          <a:effectLst/>
        </p:spPr>
        <p:txBody>
          <a:bodyPr>
            <a:spAutoFit/>
          </a:bodyPr>
          <a:lstStyle/>
          <a:p>
            <a:pPr>
              <a:spcBef>
                <a:spcPct val="50000"/>
              </a:spcBef>
            </a:pPr>
            <a:r>
              <a:rPr lang="en-US" altLang="zh-TW" sz="1200" dirty="0" smtClean="0">
                <a:solidFill>
                  <a:srgbClr val="006600"/>
                </a:solidFill>
                <a:latin typeface="Arial" charset="0"/>
                <a:ea typeface="新細明體" pitchFamily="18" charset="-120"/>
              </a:rPr>
              <a:t>+67</a:t>
            </a:r>
            <a:r>
              <a:rPr lang="zh-TW" altLang="en-US" sz="1200" dirty="0" smtClean="0">
                <a:solidFill>
                  <a:srgbClr val="006600"/>
                </a:solidFill>
                <a:latin typeface="Arial" charset="0"/>
                <a:ea typeface="新細明體" pitchFamily="18" charset="-120"/>
              </a:rPr>
              <a:t>%</a:t>
            </a:r>
            <a:endParaRPr lang="zh-TW" altLang="en-US" sz="1200" dirty="0">
              <a:solidFill>
                <a:srgbClr val="006600"/>
              </a:solidFill>
              <a:latin typeface="Arial" charset="0"/>
              <a:ea typeface="新細明體" pitchFamily="18" charset="-120"/>
            </a:endParaRPr>
          </a:p>
        </p:txBody>
      </p:sp>
      <p:sp>
        <p:nvSpPr>
          <p:cNvPr id="35" name="Text Box 19"/>
          <p:cNvSpPr txBox="1">
            <a:spLocks noChangeArrowheads="1"/>
          </p:cNvSpPr>
          <p:nvPr/>
        </p:nvSpPr>
        <p:spPr bwMode="auto">
          <a:xfrm>
            <a:off x="7125876" y="5991478"/>
            <a:ext cx="588962" cy="274637"/>
          </a:xfrm>
          <a:prstGeom prst="rect">
            <a:avLst/>
          </a:prstGeom>
          <a:noFill/>
          <a:ln w="9525">
            <a:noFill/>
            <a:miter lim="800000"/>
            <a:headEnd/>
            <a:tailEnd/>
          </a:ln>
          <a:effectLst/>
        </p:spPr>
        <p:txBody>
          <a:bodyPr>
            <a:spAutoFit/>
          </a:bodyPr>
          <a:lstStyle/>
          <a:p>
            <a:pPr>
              <a:spcBef>
                <a:spcPct val="50000"/>
              </a:spcBef>
            </a:pPr>
            <a:r>
              <a:rPr lang="en-US" altLang="zh-TW" sz="1200" dirty="0" smtClean="0">
                <a:solidFill>
                  <a:srgbClr val="006600"/>
                </a:solidFill>
                <a:latin typeface="Arial" charset="0"/>
                <a:ea typeface="新細明體" pitchFamily="18" charset="-120"/>
              </a:rPr>
              <a:t>+31</a:t>
            </a:r>
            <a:r>
              <a:rPr lang="zh-TW" altLang="en-US" sz="1200" dirty="0" smtClean="0">
                <a:solidFill>
                  <a:srgbClr val="006600"/>
                </a:solidFill>
                <a:latin typeface="Arial" charset="0"/>
                <a:ea typeface="新細明體" pitchFamily="18" charset="-120"/>
              </a:rPr>
              <a:t>%</a:t>
            </a:r>
            <a:endParaRPr lang="zh-TW" altLang="en-US" sz="1200" dirty="0">
              <a:solidFill>
                <a:srgbClr val="006600"/>
              </a:solidFill>
              <a:latin typeface="Arial" charset="0"/>
              <a:ea typeface="新細明體" pitchFamily="18" charset="-120"/>
            </a:endParaRPr>
          </a:p>
        </p:txBody>
      </p:sp>
      <p:sp>
        <p:nvSpPr>
          <p:cNvPr id="36" name="Text Box 22"/>
          <p:cNvSpPr txBox="1">
            <a:spLocks noChangeArrowheads="1"/>
          </p:cNvSpPr>
          <p:nvPr/>
        </p:nvSpPr>
        <p:spPr bwMode="auto">
          <a:xfrm>
            <a:off x="1323957" y="6001448"/>
            <a:ext cx="660919" cy="276999"/>
          </a:xfrm>
          <a:prstGeom prst="rect">
            <a:avLst/>
          </a:prstGeom>
          <a:noFill/>
          <a:ln w="9525">
            <a:noFill/>
            <a:miter lim="800000"/>
            <a:headEnd/>
            <a:tailEnd/>
          </a:ln>
          <a:effectLst/>
        </p:spPr>
        <p:txBody>
          <a:bodyPr wrap="square">
            <a:spAutoFit/>
          </a:bodyPr>
          <a:lstStyle/>
          <a:p>
            <a:pPr>
              <a:spcBef>
                <a:spcPct val="50000"/>
              </a:spcBef>
            </a:pPr>
            <a:r>
              <a:rPr lang="en-US" altLang="zh-TW" sz="1200" dirty="0" smtClean="0">
                <a:solidFill>
                  <a:srgbClr val="006600"/>
                </a:solidFill>
                <a:latin typeface="Arial" charset="0"/>
                <a:ea typeface="新細明體" pitchFamily="18" charset="-120"/>
              </a:rPr>
              <a:t>+21</a:t>
            </a:r>
            <a:r>
              <a:rPr lang="zh-TW" altLang="en-US" sz="1200" dirty="0" smtClean="0">
                <a:solidFill>
                  <a:srgbClr val="006600"/>
                </a:solidFill>
                <a:latin typeface="Arial" charset="0"/>
                <a:ea typeface="新細明體" pitchFamily="18" charset="-120"/>
              </a:rPr>
              <a:t>%</a:t>
            </a:r>
            <a:endParaRPr lang="zh-TW" altLang="en-US" sz="1200" dirty="0">
              <a:solidFill>
                <a:srgbClr val="006600"/>
              </a:solidFill>
              <a:latin typeface="Arial" charset="0"/>
              <a:ea typeface="新細明體" pitchFamily="18" charset="-120"/>
            </a:endParaRPr>
          </a:p>
        </p:txBody>
      </p:sp>
      <p:sp>
        <p:nvSpPr>
          <p:cNvPr id="37" name="Text Box 24"/>
          <p:cNvSpPr txBox="1">
            <a:spLocks noChangeArrowheads="1"/>
          </p:cNvSpPr>
          <p:nvPr/>
        </p:nvSpPr>
        <p:spPr bwMode="auto">
          <a:xfrm>
            <a:off x="382099" y="6006157"/>
            <a:ext cx="685800" cy="274637"/>
          </a:xfrm>
          <a:prstGeom prst="rect">
            <a:avLst/>
          </a:prstGeom>
          <a:noFill/>
          <a:ln w="9525">
            <a:noFill/>
            <a:miter lim="800000"/>
            <a:headEnd/>
            <a:tailEnd/>
          </a:ln>
          <a:effectLst/>
        </p:spPr>
        <p:txBody>
          <a:bodyPr>
            <a:spAutoFit/>
          </a:bodyPr>
          <a:lstStyle/>
          <a:p>
            <a:pPr>
              <a:spcBef>
                <a:spcPct val="50000"/>
              </a:spcBef>
            </a:pPr>
            <a:r>
              <a:rPr lang="en-US" altLang="zh-TW" sz="1200" dirty="0" err="1">
                <a:solidFill>
                  <a:srgbClr val="006600"/>
                </a:solidFill>
                <a:latin typeface="Arial" charset="0"/>
                <a:ea typeface="新細明體" pitchFamily="18" charset="-120"/>
              </a:rPr>
              <a:t>YoY</a:t>
            </a:r>
            <a:r>
              <a:rPr lang="en-US" altLang="zh-TW" sz="1200" dirty="0">
                <a:solidFill>
                  <a:srgbClr val="006600"/>
                </a:solidFill>
                <a:latin typeface="Arial" charset="0"/>
                <a:ea typeface="新細明體" pitchFamily="18" charset="-120"/>
              </a:rPr>
              <a:t>%</a:t>
            </a:r>
          </a:p>
        </p:txBody>
      </p:sp>
      <p:sp>
        <p:nvSpPr>
          <p:cNvPr id="38" name="Text Box 25"/>
          <p:cNvSpPr txBox="1">
            <a:spLocks noChangeArrowheads="1"/>
          </p:cNvSpPr>
          <p:nvPr/>
        </p:nvSpPr>
        <p:spPr bwMode="auto">
          <a:xfrm>
            <a:off x="3277314" y="5994424"/>
            <a:ext cx="591416" cy="276999"/>
          </a:xfrm>
          <a:prstGeom prst="rect">
            <a:avLst/>
          </a:prstGeom>
          <a:noFill/>
          <a:ln w="9525">
            <a:noFill/>
            <a:miter lim="800000"/>
            <a:headEnd/>
            <a:tailEnd/>
          </a:ln>
          <a:effectLst/>
        </p:spPr>
        <p:txBody>
          <a:bodyPr wrap="square">
            <a:spAutoFit/>
          </a:bodyPr>
          <a:lstStyle/>
          <a:p>
            <a:pPr>
              <a:spcBef>
                <a:spcPct val="50000"/>
              </a:spcBef>
            </a:pPr>
            <a:r>
              <a:rPr lang="en-US" altLang="zh-TW" sz="1200" dirty="0" smtClean="0">
                <a:solidFill>
                  <a:srgbClr val="006600"/>
                </a:solidFill>
                <a:latin typeface="Arial" charset="0"/>
                <a:ea typeface="新細明體" pitchFamily="18" charset="-120"/>
              </a:rPr>
              <a:t>+51</a:t>
            </a:r>
            <a:r>
              <a:rPr lang="zh-TW" altLang="en-US" sz="1200" dirty="0" smtClean="0">
                <a:solidFill>
                  <a:srgbClr val="006600"/>
                </a:solidFill>
                <a:latin typeface="Arial" charset="0"/>
                <a:ea typeface="新細明體" pitchFamily="18" charset="-120"/>
              </a:rPr>
              <a:t>%</a:t>
            </a:r>
            <a:endParaRPr lang="en-US" altLang="zh-TW" sz="1200" dirty="0">
              <a:solidFill>
                <a:srgbClr val="006600"/>
              </a:solidFill>
              <a:latin typeface="Arial" charset="0"/>
              <a:ea typeface="新細明體" pitchFamily="18" charset="-120"/>
            </a:endParaRPr>
          </a:p>
        </p:txBody>
      </p:sp>
      <p:sp>
        <p:nvSpPr>
          <p:cNvPr id="39" name="Text Box 26"/>
          <p:cNvSpPr txBox="1">
            <a:spLocks noChangeArrowheads="1"/>
          </p:cNvSpPr>
          <p:nvPr/>
        </p:nvSpPr>
        <p:spPr bwMode="auto">
          <a:xfrm>
            <a:off x="4242328" y="6007855"/>
            <a:ext cx="608544" cy="284037"/>
          </a:xfrm>
          <a:prstGeom prst="rect">
            <a:avLst/>
          </a:prstGeom>
          <a:noFill/>
          <a:ln w="9525">
            <a:noFill/>
            <a:miter lim="800000"/>
            <a:headEnd/>
            <a:tailEnd/>
          </a:ln>
          <a:effectLst/>
        </p:spPr>
        <p:txBody>
          <a:bodyPr wrap="square">
            <a:spAutoFit/>
          </a:bodyPr>
          <a:lstStyle/>
          <a:p>
            <a:pPr>
              <a:spcBef>
                <a:spcPct val="50000"/>
              </a:spcBef>
            </a:pPr>
            <a:r>
              <a:rPr lang="en-US" altLang="zh-TW" sz="1200" dirty="0" smtClean="0">
                <a:solidFill>
                  <a:srgbClr val="006600"/>
                </a:solidFill>
                <a:latin typeface="Arial" charset="0"/>
                <a:ea typeface="新細明體" pitchFamily="18" charset="-120"/>
              </a:rPr>
              <a:t>+58</a:t>
            </a:r>
            <a:r>
              <a:rPr lang="zh-TW" altLang="en-US" sz="1200" dirty="0" smtClean="0">
                <a:solidFill>
                  <a:srgbClr val="006600"/>
                </a:solidFill>
                <a:latin typeface="Arial" charset="0"/>
                <a:ea typeface="新細明體" pitchFamily="18" charset="-120"/>
              </a:rPr>
              <a:t>%</a:t>
            </a:r>
            <a:endParaRPr lang="zh-TW" altLang="en-US" sz="1200" dirty="0">
              <a:solidFill>
                <a:srgbClr val="006600"/>
              </a:solidFill>
              <a:latin typeface="Arial" charset="0"/>
              <a:ea typeface="新細明體" pitchFamily="18" charset="-120"/>
            </a:endParaRPr>
          </a:p>
        </p:txBody>
      </p:sp>
      <p:sp>
        <p:nvSpPr>
          <p:cNvPr id="40" name="Text Box 28"/>
          <p:cNvSpPr txBox="1">
            <a:spLocks noChangeArrowheads="1"/>
          </p:cNvSpPr>
          <p:nvPr/>
        </p:nvSpPr>
        <p:spPr bwMode="auto">
          <a:xfrm>
            <a:off x="5120546" y="5994423"/>
            <a:ext cx="721025" cy="276999"/>
          </a:xfrm>
          <a:prstGeom prst="rect">
            <a:avLst/>
          </a:prstGeom>
          <a:noFill/>
          <a:ln w="9525">
            <a:noFill/>
            <a:miter lim="800000"/>
            <a:headEnd/>
            <a:tailEnd/>
          </a:ln>
          <a:effectLst/>
        </p:spPr>
        <p:txBody>
          <a:bodyPr wrap="square">
            <a:spAutoFit/>
          </a:bodyPr>
          <a:lstStyle/>
          <a:p>
            <a:pPr>
              <a:spcBef>
                <a:spcPct val="50000"/>
              </a:spcBef>
            </a:pPr>
            <a:r>
              <a:rPr lang="en-US" altLang="zh-TW" sz="1200" dirty="0">
                <a:solidFill>
                  <a:srgbClr val="006600"/>
                </a:solidFill>
                <a:latin typeface="Arial" charset="0"/>
                <a:ea typeface="新細明體" pitchFamily="18" charset="-120"/>
              </a:rPr>
              <a:t>+</a:t>
            </a:r>
            <a:r>
              <a:rPr lang="en-US" altLang="zh-TW" sz="1200" dirty="0" smtClean="0">
                <a:solidFill>
                  <a:srgbClr val="006600"/>
                </a:solidFill>
                <a:latin typeface="Arial" charset="0"/>
                <a:ea typeface="新細明體" pitchFamily="18" charset="-120"/>
              </a:rPr>
              <a:t>61</a:t>
            </a:r>
            <a:r>
              <a:rPr lang="zh-TW" altLang="en-US" sz="1200" dirty="0" smtClean="0">
                <a:solidFill>
                  <a:srgbClr val="006600"/>
                </a:solidFill>
                <a:latin typeface="Arial" charset="0"/>
                <a:ea typeface="新細明體" pitchFamily="18" charset="-120"/>
              </a:rPr>
              <a:t>%</a:t>
            </a:r>
            <a:endParaRPr lang="zh-TW" altLang="en-US" sz="1200" dirty="0">
              <a:solidFill>
                <a:srgbClr val="006600"/>
              </a:solidFill>
              <a:latin typeface="Arial" charset="0"/>
              <a:ea typeface="新細明體" pitchFamily="18" charset="-120"/>
            </a:endParaRPr>
          </a:p>
        </p:txBody>
      </p:sp>
      <p:sp>
        <p:nvSpPr>
          <p:cNvPr id="41" name="Text Box 71"/>
          <p:cNvSpPr txBox="1">
            <a:spLocks noChangeArrowheads="1"/>
          </p:cNvSpPr>
          <p:nvPr/>
        </p:nvSpPr>
        <p:spPr bwMode="auto">
          <a:xfrm>
            <a:off x="8012175" y="6007855"/>
            <a:ext cx="635837" cy="276999"/>
          </a:xfrm>
          <a:prstGeom prst="rect">
            <a:avLst/>
          </a:prstGeom>
          <a:noFill/>
          <a:ln w="9525">
            <a:noFill/>
            <a:miter lim="800000"/>
            <a:headEnd/>
            <a:tailEnd/>
          </a:ln>
          <a:effectLst/>
        </p:spPr>
        <p:txBody>
          <a:bodyPr wrap="square">
            <a:spAutoFit/>
          </a:bodyPr>
          <a:lstStyle/>
          <a:p>
            <a:pPr>
              <a:spcBef>
                <a:spcPct val="50000"/>
              </a:spcBef>
            </a:pPr>
            <a:r>
              <a:rPr lang="en-US" altLang="zh-TW" sz="1200" dirty="0" smtClean="0">
                <a:solidFill>
                  <a:srgbClr val="006600"/>
                </a:solidFill>
                <a:latin typeface="Arial" charset="0"/>
                <a:ea typeface="新細明體" pitchFamily="18" charset="-120"/>
              </a:rPr>
              <a:t>+7</a:t>
            </a:r>
            <a:r>
              <a:rPr lang="zh-TW" altLang="en-US" sz="1200" dirty="0" smtClean="0">
                <a:solidFill>
                  <a:srgbClr val="006600"/>
                </a:solidFill>
                <a:latin typeface="Arial" charset="0"/>
                <a:ea typeface="新細明體" pitchFamily="18" charset="-120"/>
              </a:rPr>
              <a:t>%</a:t>
            </a:r>
            <a:endParaRPr lang="zh-TW" altLang="en-US" sz="1200" dirty="0">
              <a:solidFill>
                <a:srgbClr val="006600"/>
              </a:solidFill>
              <a:latin typeface="Arial" charset="0"/>
              <a:ea typeface="新細明體" pitchFamily="18" charset="-120"/>
            </a:endParaRPr>
          </a:p>
        </p:txBody>
      </p:sp>
      <p:sp>
        <p:nvSpPr>
          <p:cNvPr id="42" name="Text Box 22"/>
          <p:cNvSpPr txBox="1">
            <a:spLocks noChangeArrowheads="1"/>
          </p:cNvSpPr>
          <p:nvPr/>
        </p:nvSpPr>
        <p:spPr bwMode="auto">
          <a:xfrm>
            <a:off x="2340060" y="5997936"/>
            <a:ext cx="595606" cy="276999"/>
          </a:xfrm>
          <a:prstGeom prst="rect">
            <a:avLst/>
          </a:prstGeom>
          <a:noFill/>
          <a:ln w="9525">
            <a:noFill/>
            <a:miter lim="800000"/>
            <a:headEnd/>
            <a:tailEnd/>
          </a:ln>
          <a:effectLst/>
        </p:spPr>
        <p:txBody>
          <a:bodyPr wrap="square">
            <a:spAutoFit/>
          </a:bodyPr>
          <a:lstStyle/>
          <a:p>
            <a:pPr>
              <a:spcBef>
                <a:spcPct val="50000"/>
              </a:spcBef>
            </a:pPr>
            <a:r>
              <a:rPr lang="en-US" altLang="zh-TW" sz="1200" dirty="0" smtClean="0">
                <a:solidFill>
                  <a:srgbClr val="006600"/>
                </a:solidFill>
                <a:latin typeface="Arial" charset="0"/>
                <a:ea typeface="新細明體" pitchFamily="18" charset="-120"/>
              </a:rPr>
              <a:t>+13</a:t>
            </a:r>
            <a:r>
              <a:rPr lang="zh-TW" altLang="en-US" sz="1200" dirty="0" smtClean="0">
                <a:solidFill>
                  <a:srgbClr val="006600"/>
                </a:solidFill>
                <a:latin typeface="Arial" charset="0"/>
                <a:ea typeface="新細明體" pitchFamily="18" charset="-120"/>
              </a:rPr>
              <a:t>%</a:t>
            </a:r>
            <a:endParaRPr lang="zh-TW" altLang="en-US" sz="1200" dirty="0">
              <a:solidFill>
                <a:srgbClr val="006600"/>
              </a:solidFill>
              <a:latin typeface="Arial" charset="0"/>
              <a:ea typeface="新細明體" pitchFamily="18" charset="-120"/>
            </a:endParaRPr>
          </a:p>
        </p:txBody>
      </p:sp>
      <p:sp>
        <p:nvSpPr>
          <p:cNvPr id="43" name="Line 29"/>
          <p:cNvSpPr>
            <a:spLocks noChangeShapeType="1"/>
          </p:cNvSpPr>
          <p:nvPr/>
        </p:nvSpPr>
        <p:spPr bwMode="auto">
          <a:xfrm flipV="1">
            <a:off x="1654417" y="3460882"/>
            <a:ext cx="983446" cy="148424"/>
          </a:xfrm>
          <a:prstGeom prst="line">
            <a:avLst/>
          </a:prstGeom>
          <a:noFill/>
          <a:ln w="19050">
            <a:solidFill>
              <a:srgbClr val="FF3300"/>
            </a:solidFill>
            <a:round/>
            <a:headEnd/>
            <a:tailEnd type="triangle" w="med" len="med"/>
          </a:ln>
          <a:effectLst/>
        </p:spPr>
        <p:txBody>
          <a:bodyPr/>
          <a:lstStyle/>
          <a:p>
            <a:endParaRPr lang="zh-TW" altLang="en-US"/>
          </a:p>
        </p:txBody>
      </p:sp>
      <p:sp>
        <p:nvSpPr>
          <p:cNvPr id="44" name="Line 32"/>
          <p:cNvSpPr>
            <a:spLocks noChangeShapeType="1"/>
          </p:cNvSpPr>
          <p:nvPr/>
        </p:nvSpPr>
        <p:spPr bwMode="auto">
          <a:xfrm flipV="1">
            <a:off x="3573022" y="2193937"/>
            <a:ext cx="909021" cy="437173"/>
          </a:xfrm>
          <a:prstGeom prst="line">
            <a:avLst/>
          </a:prstGeom>
          <a:noFill/>
          <a:ln w="19050">
            <a:solidFill>
              <a:srgbClr val="FF3300"/>
            </a:solidFill>
            <a:round/>
            <a:headEnd/>
            <a:tailEnd type="triangle" w="med" len="med"/>
          </a:ln>
          <a:effectLst/>
        </p:spPr>
        <p:txBody>
          <a:bodyPr/>
          <a:lstStyle/>
          <a:p>
            <a:endParaRPr lang="zh-TW" altLang="en-US"/>
          </a:p>
        </p:txBody>
      </p:sp>
      <p:sp>
        <p:nvSpPr>
          <p:cNvPr id="45" name="Line 33"/>
          <p:cNvSpPr>
            <a:spLocks noChangeShapeType="1"/>
          </p:cNvSpPr>
          <p:nvPr/>
        </p:nvSpPr>
        <p:spPr bwMode="auto">
          <a:xfrm>
            <a:off x="4482043" y="2199505"/>
            <a:ext cx="931571" cy="132943"/>
          </a:xfrm>
          <a:prstGeom prst="line">
            <a:avLst/>
          </a:prstGeom>
          <a:noFill/>
          <a:ln w="19050">
            <a:solidFill>
              <a:srgbClr val="FF3300"/>
            </a:solidFill>
            <a:round/>
            <a:headEnd/>
            <a:tailEnd type="triangle" w="med" len="med"/>
          </a:ln>
          <a:effectLst/>
        </p:spPr>
        <p:txBody>
          <a:bodyPr/>
          <a:lstStyle/>
          <a:p>
            <a:endParaRPr lang="zh-TW" altLang="en-US"/>
          </a:p>
        </p:txBody>
      </p:sp>
      <p:sp>
        <p:nvSpPr>
          <p:cNvPr id="46" name="Line 34"/>
          <p:cNvSpPr>
            <a:spLocks noChangeShapeType="1"/>
          </p:cNvSpPr>
          <p:nvPr/>
        </p:nvSpPr>
        <p:spPr bwMode="auto">
          <a:xfrm flipV="1">
            <a:off x="5404363" y="2010092"/>
            <a:ext cx="1054469" cy="322356"/>
          </a:xfrm>
          <a:prstGeom prst="line">
            <a:avLst/>
          </a:prstGeom>
          <a:noFill/>
          <a:ln w="19050">
            <a:solidFill>
              <a:srgbClr val="FF3300"/>
            </a:solidFill>
            <a:round/>
            <a:headEnd/>
            <a:tailEnd type="triangle" w="med" len="med"/>
          </a:ln>
          <a:effectLst/>
        </p:spPr>
        <p:txBody>
          <a:bodyPr/>
          <a:lstStyle/>
          <a:p>
            <a:endParaRPr lang="zh-TW" altLang="en-US"/>
          </a:p>
        </p:txBody>
      </p:sp>
      <p:sp>
        <p:nvSpPr>
          <p:cNvPr id="47" name="Line 35"/>
          <p:cNvSpPr>
            <a:spLocks noChangeShapeType="1"/>
          </p:cNvSpPr>
          <p:nvPr/>
        </p:nvSpPr>
        <p:spPr bwMode="auto">
          <a:xfrm flipV="1">
            <a:off x="6446720" y="1656093"/>
            <a:ext cx="973637" cy="353999"/>
          </a:xfrm>
          <a:prstGeom prst="line">
            <a:avLst/>
          </a:prstGeom>
          <a:noFill/>
          <a:ln w="19050">
            <a:solidFill>
              <a:srgbClr val="FF3300"/>
            </a:solidFill>
            <a:round/>
            <a:headEnd/>
            <a:tailEnd type="triangle" w="med" len="med"/>
          </a:ln>
          <a:effectLst/>
        </p:spPr>
        <p:txBody>
          <a:bodyPr/>
          <a:lstStyle/>
          <a:p>
            <a:endParaRPr lang="zh-TW" altLang="en-US"/>
          </a:p>
        </p:txBody>
      </p:sp>
      <p:sp>
        <p:nvSpPr>
          <p:cNvPr id="48" name="Line 36"/>
          <p:cNvSpPr>
            <a:spLocks noChangeShapeType="1"/>
          </p:cNvSpPr>
          <p:nvPr/>
        </p:nvSpPr>
        <p:spPr bwMode="auto">
          <a:xfrm>
            <a:off x="7433521" y="1682323"/>
            <a:ext cx="896573" cy="210476"/>
          </a:xfrm>
          <a:prstGeom prst="line">
            <a:avLst/>
          </a:prstGeom>
          <a:noFill/>
          <a:ln w="19050">
            <a:solidFill>
              <a:srgbClr val="FF3300"/>
            </a:solidFill>
            <a:round/>
            <a:headEnd/>
            <a:tailEnd type="triangle" w="med" len="med"/>
          </a:ln>
          <a:effectLst/>
        </p:spPr>
        <p:txBody>
          <a:bodyPr/>
          <a:lstStyle/>
          <a:p>
            <a:endParaRPr lang="zh-TW" altLang="en-US"/>
          </a:p>
        </p:txBody>
      </p:sp>
      <p:sp>
        <p:nvSpPr>
          <p:cNvPr id="70" name="Text Box 39"/>
          <p:cNvSpPr txBox="1">
            <a:spLocks noChangeArrowheads="1"/>
          </p:cNvSpPr>
          <p:nvPr/>
        </p:nvSpPr>
        <p:spPr bwMode="auto">
          <a:xfrm>
            <a:off x="1827052" y="3610876"/>
            <a:ext cx="638175" cy="274638"/>
          </a:xfrm>
          <a:prstGeom prst="rect">
            <a:avLst/>
          </a:prstGeom>
          <a:noFill/>
          <a:ln w="9525">
            <a:noFill/>
            <a:miter lim="800000"/>
            <a:headEnd/>
            <a:tailEnd/>
          </a:ln>
          <a:effectLst/>
        </p:spPr>
        <p:txBody>
          <a:bodyPr>
            <a:spAutoFit/>
          </a:bodyPr>
          <a:lstStyle/>
          <a:p>
            <a:pPr>
              <a:spcBef>
                <a:spcPct val="50000"/>
              </a:spcBef>
            </a:pPr>
            <a:r>
              <a:rPr lang="en-US" altLang="zh-TW" sz="1200" dirty="0" smtClean="0">
                <a:solidFill>
                  <a:srgbClr val="FF3300"/>
                </a:solidFill>
                <a:latin typeface="Century Gothic" pitchFamily="34" charset="0"/>
                <a:ea typeface="新細明體" pitchFamily="18" charset="-120"/>
              </a:rPr>
              <a:t>+</a:t>
            </a:r>
            <a:r>
              <a:rPr lang="en-US" altLang="zh-TW" sz="1200" dirty="0">
                <a:solidFill>
                  <a:srgbClr val="FF3300"/>
                </a:solidFill>
                <a:latin typeface="Century Gothic" pitchFamily="34" charset="0"/>
                <a:ea typeface="新細明體" pitchFamily="18" charset="-120"/>
              </a:rPr>
              <a:t>6</a:t>
            </a:r>
            <a:r>
              <a:rPr lang="zh-TW" altLang="en-US" sz="1200" dirty="0" smtClean="0">
                <a:solidFill>
                  <a:srgbClr val="FF3300"/>
                </a:solidFill>
                <a:latin typeface="Century Gothic" pitchFamily="34" charset="0"/>
                <a:ea typeface="新細明體" pitchFamily="18" charset="-120"/>
              </a:rPr>
              <a:t>%</a:t>
            </a:r>
            <a:endParaRPr lang="zh-TW" altLang="en-US" sz="1200" dirty="0">
              <a:solidFill>
                <a:srgbClr val="FF3300"/>
              </a:solidFill>
              <a:latin typeface="Century Gothic" pitchFamily="34" charset="0"/>
              <a:ea typeface="新細明體" pitchFamily="18" charset="-120"/>
            </a:endParaRPr>
          </a:p>
        </p:txBody>
      </p:sp>
      <p:sp>
        <p:nvSpPr>
          <p:cNvPr id="71" name="Text Box 43"/>
          <p:cNvSpPr txBox="1">
            <a:spLocks noChangeArrowheads="1"/>
          </p:cNvSpPr>
          <p:nvPr/>
        </p:nvSpPr>
        <p:spPr bwMode="auto">
          <a:xfrm>
            <a:off x="4699396" y="2344073"/>
            <a:ext cx="638175" cy="274637"/>
          </a:xfrm>
          <a:prstGeom prst="rect">
            <a:avLst/>
          </a:prstGeom>
          <a:noFill/>
          <a:ln w="9525">
            <a:noFill/>
            <a:miter lim="800000"/>
            <a:headEnd/>
            <a:tailEnd/>
          </a:ln>
          <a:effectLst/>
        </p:spPr>
        <p:txBody>
          <a:bodyPr>
            <a:spAutoFit/>
          </a:bodyPr>
          <a:lstStyle/>
          <a:p>
            <a:pPr>
              <a:spcBef>
                <a:spcPct val="50000"/>
              </a:spcBef>
            </a:pPr>
            <a:r>
              <a:rPr lang="en-US" altLang="zh-TW" sz="1200" dirty="0" smtClean="0">
                <a:solidFill>
                  <a:srgbClr val="FF3300"/>
                </a:solidFill>
                <a:latin typeface="Century Gothic" pitchFamily="34" charset="0"/>
                <a:ea typeface="新細明體" pitchFamily="18" charset="-120"/>
              </a:rPr>
              <a:t>-4</a:t>
            </a:r>
            <a:r>
              <a:rPr lang="zh-TW" altLang="en-US" sz="1200" dirty="0" smtClean="0">
                <a:solidFill>
                  <a:srgbClr val="FF3300"/>
                </a:solidFill>
                <a:latin typeface="Century Gothic" pitchFamily="34" charset="0"/>
                <a:ea typeface="新細明體" pitchFamily="18" charset="-120"/>
              </a:rPr>
              <a:t>%</a:t>
            </a:r>
            <a:endParaRPr lang="zh-TW" altLang="en-US" sz="1200" dirty="0">
              <a:solidFill>
                <a:srgbClr val="FF3300"/>
              </a:solidFill>
              <a:latin typeface="Century Gothic" pitchFamily="34" charset="0"/>
              <a:ea typeface="新細明體" pitchFamily="18" charset="-120"/>
            </a:endParaRPr>
          </a:p>
        </p:txBody>
      </p:sp>
      <p:sp>
        <p:nvSpPr>
          <p:cNvPr id="72" name="Text Box 44"/>
          <p:cNvSpPr txBox="1">
            <a:spLocks noChangeArrowheads="1"/>
          </p:cNvSpPr>
          <p:nvPr/>
        </p:nvSpPr>
        <p:spPr bwMode="auto">
          <a:xfrm>
            <a:off x="5667717" y="2208448"/>
            <a:ext cx="638175" cy="274638"/>
          </a:xfrm>
          <a:prstGeom prst="rect">
            <a:avLst/>
          </a:prstGeom>
          <a:noFill/>
          <a:ln w="9525">
            <a:noFill/>
            <a:miter lim="800000"/>
            <a:headEnd/>
            <a:tailEnd/>
          </a:ln>
          <a:effectLst/>
        </p:spPr>
        <p:txBody>
          <a:bodyPr>
            <a:spAutoFit/>
          </a:bodyPr>
          <a:lstStyle/>
          <a:p>
            <a:pPr>
              <a:spcBef>
                <a:spcPct val="50000"/>
              </a:spcBef>
            </a:pPr>
            <a:r>
              <a:rPr lang="en-US" altLang="zh-TW" sz="1200" dirty="0" smtClean="0">
                <a:solidFill>
                  <a:srgbClr val="FF3300"/>
                </a:solidFill>
                <a:latin typeface="Century Gothic" pitchFamily="34" charset="0"/>
                <a:ea typeface="新細明體" pitchFamily="18" charset="-120"/>
              </a:rPr>
              <a:t>+9</a:t>
            </a:r>
            <a:r>
              <a:rPr lang="zh-TW" altLang="en-US" sz="1200" dirty="0" smtClean="0">
                <a:solidFill>
                  <a:srgbClr val="FF3300"/>
                </a:solidFill>
                <a:latin typeface="Century Gothic" pitchFamily="34" charset="0"/>
                <a:ea typeface="新細明體" pitchFamily="18" charset="-120"/>
              </a:rPr>
              <a:t>%</a:t>
            </a:r>
            <a:endParaRPr lang="zh-TW" altLang="en-US" sz="1200" dirty="0">
              <a:solidFill>
                <a:srgbClr val="FF3300"/>
              </a:solidFill>
              <a:latin typeface="Century Gothic" pitchFamily="34" charset="0"/>
              <a:ea typeface="新細明體" pitchFamily="18" charset="-120"/>
            </a:endParaRPr>
          </a:p>
        </p:txBody>
      </p:sp>
      <p:sp>
        <p:nvSpPr>
          <p:cNvPr id="73" name="Text Box 45"/>
          <p:cNvSpPr txBox="1">
            <a:spLocks noChangeArrowheads="1"/>
          </p:cNvSpPr>
          <p:nvPr/>
        </p:nvSpPr>
        <p:spPr bwMode="auto">
          <a:xfrm>
            <a:off x="6555446" y="1892799"/>
            <a:ext cx="756184" cy="276999"/>
          </a:xfrm>
          <a:prstGeom prst="rect">
            <a:avLst/>
          </a:prstGeom>
          <a:noFill/>
          <a:ln w="9525">
            <a:noFill/>
            <a:miter lim="800000"/>
            <a:headEnd/>
            <a:tailEnd/>
          </a:ln>
          <a:effectLst/>
        </p:spPr>
        <p:txBody>
          <a:bodyPr wrap="square">
            <a:spAutoFit/>
          </a:bodyPr>
          <a:lstStyle/>
          <a:p>
            <a:pPr>
              <a:spcBef>
                <a:spcPct val="50000"/>
              </a:spcBef>
            </a:pPr>
            <a:r>
              <a:rPr lang="en-US" altLang="zh-TW" sz="1200" dirty="0" smtClean="0">
                <a:solidFill>
                  <a:srgbClr val="FF3300"/>
                </a:solidFill>
                <a:latin typeface="Century Gothic" pitchFamily="34" charset="0"/>
                <a:ea typeface="新細明體" pitchFamily="18" charset="-120"/>
              </a:rPr>
              <a:t>+10</a:t>
            </a:r>
            <a:r>
              <a:rPr lang="zh-TW" altLang="en-US" sz="1200" dirty="0" smtClean="0">
                <a:solidFill>
                  <a:srgbClr val="FF3300"/>
                </a:solidFill>
                <a:latin typeface="Century Gothic" pitchFamily="34" charset="0"/>
                <a:ea typeface="新細明體" pitchFamily="18" charset="-120"/>
              </a:rPr>
              <a:t>%</a:t>
            </a:r>
            <a:endParaRPr lang="zh-TW" altLang="en-US" sz="1200" dirty="0">
              <a:solidFill>
                <a:srgbClr val="FF3300"/>
              </a:solidFill>
              <a:latin typeface="Century Gothic" pitchFamily="34" charset="0"/>
              <a:ea typeface="新細明體" pitchFamily="18" charset="-120"/>
            </a:endParaRPr>
          </a:p>
        </p:txBody>
      </p:sp>
      <p:sp>
        <p:nvSpPr>
          <p:cNvPr id="74" name="Text Box 50"/>
          <p:cNvSpPr txBox="1">
            <a:spLocks noChangeArrowheads="1"/>
          </p:cNvSpPr>
          <p:nvPr/>
        </p:nvSpPr>
        <p:spPr bwMode="auto">
          <a:xfrm>
            <a:off x="7562719" y="1853896"/>
            <a:ext cx="638175" cy="276999"/>
          </a:xfrm>
          <a:prstGeom prst="rect">
            <a:avLst/>
          </a:prstGeom>
          <a:noFill/>
          <a:ln w="9525">
            <a:noFill/>
            <a:miter lim="800000"/>
            <a:headEnd/>
            <a:tailEnd/>
          </a:ln>
          <a:effectLst/>
        </p:spPr>
        <p:txBody>
          <a:bodyPr>
            <a:spAutoFit/>
          </a:bodyPr>
          <a:lstStyle/>
          <a:p>
            <a:pPr>
              <a:spcBef>
                <a:spcPct val="50000"/>
              </a:spcBef>
            </a:pPr>
            <a:r>
              <a:rPr lang="en-US" altLang="zh-TW" sz="1200" dirty="0" smtClean="0">
                <a:solidFill>
                  <a:srgbClr val="FF3300"/>
                </a:solidFill>
                <a:latin typeface="Century Gothic" pitchFamily="34" charset="0"/>
                <a:ea typeface="新細明體" pitchFamily="18" charset="-120"/>
              </a:rPr>
              <a:t>-7</a:t>
            </a:r>
            <a:r>
              <a:rPr lang="zh-TW" altLang="en-US" sz="1200" dirty="0" smtClean="0">
                <a:solidFill>
                  <a:srgbClr val="FF3300"/>
                </a:solidFill>
                <a:latin typeface="Century Gothic" pitchFamily="34" charset="0"/>
                <a:ea typeface="新細明體" pitchFamily="18" charset="-120"/>
              </a:rPr>
              <a:t>%</a:t>
            </a:r>
            <a:endParaRPr lang="zh-TW" altLang="en-US" sz="1200" dirty="0">
              <a:solidFill>
                <a:srgbClr val="FF3300"/>
              </a:solidFill>
              <a:latin typeface="Century Gothic" pitchFamily="34" charset="0"/>
              <a:ea typeface="新細明體" pitchFamily="18" charset="-120"/>
            </a:endParaRPr>
          </a:p>
        </p:txBody>
      </p:sp>
      <p:sp>
        <p:nvSpPr>
          <p:cNvPr id="75" name="Line 69"/>
          <p:cNvSpPr>
            <a:spLocks noChangeShapeType="1"/>
          </p:cNvSpPr>
          <p:nvPr/>
        </p:nvSpPr>
        <p:spPr bwMode="auto">
          <a:xfrm flipV="1">
            <a:off x="2637863" y="2652664"/>
            <a:ext cx="935159" cy="801569"/>
          </a:xfrm>
          <a:prstGeom prst="line">
            <a:avLst/>
          </a:prstGeom>
          <a:noFill/>
          <a:ln w="19050">
            <a:solidFill>
              <a:srgbClr val="FF3300"/>
            </a:solidFill>
            <a:round/>
            <a:headEnd/>
            <a:tailEnd type="triangle" w="med" len="med"/>
          </a:ln>
          <a:effectLst/>
        </p:spPr>
        <p:txBody>
          <a:bodyPr/>
          <a:lstStyle/>
          <a:p>
            <a:endParaRPr lang="zh-TW" altLang="en-US"/>
          </a:p>
        </p:txBody>
      </p:sp>
      <p:sp>
        <p:nvSpPr>
          <p:cNvPr id="76" name="Text Box 70"/>
          <p:cNvSpPr txBox="1">
            <a:spLocks noChangeArrowheads="1"/>
          </p:cNvSpPr>
          <p:nvPr/>
        </p:nvSpPr>
        <p:spPr bwMode="auto">
          <a:xfrm>
            <a:off x="3708444" y="2575913"/>
            <a:ext cx="638175" cy="274637"/>
          </a:xfrm>
          <a:prstGeom prst="rect">
            <a:avLst/>
          </a:prstGeom>
          <a:noFill/>
          <a:ln w="9525">
            <a:noFill/>
            <a:miter lim="800000"/>
            <a:headEnd/>
            <a:tailEnd/>
          </a:ln>
          <a:effectLst/>
        </p:spPr>
        <p:txBody>
          <a:bodyPr>
            <a:spAutoFit/>
          </a:bodyPr>
          <a:lstStyle/>
          <a:p>
            <a:pPr>
              <a:spcBef>
                <a:spcPct val="50000"/>
              </a:spcBef>
            </a:pPr>
            <a:r>
              <a:rPr lang="en-US" altLang="zh-TW" sz="1200" dirty="0" smtClean="0">
                <a:solidFill>
                  <a:srgbClr val="FF3300"/>
                </a:solidFill>
                <a:latin typeface="Century Gothic" pitchFamily="34" charset="0"/>
                <a:ea typeface="新細明體" pitchFamily="18" charset="-120"/>
              </a:rPr>
              <a:t>+14</a:t>
            </a:r>
            <a:r>
              <a:rPr lang="zh-TW" altLang="en-US" sz="1200" dirty="0" smtClean="0">
                <a:solidFill>
                  <a:srgbClr val="FF3300"/>
                </a:solidFill>
                <a:latin typeface="Century Gothic" pitchFamily="34" charset="0"/>
                <a:ea typeface="新細明體" pitchFamily="18" charset="-120"/>
              </a:rPr>
              <a:t>%</a:t>
            </a:r>
            <a:endParaRPr lang="zh-TW" altLang="en-US" sz="1200" dirty="0">
              <a:solidFill>
                <a:srgbClr val="FF3300"/>
              </a:solidFill>
              <a:latin typeface="Century Gothic" pitchFamily="34" charset="0"/>
              <a:ea typeface="新細明體" pitchFamily="18" charset="-120"/>
            </a:endParaRPr>
          </a:p>
        </p:txBody>
      </p:sp>
      <p:sp>
        <p:nvSpPr>
          <p:cNvPr id="77" name="Text Box 74"/>
          <p:cNvSpPr txBox="1">
            <a:spLocks noChangeArrowheads="1"/>
          </p:cNvSpPr>
          <p:nvPr/>
        </p:nvSpPr>
        <p:spPr bwMode="auto">
          <a:xfrm>
            <a:off x="2690832" y="3283618"/>
            <a:ext cx="638175" cy="276999"/>
          </a:xfrm>
          <a:prstGeom prst="rect">
            <a:avLst/>
          </a:prstGeom>
          <a:noFill/>
          <a:ln w="9525">
            <a:noFill/>
            <a:miter lim="800000"/>
            <a:headEnd/>
            <a:tailEnd/>
          </a:ln>
          <a:effectLst/>
        </p:spPr>
        <p:txBody>
          <a:bodyPr wrap="square">
            <a:spAutoFit/>
          </a:bodyPr>
          <a:lstStyle/>
          <a:p>
            <a:pPr>
              <a:spcBef>
                <a:spcPct val="50000"/>
              </a:spcBef>
            </a:pPr>
            <a:r>
              <a:rPr lang="en-US" altLang="zh-TW" sz="1200" dirty="0" smtClean="0">
                <a:solidFill>
                  <a:srgbClr val="FF3300"/>
                </a:solidFill>
                <a:latin typeface="Century Gothic" pitchFamily="34" charset="0"/>
                <a:ea typeface="新細明體" pitchFamily="18" charset="-120"/>
              </a:rPr>
              <a:t>+39</a:t>
            </a:r>
            <a:r>
              <a:rPr lang="zh-TW" altLang="en-US" sz="1200" dirty="0" smtClean="0">
                <a:solidFill>
                  <a:srgbClr val="FF3300"/>
                </a:solidFill>
                <a:latin typeface="Century Gothic" pitchFamily="34" charset="0"/>
                <a:ea typeface="新細明體" pitchFamily="18" charset="-120"/>
              </a:rPr>
              <a:t>%</a:t>
            </a:r>
            <a:endParaRPr lang="zh-TW" altLang="en-US" sz="1200" dirty="0">
              <a:solidFill>
                <a:srgbClr val="FF3300"/>
              </a:solidFill>
              <a:latin typeface="Century Gothic" pitchFamily="34" charset="0"/>
              <a:ea typeface="新細明體" pitchFamily="18" charset="-120"/>
            </a:endParaRPr>
          </a:p>
        </p:txBody>
      </p:sp>
    </p:spTree>
    <p:extLst>
      <p:ext uri="{BB962C8B-B14F-4D97-AF65-F5344CB8AC3E}">
        <p14:creationId xmlns:p14="http://schemas.microsoft.com/office/powerpoint/2010/main" val="418973136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9388" y="1339056"/>
            <a:ext cx="8883131" cy="51160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1" name="投影片編號版面配置區 3"/>
          <p:cNvSpPr>
            <a:spLocks noGrp="1"/>
          </p:cNvSpPr>
          <p:nvPr>
            <p:ph type="sldNum" sz="quarter" idx="12"/>
          </p:nvPr>
        </p:nvSpPr>
        <p:spPr/>
        <p:txBody>
          <a:bodyPr/>
          <a:lstStyle/>
          <a:p>
            <a:fld id="{93B5F5D0-6D62-4A39-8CC5-AAD8E5461BDA}" type="slidenum">
              <a:rPr lang="zh-TW" altLang="en-US"/>
              <a:pPr/>
              <a:t>12</a:t>
            </a:fld>
            <a:endParaRPr lang="en-US" altLang="zh-TW"/>
          </a:p>
        </p:txBody>
      </p:sp>
      <p:sp>
        <p:nvSpPr>
          <p:cNvPr id="109571" name="Rectangle 3"/>
          <p:cNvSpPr>
            <a:spLocks noChangeArrowheads="1"/>
          </p:cNvSpPr>
          <p:nvPr/>
        </p:nvSpPr>
        <p:spPr bwMode="auto">
          <a:xfrm>
            <a:off x="179388" y="160338"/>
            <a:ext cx="7848600" cy="914400"/>
          </a:xfrm>
          <a:prstGeom prst="rect">
            <a:avLst/>
          </a:prstGeom>
          <a:noFill/>
          <a:ln w="9525">
            <a:noFill/>
            <a:miter lim="800000"/>
            <a:headEnd/>
            <a:tailEnd/>
          </a:ln>
          <a:effectLst>
            <a:outerShdw dist="35921" dir="2700000" algn="ctr" rotWithShape="0">
              <a:srgbClr val="FFFF66"/>
            </a:outerShdw>
          </a:effectLst>
        </p:spPr>
        <p:txBody>
          <a:bodyPr anchor="ctr"/>
          <a:lstStyle/>
          <a:p>
            <a:pPr>
              <a:defRPr/>
            </a:pPr>
            <a:r>
              <a:rPr lang="en-US" altLang="zh-TW" sz="2800" b="0" u="sng">
                <a:solidFill>
                  <a:srgbClr val="000099"/>
                </a:solidFill>
                <a:latin typeface="Century Gothic" pitchFamily="34" charset="0"/>
                <a:ea typeface="新細明體" pitchFamily="18" charset="-120"/>
              </a:rPr>
              <a:t>RF Module </a:t>
            </a:r>
            <a:br>
              <a:rPr lang="en-US" altLang="zh-TW" sz="2800" b="0" u="sng">
                <a:solidFill>
                  <a:srgbClr val="000099"/>
                </a:solidFill>
                <a:latin typeface="Century Gothic" pitchFamily="34" charset="0"/>
                <a:ea typeface="新細明體" pitchFamily="18" charset="-120"/>
              </a:rPr>
            </a:br>
            <a:r>
              <a:rPr lang="en-US" altLang="zh-TW" sz="2800" b="0" u="sng">
                <a:solidFill>
                  <a:srgbClr val="000099"/>
                </a:solidFill>
                <a:latin typeface="Century Gothic" pitchFamily="34" charset="0"/>
                <a:ea typeface="新細明體" pitchFamily="18" charset="-120"/>
              </a:rPr>
              <a:t>Quarterly Revenue Trend</a:t>
            </a:r>
          </a:p>
        </p:txBody>
      </p:sp>
      <p:sp>
        <p:nvSpPr>
          <p:cNvPr id="252933" name="Text Box 108"/>
          <p:cNvSpPr txBox="1">
            <a:spLocks noChangeArrowheads="1"/>
          </p:cNvSpPr>
          <p:nvPr/>
        </p:nvSpPr>
        <p:spPr bwMode="auto">
          <a:xfrm>
            <a:off x="147946" y="1052993"/>
            <a:ext cx="1119188" cy="274637"/>
          </a:xfrm>
          <a:prstGeom prst="rect">
            <a:avLst/>
          </a:prstGeom>
          <a:noFill/>
          <a:ln w="9525">
            <a:noFill/>
            <a:miter lim="800000"/>
            <a:headEnd/>
            <a:tailEnd/>
          </a:ln>
        </p:spPr>
        <p:txBody>
          <a:bodyPr>
            <a:spAutoFit/>
          </a:bodyPr>
          <a:lstStyle/>
          <a:p>
            <a:pPr>
              <a:spcBef>
                <a:spcPct val="50000"/>
              </a:spcBef>
            </a:pPr>
            <a:r>
              <a:rPr lang="en-US" altLang="zh-TW" sz="1200" dirty="0" err="1">
                <a:latin typeface="Century Gothic" pitchFamily="34" charset="0"/>
                <a:ea typeface="新細明體" pitchFamily="18" charset="-120"/>
              </a:rPr>
              <a:t>Unit:K_NTD</a:t>
            </a:r>
            <a:endParaRPr lang="en-US" altLang="zh-TW" sz="1200" dirty="0">
              <a:latin typeface="Century Gothic" pitchFamily="34" charset="0"/>
              <a:ea typeface="新細明體" pitchFamily="18" charset="-120"/>
            </a:endParaRPr>
          </a:p>
        </p:txBody>
      </p:sp>
      <p:sp>
        <p:nvSpPr>
          <p:cNvPr id="252974" name="Text Box 46"/>
          <p:cNvSpPr txBox="1">
            <a:spLocks noChangeArrowheads="1"/>
          </p:cNvSpPr>
          <p:nvPr/>
        </p:nvSpPr>
        <p:spPr bwMode="auto">
          <a:xfrm>
            <a:off x="304800" y="808038"/>
            <a:ext cx="8229600" cy="579437"/>
          </a:xfrm>
          <a:prstGeom prst="rect">
            <a:avLst/>
          </a:prstGeom>
          <a:noFill/>
          <a:ln w="9525">
            <a:noFill/>
            <a:miter lim="800000"/>
            <a:headEnd/>
            <a:tailEnd/>
          </a:ln>
          <a:effectLst>
            <a:outerShdw dist="35921" dir="2700000" algn="ctr" rotWithShape="0">
              <a:srgbClr val="FFFF00"/>
            </a:outerShdw>
          </a:effectLst>
        </p:spPr>
        <p:txBody>
          <a:bodyPr>
            <a:spAutoFit/>
          </a:bodyPr>
          <a:lstStyle/>
          <a:p>
            <a:pPr algn="r" eaLnBrk="0" hangingPunct="0"/>
            <a:r>
              <a:rPr lang="zh-TW" altLang="en-US" sz="3200" u="sng">
                <a:solidFill>
                  <a:srgbClr val="FF3300"/>
                </a:solidFill>
                <a:effectLst>
                  <a:outerShdw blurRad="38100" dist="38100" dir="2700000" algn="tl">
                    <a:srgbClr val="C0C0C0"/>
                  </a:outerShdw>
                </a:effectLst>
                <a:latin typeface="Century Gothic" pitchFamily="34" charset="0"/>
                <a:ea typeface="新細明體" pitchFamily="18" charset="-120"/>
              </a:rPr>
              <a:t>- </a:t>
            </a:r>
            <a:r>
              <a:rPr lang="en-US" altLang="zh-TW" sz="1600" u="sng">
                <a:solidFill>
                  <a:srgbClr val="FF3300"/>
                </a:solidFill>
                <a:effectLst>
                  <a:outerShdw blurRad="38100" dist="38100" dir="2700000" algn="tl">
                    <a:srgbClr val="C0C0C0"/>
                  </a:outerShdw>
                </a:effectLst>
                <a:latin typeface="Century Gothic" pitchFamily="34" charset="0"/>
                <a:ea typeface="新細明體" pitchFamily="18" charset="-120"/>
              </a:rPr>
              <a:t>consolidated</a:t>
            </a:r>
          </a:p>
        </p:txBody>
      </p:sp>
      <p:sp>
        <p:nvSpPr>
          <p:cNvPr id="54" name="Text Box 42"/>
          <p:cNvSpPr txBox="1">
            <a:spLocks noChangeArrowheads="1"/>
          </p:cNvSpPr>
          <p:nvPr/>
        </p:nvSpPr>
        <p:spPr bwMode="auto">
          <a:xfrm>
            <a:off x="3784600" y="2372680"/>
            <a:ext cx="638175" cy="274638"/>
          </a:xfrm>
          <a:prstGeom prst="rect">
            <a:avLst/>
          </a:prstGeom>
          <a:noFill/>
          <a:ln w="9525">
            <a:noFill/>
            <a:miter lim="800000"/>
            <a:headEnd/>
            <a:tailEnd/>
          </a:ln>
          <a:effectLst/>
        </p:spPr>
        <p:txBody>
          <a:bodyPr>
            <a:spAutoFit/>
          </a:bodyPr>
          <a:lstStyle/>
          <a:p>
            <a:pPr>
              <a:spcBef>
                <a:spcPct val="50000"/>
              </a:spcBef>
            </a:pPr>
            <a:r>
              <a:rPr lang="en-US" altLang="zh-TW" sz="1200" dirty="0">
                <a:solidFill>
                  <a:srgbClr val="FF3300"/>
                </a:solidFill>
                <a:latin typeface="Century Gothic" pitchFamily="34" charset="0"/>
                <a:ea typeface="新細明體" pitchFamily="18" charset="-120"/>
              </a:rPr>
              <a:t>-</a:t>
            </a:r>
            <a:r>
              <a:rPr lang="en-US" altLang="zh-TW" sz="1200" dirty="0" smtClean="0">
                <a:solidFill>
                  <a:srgbClr val="FF3300"/>
                </a:solidFill>
                <a:latin typeface="Century Gothic" pitchFamily="34" charset="0"/>
                <a:ea typeface="新細明體" pitchFamily="18" charset="-120"/>
              </a:rPr>
              <a:t>5</a:t>
            </a:r>
            <a:r>
              <a:rPr lang="zh-TW" altLang="en-US" sz="1200" dirty="0" smtClean="0">
                <a:solidFill>
                  <a:srgbClr val="FF3300"/>
                </a:solidFill>
                <a:latin typeface="Century Gothic" pitchFamily="34" charset="0"/>
                <a:ea typeface="新細明體" pitchFamily="18" charset="-120"/>
              </a:rPr>
              <a:t>%</a:t>
            </a:r>
            <a:endParaRPr lang="zh-TW" altLang="en-US" sz="1200" dirty="0">
              <a:solidFill>
                <a:srgbClr val="FF3300"/>
              </a:solidFill>
              <a:latin typeface="Century Gothic" pitchFamily="34" charset="0"/>
              <a:ea typeface="新細明體" pitchFamily="18" charset="-120"/>
            </a:endParaRPr>
          </a:p>
        </p:txBody>
      </p:sp>
      <p:sp>
        <p:nvSpPr>
          <p:cNvPr id="55" name="Text Box 26"/>
          <p:cNvSpPr txBox="1">
            <a:spLocks noChangeArrowheads="1"/>
          </p:cNvSpPr>
          <p:nvPr/>
        </p:nvSpPr>
        <p:spPr bwMode="auto">
          <a:xfrm>
            <a:off x="295214" y="6004358"/>
            <a:ext cx="642937" cy="274637"/>
          </a:xfrm>
          <a:prstGeom prst="rect">
            <a:avLst/>
          </a:prstGeom>
          <a:noFill/>
          <a:ln w="9525">
            <a:noFill/>
            <a:miter lim="800000"/>
            <a:headEnd/>
            <a:tailEnd/>
          </a:ln>
          <a:effectLst/>
        </p:spPr>
        <p:txBody>
          <a:bodyPr>
            <a:spAutoFit/>
          </a:bodyPr>
          <a:lstStyle/>
          <a:p>
            <a:pPr>
              <a:spcBef>
                <a:spcPct val="50000"/>
              </a:spcBef>
            </a:pPr>
            <a:r>
              <a:rPr lang="en-US" altLang="zh-TW" sz="1200" dirty="0" err="1">
                <a:solidFill>
                  <a:srgbClr val="006600"/>
                </a:solidFill>
                <a:latin typeface="Arial" charset="0"/>
                <a:ea typeface="新細明體" pitchFamily="18" charset="-120"/>
              </a:rPr>
              <a:t>YoY</a:t>
            </a:r>
            <a:r>
              <a:rPr lang="en-US" altLang="zh-TW" sz="1200" dirty="0">
                <a:solidFill>
                  <a:srgbClr val="006600"/>
                </a:solidFill>
                <a:latin typeface="Arial" charset="0"/>
                <a:ea typeface="新細明體" pitchFamily="18" charset="-120"/>
              </a:rPr>
              <a:t>%</a:t>
            </a:r>
          </a:p>
        </p:txBody>
      </p:sp>
      <p:sp>
        <p:nvSpPr>
          <p:cNvPr id="56" name="Text Box 27"/>
          <p:cNvSpPr txBox="1">
            <a:spLocks noChangeArrowheads="1"/>
          </p:cNvSpPr>
          <p:nvPr/>
        </p:nvSpPr>
        <p:spPr bwMode="auto">
          <a:xfrm>
            <a:off x="3226480" y="6004357"/>
            <a:ext cx="722313" cy="274637"/>
          </a:xfrm>
          <a:prstGeom prst="rect">
            <a:avLst/>
          </a:prstGeom>
          <a:noFill/>
          <a:ln w="9525">
            <a:noFill/>
            <a:miter lim="800000"/>
            <a:headEnd/>
            <a:tailEnd/>
          </a:ln>
          <a:effectLst/>
        </p:spPr>
        <p:txBody>
          <a:bodyPr>
            <a:spAutoFit/>
          </a:bodyPr>
          <a:lstStyle/>
          <a:p>
            <a:pPr>
              <a:spcBef>
                <a:spcPct val="50000"/>
              </a:spcBef>
            </a:pPr>
            <a:r>
              <a:rPr lang="en-US" altLang="zh-TW" sz="1200" dirty="0" smtClean="0">
                <a:solidFill>
                  <a:srgbClr val="006600"/>
                </a:solidFill>
                <a:latin typeface="Arial" charset="0"/>
                <a:ea typeface="新細明體" pitchFamily="18" charset="-120"/>
              </a:rPr>
              <a:t>+84</a:t>
            </a:r>
            <a:r>
              <a:rPr lang="zh-TW" altLang="en-US" sz="1200" dirty="0" smtClean="0">
                <a:solidFill>
                  <a:srgbClr val="006600"/>
                </a:solidFill>
                <a:latin typeface="Arial" charset="0"/>
                <a:ea typeface="新細明體" pitchFamily="18" charset="-120"/>
              </a:rPr>
              <a:t>%</a:t>
            </a:r>
            <a:endParaRPr lang="zh-TW" altLang="en-US" sz="1200" dirty="0">
              <a:solidFill>
                <a:srgbClr val="006600"/>
              </a:solidFill>
              <a:latin typeface="Arial" charset="0"/>
              <a:ea typeface="新細明體" pitchFamily="18" charset="-120"/>
            </a:endParaRPr>
          </a:p>
        </p:txBody>
      </p:sp>
      <p:sp>
        <p:nvSpPr>
          <p:cNvPr id="57" name="Line 30"/>
          <p:cNvSpPr>
            <a:spLocks noChangeShapeType="1"/>
          </p:cNvSpPr>
          <p:nvPr/>
        </p:nvSpPr>
        <p:spPr bwMode="auto">
          <a:xfrm>
            <a:off x="1600509" y="2173457"/>
            <a:ext cx="933080" cy="146923"/>
          </a:xfrm>
          <a:prstGeom prst="line">
            <a:avLst/>
          </a:prstGeom>
          <a:noFill/>
          <a:ln w="19050">
            <a:solidFill>
              <a:srgbClr val="FF3300"/>
            </a:solidFill>
            <a:round/>
            <a:headEnd/>
            <a:tailEnd type="triangle" w="med" len="med"/>
          </a:ln>
          <a:effectLst/>
        </p:spPr>
        <p:txBody>
          <a:bodyPr/>
          <a:lstStyle/>
          <a:p>
            <a:endParaRPr lang="zh-TW" altLang="en-US"/>
          </a:p>
        </p:txBody>
      </p:sp>
      <p:sp>
        <p:nvSpPr>
          <p:cNvPr id="58" name="Line 31"/>
          <p:cNvSpPr>
            <a:spLocks noChangeShapeType="1"/>
          </p:cNvSpPr>
          <p:nvPr/>
        </p:nvSpPr>
        <p:spPr bwMode="auto">
          <a:xfrm flipV="1">
            <a:off x="2547517" y="2238688"/>
            <a:ext cx="1040119" cy="92190"/>
          </a:xfrm>
          <a:prstGeom prst="line">
            <a:avLst/>
          </a:prstGeom>
          <a:noFill/>
          <a:ln w="19050">
            <a:solidFill>
              <a:srgbClr val="FF3300"/>
            </a:solidFill>
            <a:round/>
            <a:headEnd/>
            <a:tailEnd type="triangle" w="med" len="med"/>
          </a:ln>
          <a:effectLst/>
        </p:spPr>
        <p:txBody>
          <a:bodyPr/>
          <a:lstStyle/>
          <a:p>
            <a:endParaRPr lang="zh-TW" altLang="en-US"/>
          </a:p>
        </p:txBody>
      </p:sp>
      <p:sp>
        <p:nvSpPr>
          <p:cNvPr id="59" name="Line 33"/>
          <p:cNvSpPr>
            <a:spLocks noChangeShapeType="1"/>
          </p:cNvSpPr>
          <p:nvPr/>
        </p:nvSpPr>
        <p:spPr bwMode="auto">
          <a:xfrm>
            <a:off x="3587637" y="2246918"/>
            <a:ext cx="1032102" cy="167964"/>
          </a:xfrm>
          <a:prstGeom prst="line">
            <a:avLst/>
          </a:prstGeom>
          <a:noFill/>
          <a:ln w="19050">
            <a:solidFill>
              <a:srgbClr val="FF3300"/>
            </a:solidFill>
            <a:round/>
            <a:headEnd/>
            <a:tailEnd type="triangle" w="med" len="med"/>
          </a:ln>
          <a:effectLst/>
        </p:spPr>
        <p:txBody>
          <a:bodyPr/>
          <a:lstStyle/>
          <a:p>
            <a:endParaRPr lang="zh-TW" altLang="en-US"/>
          </a:p>
        </p:txBody>
      </p:sp>
      <p:sp>
        <p:nvSpPr>
          <p:cNvPr id="60" name="Line 34"/>
          <p:cNvSpPr>
            <a:spLocks noChangeShapeType="1"/>
          </p:cNvSpPr>
          <p:nvPr/>
        </p:nvSpPr>
        <p:spPr bwMode="auto">
          <a:xfrm>
            <a:off x="4620953" y="2416642"/>
            <a:ext cx="861002" cy="816891"/>
          </a:xfrm>
          <a:prstGeom prst="line">
            <a:avLst/>
          </a:prstGeom>
          <a:noFill/>
          <a:ln w="19050">
            <a:solidFill>
              <a:srgbClr val="FF3300"/>
            </a:solidFill>
            <a:round/>
            <a:headEnd/>
            <a:tailEnd type="triangle" w="med" len="med"/>
          </a:ln>
          <a:effectLst/>
        </p:spPr>
        <p:txBody>
          <a:bodyPr/>
          <a:lstStyle/>
          <a:p>
            <a:endParaRPr lang="zh-TW" altLang="en-US"/>
          </a:p>
        </p:txBody>
      </p:sp>
      <p:sp>
        <p:nvSpPr>
          <p:cNvPr id="61" name="Line 35"/>
          <p:cNvSpPr>
            <a:spLocks noChangeShapeType="1"/>
          </p:cNvSpPr>
          <p:nvPr/>
        </p:nvSpPr>
        <p:spPr bwMode="auto">
          <a:xfrm flipV="1">
            <a:off x="5521834" y="2238688"/>
            <a:ext cx="1000512" cy="984854"/>
          </a:xfrm>
          <a:prstGeom prst="line">
            <a:avLst/>
          </a:prstGeom>
          <a:noFill/>
          <a:ln w="19050">
            <a:solidFill>
              <a:srgbClr val="FF3300"/>
            </a:solidFill>
            <a:round/>
            <a:headEnd/>
            <a:tailEnd type="triangle" w="med" len="med"/>
          </a:ln>
          <a:effectLst/>
        </p:spPr>
        <p:txBody>
          <a:bodyPr/>
          <a:lstStyle/>
          <a:p>
            <a:endParaRPr lang="zh-TW" altLang="en-US"/>
          </a:p>
        </p:txBody>
      </p:sp>
      <p:sp>
        <p:nvSpPr>
          <p:cNvPr id="62" name="Line 36"/>
          <p:cNvSpPr>
            <a:spLocks noChangeShapeType="1"/>
          </p:cNvSpPr>
          <p:nvPr/>
        </p:nvSpPr>
        <p:spPr bwMode="auto">
          <a:xfrm flipV="1">
            <a:off x="6513630" y="1928387"/>
            <a:ext cx="981814" cy="329372"/>
          </a:xfrm>
          <a:prstGeom prst="line">
            <a:avLst/>
          </a:prstGeom>
          <a:noFill/>
          <a:ln w="19050">
            <a:solidFill>
              <a:srgbClr val="FF3300"/>
            </a:solidFill>
            <a:round/>
            <a:headEnd/>
            <a:tailEnd type="triangle" w="med" len="med"/>
          </a:ln>
          <a:effectLst/>
        </p:spPr>
        <p:txBody>
          <a:bodyPr/>
          <a:lstStyle/>
          <a:p>
            <a:endParaRPr lang="zh-TW" altLang="en-US"/>
          </a:p>
        </p:txBody>
      </p:sp>
      <p:sp>
        <p:nvSpPr>
          <p:cNvPr id="63" name="Line 37"/>
          <p:cNvSpPr>
            <a:spLocks noChangeShapeType="1"/>
          </p:cNvSpPr>
          <p:nvPr/>
        </p:nvSpPr>
        <p:spPr bwMode="auto">
          <a:xfrm>
            <a:off x="7499440" y="1942007"/>
            <a:ext cx="983910" cy="529442"/>
          </a:xfrm>
          <a:prstGeom prst="line">
            <a:avLst/>
          </a:prstGeom>
          <a:noFill/>
          <a:ln w="19050">
            <a:solidFill>
              <a:srgbClr val="FF3300"/>
            </a:solidFill>
            <a:round/>
            <a:headEnd/>
            <a:tailEnd type="triangle" w="med" len="med"/>
          </a:ln>
          <a:effectLst/>
        </p:spPr>
        <p:txBody>
          <a:bodyPr/>
          <a:lstStyle/>
          <a:p>
            <a:endParaRPr lang="zh-TW" altLang="en-US"/>
          </a:p>
        </p:txBody>
      </p:sp>
      <p:sp>
        <p:nvSpPr>
          <p:cNvPr id="64" name="Text Box 39"/>
          <p:cNvSpPr txBox="1">
            <a:spLocks noChangeArrowheads="1"/>
          </p:cNvSpPr>
          <p:nvPr/>
        </p:nvSpPr>
        <p:spPr bwMode="auto">
          <a:xfrm>
            <a:off x="1709179" y="2305290"/>
            <a:ext cx="824410" cy="276999"/>
          </a:xfrm>
          <a:prstGeom prst="rect">
            <a:avLst/>
          </a:prstGeom>
          <a:noFill/>
          <a:ln w="9525">
            <a:noFill/>
            <a:miter lim="800000"/>
            <a:headEnd/>
            <a:tailEnd/>
          </a:ln>
          <a:effectLst/>
        </p:spPr>
        <p:txBody>
          <a:bodyPr wrap="square">
            <a:spAutoFit/>
          </a:bodyPr>
          <a:lstStyle/>
          <a:p>
            <a:pPr>
              <a:spcBef>
                <a:spcPct val="50000"/>
              </a:spcBef>
            </a:pPr>
            <a:r>
              <a:rPr lang="en-US" altLang="zh-TW" sz="1200" dirty="0" smtClean="0">
                <a:solidFill>
                  <a:srgbClr val="FF3300"/>
                </a:solidFill>
                <a:latin typeface="Century Gothic" pitchFamily="34" charset="0"/>
                <a:ea typeface="新細明體" pitchFamily="18" charset="-120"/>
              </a:rPr>
              <a:t>-</a:t>
            </a:r>
            <a:r>
              <a:rPr lang="en-US" altLang="zh-TW" sz="1200" dirty="0">
                <a:solidFill>
                  <a:srgbClr val="FF3300"/>
                </a:solidFill>
                <a:latin typeface="Century Gothic" pitchFamily="34" charset="0"/>
                <a:ea typeface="新細明體" pitchFamily="18" charset="-120"/>
              </a:rPr>
              <a:t>3</a:t>
            </a:r>
            <a:r>
              <a:rPr lang="zh-TW" altLang="en-US" sz="1200" dirty="0" smtClean="0">
                <a:solidFill>
                  <a:srgbClr val="FF3300"/>
                </a:solidFill>
                <a:latin typeface="Century Gothic" pitchFamily="34" charset="0"/>
                <a:ea typeface="新細明體" pitchFamily="18" charset="-120"/>
              </a:rPr>
              <a:t>%</a:t>
            </a:r>
            <a:endParaRPr lang="zh-TW" altLang="en-US" sz="1200" dirty="0">
              <a:solidFill>
                <a:srgbClr val="FF3300"/>
              </a:solidFill>
              <a:latin typeface="Century Gothic" pitchFamily="34" charset="0"/>
              <a:ea typeface="新細明體" pitchFamily="18" charset="-120"/>
            </a:endParaRPr>
          </a:p>
        </p:txBody>
      </p:sp>
      <p:sp>
        <p:nvSpPr>
          <p:cNvPr id="65" name="Text Box 43"/>
          <p:cNvSpPr txBox="1">
            <a:spLocks noChangeArrowheads="1"/>
          </p:cNvSpPr>
          <p:nvPr/>
        </p:nvSpPr>
        <p:spPr bwMode="auto">
          <a:xfrm>
            <a:off x="4788847" y="2958896"/>
            <a:ext cx="638175" cy="274637"/>
          </a:xfrm>
          <a:prstGeom prst="rect">
            <a:avLst/>
          </a:prstGeom>
          <a:noFill/>
          <a:ln w="9525">
            <a:noFill/>
            <a:miter lim="800000"/>
            <a:headEnd/>
            <a:tailEnd/>
          </a:ln>
          <a:effectLst/>
        </p:spPr>
        <p:txBody>
          <a:bodyPr>
            <a:spAutoFit/>
          </a:bodyPr>
          <a:lstStyle/>
          <a:p>
            <a:pPr>
              <a:spcBef>
                <a:spcPct val="50000"/>
              </a:spcBef>
            </a:pPr>
            <a:r>
              <a:rPr lang="en-US" altLang="zh-TW" sz="1200" dirty="0" smtClean="0">
                <a:solidFill>
                  <a:srgbClr val="FF3300"/>
                </a:solidFill>
                <a:latin typeface="Century Gothic" pitchFamily="34" charset="0"/>
                <a:ea typeface="新細明體" pitchFamily="18" charset="-120"/>
              </a:rPr>
              <a:t>-27</a:t>
            </a:r>
            <a:r>
              <a:rPr lang="zh-TW" altLang="en-US" sz="1200" dirty="0" smtClean="0">
                <a:solidFill>
                  <a:srgbClr val="FF3300"/>
                </a:solidFill>
                <a:latin typeface="Century Gothic" pitchFamily="34" charset="0"/>
                <a:ea typeface="新細明體" pitchFamily="18" charset="-120"/>
              </a:rPr>
              <a:t>%</a:t>
            </a:r>
            <a:endParaRPr lang="zh-TW" altLang="en-US" sz="1200" dirty="0">
              <a:solidFill>
                <a:srgbClr val="FF3300"/>
              </a:solidFill>
              <a:latin typeface="Century Gothic" pitchFamily="34" charset="0"/>
              <a:ea typeface="新細明體" pitchFamily="18" charset="-120"/>
            </a:endParaRPr>
          </a:p>
        </p:txBody>
      </p:sp>
      <p:sp>
        <p:nvSpPr>
          <p:cNvPr id="66" name="Text Box 44"/>
          <p:cNvSpPr txBox="1">
            <a:spLocks noChangeArrowheads="1"/>
          </p:cNvSpPr>
          <p:nvPr/>
        </p:nvSpPr>
        <p:spPr bwMode="auto">
          <a:xfrm>
            <a:off x="5772757" y="2946623"/>
            <a:ext cx="638175" cy="274637"/>
          </a:xfrm>
          <a:prstGeom prst="rect">
            <a:avLst/>
          </a:prstGeom>
          <a:noFill/>
          <a:ln w="9525">
            <a:noFill/>
            <a:miter lim="800000"/>
            <a:headEnd/>
            <a:tailEnd/>
          </a:ln>
          <a:effectLst/>
        </p:spPr>
        <p:txBody>
          <a:bodyPr>
            <a:spAutoFit/>
          </a:bodyPr>
          <a:lstStyle/>
          <a:p>
            <a:pPr>
              <a:spcBef>
                <a:spcPct val="50000"/>
              </a:spcBef>
            </a:pPr>
            <a:r>
              <a:rPr lang="en-US" altLang="zh-TW" sz="1200" dirty="0" smtClean="0">
                <a:solidFill>
                  <a:srgbClr val="FF3300"/>
                </a:solidFill>
                <a:latin typeface="Century Gothic" pitchFamily="34" charset="0"/>
                <a:ea typeface="新細明體" pitchFamily="18" charset="-120"/>
              </a:rPr>
              <a:t>+42</a:t>
            </a:r>
            <a:r>
              <a:rPr lang="zh-TW" altLang="en-US" sz="1200" dirty="0" smtClean="0">
                <a:solidFill>
                  <a:srgbClr val="FF3300"/>
                </a:solidFill>
                <a:latin typeface="Century Gothic" pitchFamily="34" charset="0"/>
                <a:ea typeface="新細明體" pitchFamily="18" charset="-120"/>
              </a:rPr>
              <a:t>%</a:t>
            </a:r>
            <a:endParaRPr lang="zh-TW" altLang="en-US" sz="1200" dirty="0">
              <a:solidFill>
                <a:srgbClr val="FF3300"/>
              </a:solidFill>
              <a:latin typeface="Century Gothic" pitchFamily="34" charset="0"/>
              <a:ea typeface="新細明體" pitchFamily="18" charset="-120"/>
            </a:endParaRPr>
          </a:p>
        </p:txBody>
      </p:sp>
      <p:sp>
        <p:nvSpPr>
          <p:cNvPr id="67" name="Text Box 45"/>
          <p:cNvSpPr txBox="1">
            <a:spLocks noChangeArrowheads="1"/>
          </p:cNvSpPr>
          <p:nvPr/>
        </p:nvSpPr>
        <p:spPr bwMode="auto">
          <a:xfrm>
            <a:off x="6685449" y="2227273"/>
            <a:ext cx="638175" cy="274638"/>
          </a:xfrm>
          <a:prstGeom prst="rect">
            <a:avLst/>
          </a:prstGeom>
          <a:noFill/>
          <a:ln w="9525">
            <a:noFill/>
            <a:miter lim="800000"/>
            <a:headEnd/>
            <a:tailEnd/>
          </a:ln>
          <a:effectLst/>
        </p:spPr>
        <p:txBody>
          <a:bodyPr>
            <a:spAutoFit/>
          </a:bodyPr>
          <a:lstStyle/>
          <a:p>
            <a:pPr>
              <a:spcBef>
                <a:spcPct val="50000"/>
              </a:spcBef>
            </a:pPr>
            <a:r>
              <a:rPr lang="en-US" altLang="zh-TW" sz="1200" dirty="0" smtClean="0">
                <a:solidFill>
                  <a:srgbClr val="FF3300"/>
                </a:solidFill>
                <a:latin typeface="Century Gothic" pitchFamily="34" charset="0"/>
                <a:ea typeface="新細明體" pitchFamily="18" charset="-120"/>
              </a:rPr>
              <a:t>+11</a:t>
            </a:r>
            <a:r>
              <a:rPr lang="zh-TW" altLang="en-US" sz="1200" dirty="0" smtClean="0">
                <a:solidFill>
                  <a:srgbClr val="FF3300"/>
                </a:solidFill>
                <a:latin typeface="Century Gothic" pitchFamily="34" charset="0"/>
                <a:ea typeface="新細明體" pitchFamily="18" charset="-120"/>
              </a:rPr>
              <a:t>%</a:t>
            </a:r>
            <a:endParaRPr lang="zh-TW" altLang="en-US" sz="1200" dirty="0">
              <a:solidFill>
                <a:srgbClr val="FF3300"/>
              </a:solidFill>
              <a:latin typeface="Century Gothic" pitchFamily="34" charset="0"/>
              <a:ea typeface="新細明體" pitchFamily="18" charset="-120"/>
            </a:endParaRPr>
          </a:p>
        </p:txBody>
      </p:sp>
      <p:sp>
        <p:nvSpPr>
          <p:cNvPr id="68" name="Text Box 48"/>
          <p:cNvSpPr txBox="1">
            <a:spLocks noChangeArrowheads="1"/>
          </p:cNvSpPr>
          <p:nvPr/>
        </p:nvSpPr>
        <p:spPr bwMode="auto">
          <a:xfrm>
            <a:off x="7575013" y="2287593"/>
            <a:ext cx="661988" cy="274638"/>
          </a:xfrm>
          <a:prstGeom prst="rect">
            <a:avLst/>
          </a:prstGeom>
          <a:noFill/>
          <a:ln w="9525">
            <a:noFill/>
            <a:miter lim="800000"/>
            <a:headEnd/>
            <a:tailEnd/>
          </a:ln>
          <a:effectLst/>
        </p:spPr>
        <p:txBody>
          <a:bodyPr>
            <a:spAutoFit/>
          </a:bodyPr>
          <a:lstStyle/>
          <a:p>
            <a:pPr>
              <a:spcBef>
                <a:spcPct val="50000"/>
              </a:spcBef>
            </a:pPr>
            <a:r>
              <a:rPr lang="en-US" altLang="zh-TW" sz="1200" dirty="0" smtClean="0">
                <a:solidFill>
                  <a:srgbClr val="FF3300"/>
                </a:solidFill>
                <a:latin typeface="Century Gothic" pitchFamily="34" charset="0"/>
                <a:ea typeface="新細明體" pitchFamily="18" charset="-120"/>
              </a:rPr>
              <a:t>-15</a:t>
            </a:r>
            <a:r>
              <a:rPr lang="zh-TW" altLang="en-US" sz="1200" dirty="0" smtClean="0">
                <a:solidFill>
                  <a:srgbClr val="FF3300"/>
                </a:solidFill>
                <a:latin typeface="Century Gothic" pitchFamily="34" charset="0"/>
                <a:ea typeface="新細明體" pitchFamily="18" charset="-120"/>
              </a:rPr>
              <a:t>%</a:t>
            </a:r>
            <a:endParaRPr lang="zh-TW" altLang="en-US" sz="1200" dirty="0">
              <a:solidFill>
                <a:srgbClr val="FF3300"/>
              </a:solidFill>
              <a:latin typeface="Century Gothic" pitchFamily="34" charset="0"/>
              <a:ea typeface="新細明體" pitchFamily="18" charset="-120"/>
            </a:endParaRPr>
          </a:p>
        </p:txBody>
      </p:sp>
      <p:sp>
        <p:nvSpPr>
          <p:cNvPr id="69" name="Text Box 20"/>
          <p:cNvSpPr txBox="1">
            <a:spLocks noChangeArrowheads="1"/>
          </p:cNvSpPr>
          <p:nvPr/>
        </p:nvSpPr>
        <p:spPr bwMode="auto">
          <a:xfrm>
            <a:off x="6139197" y="6029852"/>
            <a:ext cx="766298" cy="276999"/>
          </a:xfrm>
          <a:prstGeom prst="rect">
            <a:avLst/>
          </a:prstGeom>
          <a:noFill/>
          <a:ln w="9525">
            <a:noFill/>
            <a:miter lim="800000"/>
            <a:headEnd/>
            <a:tailEnd/>
          </a:ln>
          <a:effectLst/>
        </p:spPr>
        <p:txBody>
          <a:bodyPr wrap="square">
            <a:spAutoFit/>
          </a:bodyPr>
          <a:lstStyle/>
          <a:p>
            <a:pPr>
              <a:spcBef>
                <a:spcPct val="50000"/>
              </a:spcBef>
            </a:pPr>
            <a:r>
              <a:rPr lang="en-US" altLang="zh-TW" sz="1200" dirty="0" smtClean="0">
                <a:solidFill>
                  <a:srgbClr val="006600"/>
                </a:solidFill>
                <a:latin typeface="Arial" charset="0"/>
                <a:ea typeface="新細明體" pitchFamily="18" charset="-120"/>
              </a:rPr>
              <a:t>+0</a:t>
            </a:r>
            <a:r>
              <a:rPr lang="zh-TW" altLang="en-US" sz="1200" dirty="0" smtClean="0">
                <a:solidFill>
                  <a:srgbClr val="006600"/>
                </a:solidFill>
                <a:latin typeface="Arial" charset="0"/>
                <a:ea typeface="新細明體" pitchFamily="18" charset="-120"/>
              </a:rPr>
              <a:t>%</a:t>
            </a:r>
            <a:endParaRPr lang="zh-TW" altLang="en-US" sz="1200" dirty="0">
              <a:solidFill>
                <a:srgbClr val="006600"/>
              </a:solidFill>
              <a:latin typeface="Arial" charset="0"/>
              <a:ea typeface="新細明體" pitchFamily="18" charset="-120"/>
            </a:endParaRPr>
          </a:p>
        </p:txBody>
      </p:sp>
      <p:sp>
        <p:nvSpPr>
          <p:cNvPr id="70" name="Text Box 21"/>
          <p:cNvSpPr txBox="1">
            <a:spLocks noChangeArrowheads="1"/>
          </p:cNvSpPr>
          <p:nvPr/>
        </p:nvSpPr>
        <p:spPr bwMode="auto">
          <a:xfrm>
            <a:off x="7155628" y="6001995"/>
            <a:ext cx="750379" cy="276999"/>
          </a:xfrm>
          <a:prstGeom prst="rect">
            <a:avLst/>
          </a:prstGeom>
          <a:noFill/>
          <a:ln w="9525">
            <a:noFill/>
            <a:miter lim="800000"/>
            <a:headEnd/>
            <a:tailEnd/>
          </a:ln>
          <a:effectLst/>
        </p:spPr>
        <p:txBody>
          <a:bodyPr wrap="square">
            <a:spAutoFit/>
          </a:bodyPr>
          <a:lstStyle/>
          <a:p>
            <a:pPr>
              <a:spcBef>
                <a:spcPct val="50000"/>
              </a:spcBef>
            </a:pPr>
            <a:r>
              <a:rPr lang="en-US" altLang="zh-TW" sz="1200" dirty="0" smtClean="0">
                <a:solidFill>
                  <a:srgbClr val="006600"/>
                </a:solidFill>
                <a:latin typeface="Arial" charset="0"/>
                <a:ea typeface="新細明體" pitchFamily="18" charset="-120"/>
              </a:rPr>
              <a:t>+10</a:t>
            </a:r>
            <a:r>
              <a:rPr lang="zh-TW" altLang="en-US" sz="1200" dirty="0" smtClean="0">
                <a:solidFill>
                  <a:srgbClr val="006600"/>
                </a:solidFill>
                <a:latin typeface="Arial" charset="0"/>
                <a:ea typeface="新細明體" pitchFamily="18" charset="-120"/>
              </a:rPr>
              <a:t>%</a:t>
            </a:r>
            <a:endParaRPr lang="zh-TW" altLang="en-US" sz="1200" dirty="0">
              <a:solidFill>
                <a:srgbClr val="006600"/>
              </a:solidFill>
              <a:latin typeface="Arial" charset="0"/>
              <a:ea typeface="新細明體" pitchFamily="18" charset="-120"/>
            </a:endParaRPr>
          </a:p>
        </p:txBody>
      </p:sp>
      <p:sp>
        <p:nvSpPr>
          <p:cNvPr id="71" name="Text Box 24"/>
          <p:cNvSpPr txBox="1">
            <a:spLocks noChangeArrowheads="1"/>
          </p:cNvSpPr>
          <p:nvPr/>
        </p:nvSpPr>
        <p:spPr bwMode="auto">
          <a:xfrm>
            <a:off x="1267134" y="6004357"/>
            <a:ext cx="666750" cy="274638"/>
          </a:xfrm>
          <a:prstGeom prst="rect">
            <a:avLst/>
          </a:prstGeom>
          <a:noFill/>
          <a:ln w="9525">
            <a:noFill/>
            <a:miter lim="800000"/>
            <a:headEnd/>
            <a:tailEnd/>
          </a:ln>
          <a:effectLst/>
        </p:spPr>
        <p:txBody>
          <a:bodyPr>
            <a:spAutoFit/>
          </a:bodyPr>
          <a:lstStyle/>
          <a:p>
            <a:pPr>
              <a:spcBef>
                <a:spcPct val="50000"/>
              </a:spcBef>
            </a:pPr>
            <a:r>
              <a:rPr lang="en-US" altLang="zh-TW" sz="1200" dirty="0" smtClean="0">
                <a:solidFill>
                  <a:srgbClr val="006600"/>
                </a:solidFill>
                <a:latin typeface="Arial" charset="0"/>
                <a:ea typeface="新細明體" pitchFamily="18" charset="-120"/>
              </a:rPr>
              <a:t>+113</a:t>
            </a:r>
            <a:r>
              <a:rPr lang="zh-TW" altLang="en-US" sz="1200" dirty="0" smtClean="0">
                <a:solidFill>
                  <a:srgbClr val="006600"/>
                </a:solidFill>
                <a:latin typeface="Arial" charset="0"/>
                <a:ea typeface="新細明體" pitchFamily="18" charset="-120"/>
              </a:rPr>
              <a:t>%</a:t>
            </a:r>
            <a:endParaRPr lang="zh-TW" altLang="en-US" sz="1200" dirty="0">
              <a:solidFill>
                <a:srgbClr val="006600"/>
              </a:solidFill>
              <a:latin typeface="Arial" charset="0"/>
              <a:ea typeface="新細明體" pitchFamily="18" charset="-120"/>
            </a:endParaRPr>
          </a:p>
        </p:txBody>
      </p:sp>
      <p:sp>
        <p:nvSpPr>
          <p:cNvPr id="72" name="Text Box 25"/>
          <p:cNvSpPr txBox="1">
            <a:spLocks noChangeArrowheads="1"/>
          </p:cNvSpPr>
          <p:nvPr/>
        </p:nvSpPr>
        <p:spPr bwMode="auto">
          <a:xfrm>
            <a:off x="2252829" y="6022540"/>
            <a:ext cx="722313" cy="274637"/>
          </a:xfrm>
          <a:prstGeom prst="rect">
            <a:avLst/>
          </a:prstGeom>
          <a:noFill/>
          <a:ln w="9525">
            <a:noFill/>
            <a:miter lim="800000"/>
            <a:headEnd/>
            <a:tailEnd/>
          </a:ln>
          <a:effectLst/>
        </p:spPr>
        <p:txBody>
          <a:bodyPr>
            <a:spAutoFit/>
          </a:bodyPr>
          <a:lstStyle/>
          <a:p>
            <a:pPr>
              <a:spcBef>
                <a:spcPct val="50000"/>
              </a:spcBef>
            </a:pPr>
            <a:r>
              <a:rPr lang="en-US" altLang="zh-TW" sz="1200" dirty="0" smtClean="0">
                <a:solidFill>
                  <a:srgbClr val="006600"/>
                </a:solidFill>
                <a:latin typeface="Arial" charset="0"/>
                <a:ea typeface="新細明體" pitchFamily="18" charset="-120"/>
              </a:rPr>
              <a:t>+105</a:t>
            </a:r>
            <a:r>
              <a:rPr lang="zh-TW" altLang="en-US" sz="1200" dirty="0" smtClean="0">
                <a:solidFill>
                  <a:srgbClr val="006600"/>
                </a:solidFill>
                <a:latin typeface="Arial" charset="0"/>
                <a:ea typeface="新細明體" pitchFamily="18" charset="-120"/>
              </a:rPr>
              <a:t>%</a:t>
            </a:r>
            <a:endParaRPr lang="zh-TW" altLang="en-US" sz="1200" dirty="0">
              <a:solidFill>
                <a:srgbClr val="006600"/>
              </a:solidFill>
              <a:latin typeface="Arial" charset="0"/>
              <a:ea typeface="新細明體" pitchFamily="18" charset="-120"/>
            </a:endParaRPr>
          </a:p>
        </p:txBody>
      </p:sp>
      <p:sp>
        <p:nvSpPr>
          <p:cNvPr id="73" name="Text Box 28"/>
          <p:cNvSpPr txBox="1">
            <a:spLocks noChangeArrowheads="1"/>
          </p:cNvSpPr>
          <p:nvPr/>
        </p:nvSpPr>
        <p:spPr bwMode="auto">
          <a:xfrm>
            <a:off x="4258583" y="6027943"/>
            <a:ext cx="722312" cy="274637"/>
          </a:xfrm>
          <a:prstGeom prst="rect">
            <a:avLst/>
          </a:prstGeom>
          <a:noFill/>
          <a:ln w="9525">
            <a:noFill/>
            <a:miter lim="800000"/>
            <a:headEnd/>
            <a:tailEnd/>
          </a:ln>
          <a:effectLst/>
        </p:spPr>
        <p:txBody>
          <a:bodyPr>
            <a:spAutoFit/>
          </a:bodyPr>
          <a:lstStyle/>
          <a:p>
            <a:pPr>
              <a:spcBef>
                <a:spcPct val="50000"/>
              </a:spcBef>
            </a:pPr>
            <a:r>
              <a:rPr lang="en-US" altLang="zh-TW" sz="1200" dirty="0" smtClean="0">
                <a:solidFill>
                  <a:srgbClr val="006600"/>
                </a:solidFill>
                <a:latin typeface="Arial" charset="0"/>
                <a:ea typeface="新細明體" pitchFamily="18" charset="-120"/>
              </a:rPr>
              <a:t>+19</a:t>
            </a:r>
            <a:r>
              <a:rPr lang="zh-TW" altLang="en-US" sz="1200" dirty="0" smtClean="0">
                <a:solidFill>
                  <a:srgbClr val="006600"/>
                </a:solidFill>
                <a:latin typeface="Arial" charset="0"/>
                <a:ea typeface="新細明體" pitchFamily="18" charset="-120"/>
              </a:rPr>
              <a:t>%</a:t>
            </a:r>
            <a:endParaRPr lang="zh-TW" altLang="en-US" sz="1200" dirty="0">
              <a:solidFill>
                <a:srgbClr val="006600"/>
              </a:solidFill>
              <a:latin typeface="Arial" charset="0"/>
              <a:ea typeface="新細明體" pitchFamily="18" charset="-120"/>
            </a:endParaRPr>
          </a:p>
        </p:txBody>
      </p:sp>
      <p:sp>
        <p:nvSpPr>
          <p:cNvPr id="74" name="Text Box 29"/>
          <p:cNvSpPr txBox="1">
            <a:spLocks noChangeArrowheads="1"/>
          </p:cNvSpPr>
          <p:nvPr/>
        </p:nvSpPr>
        <p:spPr bwMode="auto">
          <a:xfrm>
            <a:off x="5160677" y="6027943"/>
            <a:ext cx="722313" cy="274637"/>
          </a:xfrm>
          <a:prstGeom prst="rect">
            <a:avLst/>
          </a:prstGeom>
          <a:noFill/>
          <a:ln w="9525">
            <a:noFill/>
            <a:miter lim="800000"/>
            <a:headEnd/>
            <a:tailEnd/>
          </a:ln>
          <a:effectLst/>
        </p:spPr>
        <p:txBody>
          <a:bodyPr>
            <a:spAutoFit/>
          </a:bodyPr>
          <a:lstStyle/>
          <a:p>
            <a:pPr>
              <a:spcBef>
                <a:spcPct val="50000"/>
              </a:spcBef>
            </a:pPr>
            <a:r>
              <a:rPr lang="en-US" altLang="zh-TW" sz="1200" dirty="0" smtClean="0">
                <a:solidFill>
                  <a:srgbClr val="006600"/>
                </a:solidFill>
                <a:latin typeface="Arial" charset="0"/>
                <a:ea typeface="新細明體" pitchFamily="18" charset="-120"/>
              </a:rPr>
              <a:t>-32</a:t>
            </a:r>
            <a:r>
              <a:rPr lang="zh-TW" altLang="en-US" sz="1200" dirty="0" smtClean="0">
                <a:solidFill>
                  <a:srgbClr val="006600"/>
                </a:solidFill>
                <a:latin typeface="Arial" charset="0"/>
                <a:ea typeface="新細明體" pitchFamily="18" charset="-120"/>
              </a:rPr>
              <a:t>%</a:t>
            </a:r>
            <a:endParaRPr lang="zh-TW" altLang="en-US" sz="1200" dirty="0">
              <a:solidFill>
                <a:srgbClr val="006600"/>
              </a:solidFill>
              <a:latin typeface="Arial" charset="0"/>
              <a:ea typeface="新細明體" pitchFamily="18" charset="-120"/>
            </a:endParaRPr>
          </a:p>
        </p:txBody>
      </p:sp>
      <p:sp>
        <p:nvSpPr>
          <p:cNvPr id="75" name="Text Box 52"/>
          <p:cNvSpPr txBox="1">
            <a:spLocks noChangeArrowheads="1"/>
          </p:cNvSpPr>
          <p:nvPr/>
        </p:nvSpPr>
        <p:spPr bwMode="auto">
          <a:xfrm>
            <a:off x="8123897" y="6000755"/>
            <a:ext cx="718905" cy="276999"/>
          </a:xfrm>
          <a:prstGeom prst="rect">
            <a:avLst/>
          </a:prstGeom>
          <a:noFill/>
          <a:ln w="9525">
            <a:noFill/>
            <a:miter lim="800000"/>
            <a:headEnd/>
            <a:tailEnd/>
          </a:ln>
          <a:effectLst/>
        </p:spPr>
        <p:txBody>
          <a:bodyPr wrap="square">
            <a:spAutoFit/>
          </a:bodyPr>
          <a:lstStyle/>
          <a:p>
            <a:pPr>
              <a:spcBef>
                <a:spcPct val="50000"/>
              </a:spcBef>
            </a:pPr>
            <a:r>
              <a:rPr lang="en-US" altLang="zh-TW" sz="1200" dirty="0" smtClean="0">
                <a:solidFill>
                  <a:srgbClr val="006600"/>
                </a:solidFill>
                <a:latin typeface="Arial" charset="0"/>
                <a:ea typeface="新細明體" pitchFamily="18" charset="-120"/>
              </a:rPr>
              <a:t>-2</a:t>
            </a:r>
            <a:r>
              <a:rPr lang="zh-TW" altLang="en-US" sz="1200" dirty="0" smtClean="0">
                <a:solidFill>
                  <a:srgbClr val="006600"/>
                </a:solidFill>
                <a:latin typeface="Arial" charset="0"/>
                <a:ea typeface="新細明體" pitchFamily="18" charset="-120"/>
              </a:rPr>
              <a:t>%</a:t>
            </a:r>
            <a:endParaRPr lang="zh-TW" altLang="en-US" sz="1200" dirty="0">
              <a:solidFill>
                <a:srgbClr val="006600"/>
              </a:solidFill>
              <a:latin typeface="Arial" charset="0"/>
              <a:ea typeface="新細明體" pitchFamily="18" charset="-120"/>
            </a:endParaRPr>
          </a:p>
        </p:txBody>
      </p:sp>
      <p:sp>
        <p:nvSpPr>
          <p:cNvPr id="76" name="Text Box 53"/>
          <p:cNvSpPr txBox="1">
            <a:spLocks noChangeArrowheads="1"/>
          </p:cNvSpPr>
          <p:nvPr/>
        </p:nvSpPr>
        <p:spPr bwMode="auto">
          <a:xfrm>
            <a:off x="2748488" y="2332951"/>
            <a:ext cx="638175" cy="276999"/>
          </a:xfrm>
          <a:prstGeom prst="rect">
            <a:avLst/>
          </a:prstGeom>
          <a:noFill/>
          <a:ln w="9525">
            <a:noFill/>
            <a:miter lim="800000"/>
            <a:headEnd/>
            <a:tailEnd/>
          </a:ln>
          <a:effectLst/>
        </p:spPr>
        <p:txBody>
          <a:bodyPr>
            <a:spAutoFit/>
          </a:bodyPr>
          <a:lstStyle/>
          <a:p>
            <a:pPr>
              <a:spcBef>
                <a:spcPct val="50000"/>
              </a:spcBef>
            </a:pPr>
            <a:r>
              <a:rPr lang="en-US" altLang="zh-TW" sz="1200" dirty="0" smtClean="0">
                <a:solidFill>
                  <a:srgbClr val="FF3300"/>
                </a:solidFill>
                <a:latin typeface="Century Gothic" pitchFamily="34" charset="0"/>
                <a:ea typeface="新細明體" pitchFamily="18" charset="-120"/>
              </a:rPr>
              <a:t>+1</a:t>
            </a:r>
            <a:r>
              <a:rPr lang="zh-TW" altLang="en-US" sz="1200" dirty="0" smtClean="0">
                <a:solidFill>
                  <a:srgbClr val="FF3300"/>
                </a:solidFill>
                <a:latin typeface="Century Gothic" pitchFamily="34" charset="0"/>
                <a:ea typeface="新細明體" pitchFamily="18" charset="-120"/>
              </a:rPr>
              <a:t>%</a:t>
            </a:r>
            <a:endParaRPr lang="zh-TW" altLang="en-US" sz="1200" dirty="0">
              <a:solidFill>
                <a:srgbClr val="FF3300"/>
              </a:solidFill>
              <a:latin typeface="Century Gothic" pitchFamily="34" charset="0"/>
              <a:ea typeface="新細明體" pitchFamily="18" charset="-120"/>
            </a:endParaRPr>
          </a:p>
        </p:txBody>
      </p:sp>
    </p:spTree>
    <p:extLst>
      <p:ext uri="{BB962C8B-B14F-4D97-AF65-F5344CB8AC3E}">
        <p14:creationId xmlns:p14="http://schemas.microsoft.com/office/powerpoint/2010/main" val="2613576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1564" y="1087596"/>
            <a:ext cx="8962436" cy="51734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53991" name="Text Box 39"/>
          <p:cNvSpPr txBox="1">
            <a:spLocks noChangeArrowheads="1"/>
          </p:cNvSpPr>
          <p:nvPr/>
        </p:nvSpPr>
        <p:spPr bwMode="auto">
          <a:xfrm>
            <a:off x="609600" y="797878"/>
            <a:ext cx="8229600" cy="579437"/>
          </a:xfrm>
          <a:prstGeom prst="rect">
            <a:avLst/>
          </a:prstGeom>
          <a:noFill/>
          <a:ln w="9525">
            <a:noFill/>
            <a:miter lim="800000"/>
            <a:headEnd/>
            <a:tailEnd/>
          </a:ln>
          <a:effectLst>
            <a:outerShdw dist="35921" dir="2700000" algn="ctr" rotWithShape="0">
              <a:srgbClr val="FFFF00"/>
            </a:outerShdw>
          </a:effectLst>
        </p:spPr>
        <p:txBody>
          <a:bodyPr>
            <a:spAutoFit/>
          </a:bodyPr>
          <a:lstStyle/>
          <a:p>
            <a:pPr algn="r" eaLnBrk="0" hangingPunct="0"/>
            <a:r>
              <a:rPr lang="zh-TW" altLang="en-US" sz="3200" u="sng" dirty="0">
                <a:solidFill>
                  <a:srgbClr val="FF3300"/>
                </a:solidFill>
                <a:effectLst>
                  <a:outerShdw blurRad="38100" dist="38100" dir="2700000" algn="tl">
                    <a:srgbClr val="C0C0C0"/>
                  </a:outerShdw>
                </a:effectLst>
                <a:latin typeface="Century Gothic" pitchFamily="34" charset="0"/>
                <a:ea typeface="新細明體" pitchFamily="18" charset="-120"/>
              </a:rPr>
              <a:t>- </a:t>
            </a:r>
            <a:r>
              <a:rPr lang="en-US" altLang="zh-TW" sz="1600" u="sng" dirty="0">
                <a:solidFill>
                  <a:srgbClr val="FF3300"/>
                </a:solidFill>
                <a:effectLst>
                  <a:outerShdw blurRad="38100" dist="38100" dir="2700000" algn="tl">
                    <a:srgbClr val="C0C0C0"/>
                  </a:outerShdw>
                </a:effectLst>
                <a:latin typeface="Century Gothic" pitchFamily="34" charset="0"/>
                <a:ea typeface="新細明體" pitchFamily="18" charset="-120"/>
              </a:rPr>
              <a:t>consolidated</a:t>
            </a:r>
          </a:p>
        </p:txBody>
      </p:sp>
      <p:sp>
        <p:nvSpPr>
          <p:cNvPr id="32" name="投影片編號版面配置區 3"/>
          <p:cNvSpPr>
            <a:spLocks noGrp="1"/>
          </p:cNvSpPr>
          <p:nvPr>
            <p:ph type="sldNum" sz="quarter" idx="12"/>
          </p:nvPr>
        </p:nvSpPr>
        <p:spPr/>
        <p:txBody>
          <a:bodyPr/>
          <a:lstStyle/>
          <a:p>
            <a:fld id="{8CE0CDAE-FD76-44A4-82BF-C0CC23D5F447}" type="slidenum">
              <a:rPr lang="zh-TW" altLang="en-US"/>
              <a:pPr/>
              <a:t>13</a:t>
            </a:fld>
            <a:endParaRPr lang="en-US" altLang="zh-TW"/>
          </a:p>
        </p:txBody>
      </p:sp>
      <p:sp>
        <p:nvSpPr>
          <p:cNvPr id="9" name="投影片編號版面配置區 3"/>
          <p:cNvSpPr txBox="1">
            <a:spLocks noGrp="1"/>
          </p:cNvSpPr>
          <p:nvPr/>
        </p:nvSpPr>
        <p:spPr bwMode="auto">
          <a:xfrm>
            <a:off x="6934200" y="6350000"/>
            <a:ext cx="1905000" cy="457200"/>
          </a:xfrm>
          <a:prstGeom prst="rect">
            <a:avLst/>
          </a:prstGeom>
          <a:noFill/>
          <a:ln>
            <a:miter lim="800000"/>
            <a:headEnd/>
            <a:tailEnd/>
          </a:ln>
        </p:spPr>
        <p:txBody>
          <a:bodyPr/>
          <a:lstStyle/>
          <a:p>
            <a:pPr algn="r">
              <a:defRPr/>
            </a:pPr>
            <a:fld id="{F31E0693-21F4-47D4-A338-AAF06E728050}" type="slidenum">
              <a:rPr lang="zh-TW" altLang="en-US" sz="1400" b="0">
                <a:latin typeface="+mn-lt"/>
                <a:ea typeface="新細明體" pitchFamily="18" charset="-120"/>
              </a:rPr>
              <a:pPr algn="r">
                <a:defRPr/>
              </a:pPr>
              <a:t>13</a:t>
            </a:fld>
            <a:endParaRPr lang="en-US" altLang="zh-TW" sz="1400" b="0">
              <a:latin typeface="+mn-lt"/>
              <a:ea typeface="新細明體" pitchFamily="18" charset="-120"/>
            </a:endParaRPr>
          </a:p>
        </p:txBody>
      </p:sp>
      <p:sp>
        <p:nvSpPr>
          <p:cNvPr id="110595" name="Rectangle 3"/>
          <p:cNvSpPr>
            <a:spLocks noChangeArrowheads="1"/>
          </p:cNvSpPr>
          <p:nvPr/>
        </p:nvSpPr>
        <p:spPr bwMode="auto">
          <a:xfrm>
            <a:off x="0" y="169863"/>
            <a:ext cx="9144000" cy="914400"/>
          </a:xfrm>
          <a:prstGeom prst="rect">
            <a:avLst/>
          </a:prstGeom>
          <a:noFill/>
          <a:ln w="9525">
            <a:noFill/>
            <a:miter lim="800000"/>
            <a:headEnd/>
            <a:tailEnd/>
          </a:ln>
          <a:effectLst>
            <a:outerShdw dist="35921" dir="2700000" algn="ctr" rotWithShape="0">
              <a:srgbClr val="FFFF66"/>
            </a:outerShdw>
          </a:effectLst>
        </p:spPr>
        <p:txBody>
          <a:bodyPr anchor="ctr"/>
          <a:lstStyle/>
          <a:p>
            <a:pPr>
              <a:defRPr/>
            </a:pPr>
            <a:r>
              <a:rPr lang="en-US" altLang="zh-TW" sz="2800" b="0" u="sng">
                <a:solidFill>
                  <a:srgbClr val="000099"/>
                </a:solidFill>
                <a:latin typeface="Century Gothic" pitchFamily="34" charset="0"/>
                <a:ea typeface="新細明體" pitchFamily="18" charset="-120"/>
              </a:rPr>
              <a:t>Hybrid Modules &amp; Specialty Packaging</a:t>
            </a:r>
            <a:br>
              <a:rPr lang="en-US" altLang="zh-TW" sz="2800" b="0" u="sng">
                <a:solidFill>
                  <a:srgbClr val="000099"/>
                </a:solidFill>
                <a:latin typeface="Century Gothic" pitchFamily="34" charset="0"/>
                <a:ea typeface="新細明體" pitchFamily="18" charset="-120"/>
              </a:rPr>
            </a:br>
            <a:r>
              <a:rPr lang="en-US" altLang="zh-TW" sz="2800" b="0" u="sng">
                <a:solidFill>
                  <a:srgbClr val="000099"/>
                </a:solidFill>
                <a:latin typeface="Century Gothic" pitchFamily="34" charset="0"/>
                <a:ea typeface="新細明體" pitchFamily="18" charset="-120"/>
              </a:rPr>
              <a:t>Quarterly Revenue Trend</a:t>
            </a:r>
          </a:p>
        </p:txBody>
      </p:sp>
      <p:sp>
        <p:nvSpPr>
          <p:cNvPr id="253956" name="Text Box 43"/>
          <p:cNvSpPr txBox="1">
            <a:spLocks noChangeArrowheads="1"/>
          </p:cNvSpPr>
          <p:nvPr/>
        </p:nvSpPr>
        <p:spPr bwMode="auto">
          <a:xfrm>
            <a:off x="181564" y="1076219"/>
            <a:ext cx="1119188" cy="274637"/>
          </a:xfrm>
          <a:prstGeom prst="rect">
            <a:avLst/>
          </a:prstGeom>
          <a:noFill/>
          <a:ln w="9525">
            <a:noFill/>
            <a:miter lim="800000"/>
            <a:headEnd/>
            <a:tailEnd/>
          </a:ln>
        </p:spPr>
        <p:txBody>
          <a:bodyPr>
            <a:spAutoFit/>
          </a:bodyPr>
          <a:lstStyle/>
          <a:p>
            <a:pPr>
              <a:spcBef>
                <a:spcPct val="50000"/>
              </a:spcBef>
            </a:pPr>
            <a:r>
              <a:rPr lang="en-US" altLang="zh-TW" sz="1200" dirty="0" err="1">
                <a:latin typeface="Century Gothic" pitchFamily="34" charset="0"/>
                <a:ea typeface="新細明體" pitchFamily="18" charset="-120"/>
              </a:rPr>
              <a:t>Unit:K_NTD</a:t>
            </a:r>
            <a:endParaRPr lang="en-US" altLang="zh-TW" sz="1200" dirty="0">
              <a:latin typeface="Century Gothic" pitchFamily="34" charset="0"/>
              <a:ea typeface="新細明體" pitchFamily="18" charset="-120"/>
            </a:endParaRPr>
          </a:p>
        </p:txBody>
      </p:sp>
      <p:sp>
        <p:nvSpPr>
          <p:cNvPr id="55" name="Text Box 13"/>
          <p:cNvSpPr txBox="1">
            <a:spLocks noChangeArrowheads="1"/>
          </p:cNvSpPr>
          <p:nvPr/>
        </p:nvSpPr>
        <p:spPr bwMode="auto">
          <a:xfrm>
            <a:off x="6096486" y="6005614"/>
            <a:ext cx="778882" cy="276999"/>
          </a:xfrm>
          <a:prstGeom prst="rect">
            <a:avLst/>
          </a:prstGeom>
          <a:noFill/>
          <a:ln w="9525">
            <a:noFill/>
            <a:miter lim="800000"/>
            <a:headEnd/>
            <a:tailEnd/>
          </a:ln>
          <a:effectLst/>
        </p:spPr>
        <p:txBody>
          <a:bodyPr wrap="square">
            <a:spAutoFit/>
          </a:bodyPr>
          <a:lstStyle/>
          <a:p>
            <a:pPr>
              <a:spcBef>
                <a:spcPct val="50000"/>
              </a:spcBef>
            </a:pPr>
            <a:r>
              <a:rPr lang="en-US" altLang="zh-TW" sz="1200" dirty="0" smtClean="0">
                <a:solidFill>
                  <a:srgbClr val="006600"/>
                </a:solidFill>
                <a:latin typeface="Arial" charset="0"/>
                <a:ea typeface="新細明體" pitchFamily="18" charset="-120"/>
              </a:rPr>
              <a:t>+61</a:t>
            </a:r>
            <a:r>
              <a:rPr lang="zh-TW" altLang="en-US" sz="1200" dirty="0" smtClean="0">
                <a:solidFill>
                  <a:srgbClr val="006600"/>
                </a:solidFill>
                <a:latin typeface="Arial" charset="0"/>
                <a:ea typeface="新細明體" pitchFamily="18" charset="-120"/>
              </a:rPr>
              <a:t>%</a:t>
            </a:r>
            <a:endParaRPr lang="zh-TW" altLang="en-US" sz="1200" dirty="0">
              <a:solidFill>
                <a:srgbClr val="006600"/>
              </a:solidFill>
              <a:latin typeface="Arial" charset="0"/>
              <a:ea typeface="新細明體" pitchFamily="18" charset="-120"/>
            </a:endParaRPr>
          </a:p>
        </p:txBody>
      </p:sp>
      <p:sp>
        <p:nvSpPr>
          <p:cNvPr id="56" name="Text Box 14"/>
          <p:cNvSpPr txBox="1">
            <a:spLocks noChangeArrowheads="1"/>
          </p:cNvSpPr>
          <p:nvPr/>
        </p:nvSpPr>
        <p:spPr bwMode="auto">
          <a:xfrm>
            <a:off x="7081041" y="6005613"/>
            <a:ext cx="768824" cy="276999"/>
          </a:xfrm>
          <a:prstGeom prst="rect">
            <a:avLst/>
          </a:prstGeom>
          <a:noFill/>
          <a:ln w="9525">
            <a:noFill/>
            <a:miter lim="800000"/>
            <a:headEnd/>
            <a:tailEnd/>
          </a:ln>
          <a:effectLst/>
        </p:spPr>
        <p:txBody>
          <a:bodyPr wrap="square">
            <a:spAutoFit/>
          </a:bodyPr>
          <a:lstStyle/>
          <a:p>
            <a:pPr>
              <a:spcBef>
                <a:spcPct val="50000"/>
              </a:spcBef>
            </a:pPr>
            <a:r>
              <a:rPr lang="en-US" altLang="zh-TW" sz="1200" dirty="0" smtClean="0">
                <a:solidFill>
                  <a:srgbClr val="006600"/>
                </a:solidFill>
                <a:latin typeface="Arial" charset="0"/>
                <a:ea typeface="新細明體" pitchFamily="18" charset="-120"/>
              </a:rPr>
              <a:t>+13</a:t>
            </a:r>
            <a:r>
              <a:rPr lang="zh-TW" altLang="en-US" sz="1200" dirty="0" smtClean="0">
                <a:solidFill>
                  <a:srgbClr val="006600"/>
                </a:solidFill>
                <a:latin typeface="Arial" charset="0"/>
                <a:ea typeface="新細明體" pitchFamily="18" charset="-120"/>
              </a:rPr>
              <a:t>%</a:t>
            </a:r>
            <a:endParaRPr lang="zh-TW" altLang="en-US" sz="1200" dirty="0">
              <a:solidFill>
                <a:srgbClr val="006600"/>
              </a:solidFill>
              <a:latin typeface="Arial" charset="0"/>
              <a:ea typeface="新細明體" pitchFamily="18" charset="-120"/>
            </a:endParaRPr>
          </a:p>
        </p:txBody>
      </p:sp>
      <p:sp>
        <p:nvSpPr>
          <p:cNvPr id="57" name="Text Box 15"/>
          <p:cNvSpPr txBox="1">
            <a:spLocks noChangeArrowheads="1"/>
          </p:cNvSpPr>
          <p:nvPr/>
        </p:nvSpPr>
        <p:spPr bwMode="auto">
          <a:xfrm>
            <a:off x="8100278" y="5984012"/>
            <a:ext cx="645348" cy="276999"/>
          </a:xfrm>
          <a:prstGeom prst="rect">
            <a:avLst/>
          </a:prstGeom>
          <a:noFill/>
          <a:ln w="9525">
            <a:noFill/>
            <a:miter lim="800000"/>
            <a:headEnd/>
            <a:tailEnd/>
          </a:ln>
          <a:effectLst/>
        </p:spPr>
        <p:txBody>
          <a:bodyPr wrap="square">
            <a:spAutoFit/>
          </a:bodyPr>
          <a:lstStyle/>
          <a:p>
            <a:pPr>
              <a:spcBef>
                <a:spcPct val="50000"/>
              </a:spcBef>
            </a:pPr>
            <a:r>
              <a:rPr lang="en-US" altLang="zh-TW" sz="1200" smtClean="0">
                <a:solidFill>
                  <a:srgbClr val="006600"/>
                </a:solidFill>
                <a:latin typeface="Arial" charset="0"/>
                <a:ea typeface="新細明體" pitchFamily="18" charset="-120"/>
              </a:rPr>
              <a:t>+</a:t>
            </a:r>
            <a:r>
              <a:rPr lang="en-US" altLang="zh-TW" sz="1200">
                <a:solidFill>
                  <a:srgbClr val="006600"/>
                </a:solidFill>
                <a:latin typeface="Arial" charset="0"/>
                <a:ea typeface="新細明體" pitchFamily="18" charset="-120"/>
              </a:rPr>
              <a:t>2</a:t>
            </a:r>
            <a:r>
              <a:rPr lang="zh-TW" altLang="en-US" sz="1200" smtClean="0">
                <a:solidFill>
                  <a:srgbClr val="006600"/>
                </a:solidFill>
                <a:latin typeface="Arial" charset="0"/>
                <a:ea typeface="新細明體" pitchFamily="18" charset="-120"/>
              </a:rPr>
              <a:t>%</a:t>
            </a:r>
            <a:endParaRPr lang="zh-TW" altLang="en-US" sz="1200" dirty="0">
              <a:solidFill>
                <a:srgbClr val="006600"/>
              </a:solidFill>
              <a:latin typeface="Arial" charset="0"/>
              <a:ea typeface="新細明體" pitchFamily="18" charset="-120"/>
            </a:endParaRPr>
          </a:p>
        </p:txBody>
      </p:sp>
      <p:sp>
        <p:nvSpPr>
          <p:cNvPr id="58" name="Text Box 17"/>
          <p:cNvSpPr txBox="1">
            <a:spLocks noChangeArrowheads="1"/>
          </p:cNvSpPr>
          <p:nvPr/>
        </p:nvSpPr>
        <p:spPr bwMode="auto">
          <a:xfrm>
            <a:off x="1193846" y="6005613"/>
            <a:ext cx="666750" cy="274638"/>
          </a:xfrm>
          <a:prstGeom prst="rect">
            <a:avLst/>
          </a:prstGeom>
          <a:noFill/>
          <a:ln w="9525">
            <a:noFill/>
            <a:miter lim="800000"/>
            <a:headEnd/>
            <a:tailEnd/>
          </a:ln>
          <a:effectLst/>
        </p:spPr>
        <p:txBody>
          <a:bodyPr>
            <a:spAutoFit/>
          </a:bodyPr>
          <a:lstStyle/>
          <a:p>
            <a:pPr>
              <a:spcBef>
                <a:spcPct val="50000"/>
              </a:spcBef>
            </a:pPr>
            <a:r>
              <a:rPr lang="en-US" altLang="zh-TW" sz="1200" dirty="0" smtClean="0">
                <a:solidFill>
                  <a:srgbClr val="006600"/>
                </a:solidFill>
                <a:latin typeface="Arial" charset="0"/>
                <a:ea typeface="新細明體" pitchFamily="18" charset="-120"/>
              </a:rPr>
              <a:t>+11</a:t>
            </a:r>
            <a:r>
              <a:rPr lang="zh-TW" altLang="en-US" sz="1200" dirty="0" smtClean="0">
                <a:solidFill>
                  <a:srgbClr val="006600"/>
                </a:solidFill>
                <a:latin typeface="Arial" charset="0"/>
                <a:ea typeface="新細明體" pitchFamily="18" charset="-120"/>
              </a:rPr>
              <a:t>%</a:t>
            </a:r>
            <a:endParaRPr lang="zh-TW" altLang="en-US" sz="1200" dirty="0">
              <a:solidFill>
                <a:srgbClr val="006600"/>
              </a:solidFill>
              <a:latin typeface="Arial" charset="0"/>
              <a:ea typeface="新細明體" pitchFamily="18" charset="-120"/>
            </a:endParaRPr>
          </a:p>
        </p:txBody>
      </p:sp>
      <p:sp>
        <p:nvSpPr>
          <p:cNvPr id="59" name="Text Box 18"/>
          <p:cNvSpPr txBox="1">
            <a:spLocks noChangeArrowheads="1"/>
          </p:cNvSpPr>
          <p:nvPr/>
        </p:nvSpPr>
        <p:spPr bwMode="auto">
          <a:xfrm>
            <a:off x="2085780" y="6018342"/>
            <a:ext cx="722313" cy="274638"/>
          </a:xfrm>
          <a:prstGeom prst="rect">
            <a:avLst/>
          </a:prstGeom>
          <a:noFill/>
          <a:ln w="9525">
            <a:noFill/>
            <a:miter lim="800000"/>
            <a:headEnd/>
            <a:tailEnd/>
          </a:ln>
          <a:effectLst/>
        </p:spPr>
        <p:txBody>
          <a:bodyPr>
            <a:spAutoFit/>
          </a:bodyPr>
          <a:lstStyle/>
          <a:p>
            <a:pPr>
              <a:spcBef>
                <a:spcPct val="50000"/>
              </a:spcBef>
            </a:pPr>
            <a:r>
              <a:rPr lang="en-US" altLang="zh-TW" sz="1200" dirty="0" smtClean="0">
                <a:solidFill>
                  <a:srgbClr val="006600"/>
                </a:solidFill>
                <a:latin typeface="Arial" charset="0"/>
                <a:ea typeface="新細明體" pitchFamily="18" charset="-120"/>
              </a:rPr>
              <a:t>-21</a:t>
            </a:r>
            <a:r>
              <a:rPr lang="zh-TW" altLang="en-US" sz="1200" dirty="0" smtClean="0">
                <a:solidFill>
                  <a:srgbClr val="006600"/>
                </a:solidFill>
                <a:latin typeface="Arial" charset="0"/>
                <a:ea typeface="新細明體" pitchFamily="18" charset="-120"/>
              </a:rPr>
              <a:t>%</a:t>
            </a:r>
            <a:endParaRPr lang="zh-TW" altLang="en-US" sz="1200" dirty="0">
              <a:solidFill>
                <a:srgbClr val="006600"/>
              </a:solidFill>
              <a:latin typeface="Arial" charset="0"/>
              <a:ea typeface="新細明體" pitchFamily="18" charset="-120"/>
            </a:endParaRPr>
          </a:p>
        </p:txBody>
      </p:sp>
      <p:sp>
        <p:nvSpPr>
          <p:cNvPr id="60" name="Text Box 19"/>
          <p:cNvSpPr txBox="1">
            <a:spLocks noChangeArrowheads="1"/>
          </p:cNvSpPr>
          <p:nvPr/>
        </p:nvSpPr>
        <p:spPr bwMode="auto">
          <a:xfrm>
            <a:off x="265815" y="6010337"/>
            <a:ext cx="642937" cy="274637"/>
          </a:xfrm>
          <a:prstGeom prst="rect">
            <a:avLst/>
          </a:prstGeom>
          <a:noFill/>
          <a:ln w="9525">
            <a:noFill/>
            <a:miter lim="800000"/>
            <a:headEnd/>
            <a:tailEnd/>
          </a:ln>
          <a:effectLst/>
        </p:spPr>
        <p:txBody>
          <a:bodyPr>
            <a:spAutoFit/>
          </a:bodyPr>
          <a:lstStyle/>
          <a:p>
            <a:pPr>
              <a:spcBef>
                <a:spcPct val="50000"/>
              </a:spcBef>
            </a:pPr>
            <a:r>
              <a:rPr lang="en-US" altLang="zh-TW" sz="1200" dirty="0" err="1">
                <a:solidFill>
                  <a:srgbClr val="006600"/>
                </a:solidFill>
                <a:latin typeface="Arial" charset="0"/>
                <a:ea typeface="新細明體" pitchFamily="18" charset="-120"/>
              </a:rPr>
              <a:t>YoY</a:t>
            </a:r>
            <a:r>
              <a:rPr lang="en-US" altLang="zh-TW" sz="1200" dirty="0">
                <a:solidFill>
                  <a:srgbClr val="006600"/>
                </a:solidFill>
                <a:latin typeface="Arial" charset="0"/>
                <a:ea typeface="新細明體" pitchFamily="18" charset="-120"/>
              </a:rPr>
              <a:t>%</a:t>
            </a:r>
          </a:p>
        </p:txBody>
      </p:sp>
      <p:sp>
        <p:nvSpPr>
          <p:cNvPr id="61" name="Text Box 20"/>
          <p:cNvSpPr txBox="1">
            <a:spLocks noChangeArrowheads="1"/>
          </p:cNvSpPr>
          <p:nvPr/>
        </p:nvSpPr>
        <p:spPr bwMode="auto">
          <a:xfrm>
            <a:off x="3138536" y="6007975"/>
            <a:ext cx="722313" cy="274638"/>
          </a:xfrm>
          <a:prstGeom prst="rect">
            <a:avLst/>
          </a:prstGeom>
          <a:noFill/>
          <a:ln w="9525">
            <a:noFill/>
            <a:miter lim="800000"/>
            <a:headEnd/>
            <a:tailEnd/>
          </a:ln>
          <a:effectLst/>
        </p:spPr>
        <p:txBody>
          <a:bodyPr>
            <a:spAutoFit/>
          </a:bodyPr>
          <a:lstStyle/>
          <a:p>
            <a:pPr>
              <a:spcBef>
                <a:spcPct val="50000"/>
              </a:spcBef>
            </a:pPr>
            <a:r>
              <a:rPr lang="en-US" altLang="zh-TW" sz="1200" dirty="0" smtClean="0">
                <a:solidFill>
                  <a:srgbClr val="006600"/>
                </a:solidFill>
                <a:latin typeface="Arial" charset="0"/>
                <a:ea typeface="新細明體" pitchFamily="18" charset="-120"/>
              </a:rPr>
              <a:t>+2</a:t>
            </a:r>
            <a:r>
              <a:rPr lang="zh-TW" altLang="en-US" sz="1200" dirty="0" smtClean="0">
                <a:solidFill>
                  <a:srgbClr val="006600"/>
                </a:solidFill>
                <a:latin typeface="Arial" charset="0"/>
                <a:ea typeface="新細明體" pitchFamily="18" charset="-120"/>
              </a:rPr>
              <a:t>%</a:t>
            </a:r>
            <a:endParaRPr lang="zh-TW" altLang="en-US" sz="1200" dirty="0">
              <a:solidFill>
                <a:srgbClr val="006600"/>
              </a:solidFill>
              <a:latin typeface="Arial" charset="0"/>
              <a:ea typeface="新細明體" pitchFamily="18" charset="-120"/>
            </a:endParaRPr>
          </a:p>
        </p:txBody>
      </p:sp>
      <p:sp>
        <p:nvSpPr>
          <p:cNvPr id="62" name="Text Box 21"/>
          <p:cNvSpPr txBox="1">
            <a:spLocks noChangeArrowheads="1"/>
          </p:cNvSpPr>
          <p:nvPr/>
        </p:nvSpPr>
        <p:spPr bwMode="auto">
          <a:xfrm>
            <a:off x="4159751" y="6029656"/>
            <a:ext cx="722313" cy="274638"/>
          </a:xfrm>
          <a:prstGeom prst="rect">
            <a:avLst/>
          </a:prstGeom>
          <a:noFill/>
          <a:ln w="9525">
            <a:noFill/>
            <a:miter lim="800000"/>
            <a:headEnd/>
            <a:tailEnd/>
          </a:ln>
          <a:effectLst/>
        </p:spPr>
        <p:txBody>
          <a:bodyPr>
            <a:spAutoFit/>
          </a:bodyPr>
          <a:lstStyle/>
          <a:p>
            <a:pPr>
              <a:spcBef>
                <a:spcPct val="50000"/>
              </a:spcBef>
            </a:pPr>
            <a:r>
              <a:rPr lang="en-US" altLang="zh-TW" sz="1200" dirty="0" smtClean="0">
                <a:solidFill>
                  <a:srgbClr val="006600"/>
                </a:solidFill>
                <a:latin typeface="Arial" charset="0"/>
                <a:ea typeface="新細明體" pitchFamily="18" charset="-120"/>
              </a:rPr>
              <a:t>+13</a:t>
            </a:r>
            <a:r>
              <a:rPr lang="zh-TW" altLang="en-US" sz="1200" dirty="0" smtClean="0">
                <a:solidFill>
                  <a:srgbClr val="006600"/>
                </a:solidFill>
                <a:latin typeface="Arial" charset="0"/>
                <a:ea typeface="新細明體" pitchFamily="18" charset="-120"/>
              </a:rPr>
              <a:t>%</a:t>
            </a:r>
            <a:endParaRPr lang="zh-TW" altLang="en-US" sz="1200" dirty="0">
              <a:solidFill>
                <a:srgbClr val="006600"/>
              </a:solidFill>
              <a:latin typeface="Arial" charset="0"/>
              <a:ea typeface="新細明體" pitchFamily="18" charset="-120"/>
            </a:endParaRPr>
          </a:p>
        </p:txBody>
      </p:sp>
      <p:sp>
        <p:nvSpPr>
          <p:cNvPr id="63" name="Text Box 22"/>
          <p:cNvSpPr txBox="1">
            <a:spLocks noChangeArrowheads="1"/>
          </p:cNvSpPr>
          <p:nvPr/>
        </p:nvSpPr>
        <p:spPr bwMode="auto">
          <a:xfrm>
            <a:off x="5072447" y="6018342"/>
            <a:ext cx="722313" cy="274638"/>
          </a:xfrm>
          <a:prstGeom prst="rect">
            <a:avLst/>
          </a:prstGeom>
          <a:noFill/>
          <a:ln w="9525">
            <a:noFill/>
            <a:miter lim="800000"/>
            <a:headEnd/>
            <a:tailEnd/>
          </a:ln>
          <a:effectLst/>
        </p:spPr>
        <p:txBody>
          <a:bodyPr>
            <a:spAutoFit/>
          </a:bodyPr>
          <a:lstStyle/>
          <a:p>
            <a:pPr>
              <a:spcBef>
                <a:spcPct val="50000"/>
              </a:spcBef>
            </a:pPr>
            <a:r>
              <a:rPr lang="en-US" altLang="zh-TW" sz="1200" dirty="0" smtClean="0">
                <a:solidFill>
                  <a:srgbClr val="006600"/>
                </a:solidFill>
                <a:latin typeface="Arial" charset="0"/>
                <a:ea typeface="新細明體" pitchFamily="18" charset="-120"/>
              </a:rPr>
              <a:t>+27</a:t>
            </a:r>
            <a:r>
              <a:rPr lang="zh-TW" altLang="en-US" sz="1200" dirty="0" smtClean="0">
                <a:solidFill>
                  <a:srgbClr val="006600"/>
                </a:solidFill>
                <a:latin typeface="Arial" charset="0"/>
                <a:ea typeface="新細明體" pitchFamily="18" charset="-120"/>
              </a:rPr>
              <a:t>%</a:t>
            </a:r>
            <a:endParaRPr lang="zh-TW" altLang="en-US" sz="1200" dirty="0">
              <a:solidFill>
                <a:srgbClr val="006600"/>
              </a:solidFill>
              <a:latin typeface="Arial" charset="0"/>
              <a:ea typeface="新細明體" pitchFamily="18" charset="-120"/>
            </a:endParaRPr>
          </a:p>
        </p:txBody>
      </p:sp>
      <p:sp>
        <p:nvSpPr>
          <p:cNvPr id="64" name="Line 23"/>
          <p:cNvSpPr>
            <a:spLocks noChangeShapeType="1"/>
          </p:cNvSpPr>
          <p:nvPr/>
        </p:nvSpPr>
        <p:spPr bwMode="auto">
          <a:xfrm>
            <a:off x="1511642" y="3409484"/>
            <a:ext cx="935294" cy="386842"/>
          </a:xfrm>
          <a:prstGeom prst="line">
            <a:avLst/>
          </a:prstGeom>
          <a:noFill/>
          <a:ln w="19050">
            <a:solidFill>
              <a:srgbClr val="FF3300"/>
            </a:solidFill>
            <a:round/>
            <a:headEnd/>
            <a:tailEnd type="triangle" w="med" len="med"/>
          </a:ln>
          <a:effectLst/>
        </p:spPr>
        <p:txBody>
          <a:bodyPr/>
          <a:lstStyle/>
          <a:p>
            <a:endParaRPr lang="zh-TW" altLang="en-US"/>
          </a:p>
        </p:txBody>
      </p:sp>
      <p:sp>
        <p:nvSpPr>
          <p:cNvPr id="65" name="Line 24"/>
          <p:cNvSpPr>
            <a:spLocks noChangeShapeType="1"/>
          </p:cNvSpPr>
          <p:nvPr/>
        </p:nvSpPr>
        <p:spPr bwMode="auto">
          <a:xfrm flipV="1">
            <a:off x="2446936" y="2871040"/>
            <a:ext cx="1052756" cy="920810"/>
          </a:xfrm>
          <a:prstGeom prst="line">
            <a:avLst/>
          </a:prstGeom>
          <a:noFill/>
          <a:ln w="19050">
            <a:solidFill>
              <a:srgbClr val="FF3300"/>
            </a:solidFill>
            <a:round/>
            <a:headEnd/>
            <a:tailEnd type="triangle" w="med" len="med"/>
          </a:ln>
          <a:effectLst/>
        </p:spPr>
        <p:txBody>
          <a:bodyPr/>
          <a:lstStyle/>
          <a:p>
            <a:endParaRPr lang="zh-TW" altLang="en-US"/>
          </a:p>
        </p:txBody>
      </p:sp>
      <p:sp>
        <p:nvSpPr>
          <p:cNvPr id="66" name="Line 26"/>
          <p:cNvSpPr>
            <a:spLocks noChangeShapeType="1"/>
          </p:cNvSpPr>
          <p:nvPr/>
        </p:nvSpPr>
        <p:spPr bwMode="auto">
          <a:xfrm flipV="1">
            <a:off x="3496968" y="2496684"/>
            <a:ext cx="965203" cy="387187"/>
          </a:xfrm>
          <a:prstGeom prst="line">
            <a:avLst/>
          </a:prstGeom>
          <a:noFill/>
          <a:ln w="19050">
            <a:solidFill>
              <a:srgbClr val="FF3300"/>
            </a:solidFill>
            <a:round/>
            <a:headEnd/>
            <a:tailEnd type="triangle" w="med" len="med"/>
          </a:ln>
          <a:effectLst/>
        </p:spPr>
        <p:txBody>
          <a:bodyPr/>
          <a:lstStyle/>
          <a:p>
            <a:endParaRPr lang="zh-TW" altLang="en-US"/>
          </a:p>
        </p:txBody>
      </p:sp>
      <p:sp>
        <p:nvSpPr>
          <p:cNvPr id="67" name="Line 27"/>
          <p:cNvSpPr>
            <a:spLocks noChangeShapeType="1"/>
          </p:cNvSpPr>
          <p:nvPr/>
        </p:nvSpPr>
        <p:spPr bwMode="auto">
          <a:xfrm>
            <a:off x="4462171" y="2496685"/>
            <a:ext cx="947389" cy="389789"/>
          </a:xfrm>
          <a:prstGeom prst="line">
            <a:avLst/>
          </a:prstGeom>
          <a:noFill/>
          <a:ln w="19050">
            <a:solidFill>
              <a:srgbClr val="FF3300"/>
            </a:solidFill>
            <a:round/>
            <a:headEnd/>
            <a:tailEnd type="triangle" w="med" len="med"/>
          </a:ln>
          <a:effectLst/>
        </p:spPr>
        <p:txBody>
          <a:bodyPr/>
          <a:lstStyle/>
          <a:p>
            <a:endParaRPr lang="zh-TW" altLang="en-US"/>
          </a:p>
        </p:txBody>
      </p:sp>
      <p:sp>
        <p:nvSpPr>
          <p:cNvPr id="68" name="Line 28"/>
          <p:cNvSpPr>
            <a:spLocks noChangeShapeType="1"/>
          </p:cNvSpPr>
          <p:nvPr/>
        </p:nvSpPr>
        <p:spPr bwMode="auto">
          <a:xfrm flipV="1">
            <a:off x="5433603" y="2548348"/>
            <a:ext cx="1052324" cy="333021"/>
          </a:xfrm>
          <a:prstGeom prst="line">
            <a:avLst/>
          </a:prstGeom>
          <a:noFill/>
          <a:ln w="19050">
            <a:solidFill>
              <a:srgbClr val="FF3300"/>
            </a:solidFill>
            <a:round/>
            <a:headEnd/>
            <a:tailEnd type="triangle" w="med" len="med"/>
          </a:ln>
          <a:effectLst/>
        </p:spPr>
        <p:txBody>
          <a:bodyPr/>
          <a:lstStyle/>
          <a:p>
            <a:endParaRPr lang="zh-TW" altLang="en-US"/>
          </a:p>
        </p:txBody>
      </p:sp>
      <p:sp>
        <p:nvSpPr>
          <p:cNvPr id="69" name="Line 29"/>
          <p:cNvSpPr>
            <a:spLocks noChangeShapeType="1"/>
          </p:cNvSpPr>
          <p:nvPr/>
        </p:nvSpPr>
        <p:spPr bwMode="auto">
          <a:xfrm>
            <a:off x="6463847" y="2548769"/>
            <a:ext cx="1001606" cy="65051"/>
          </a:xfrm>
          <a:prstGeom prst="line">
            <a:avLst/>
          </a:prstGeom>
          <a:noFill/>
          <a:ln w="19050">
            <a:solidFill>
              <a:srgbClr val="FF3300"/>
            </a:solidFill>
            <a:round/>
            <a:headEnd/>
            <a:tailEnd type="triangle" w="med" len="med"/>
          </a:ln>
          <a:effectLst/>
        </p:spPr>
        <p:txBody>
          <a:bodyPr/>
          <a:lstStyle/>
          <a:p>
            <a:endParaRPr lang="zh-TW" altLang="en-US"/>
          </a:p>
        </p:txBody>
      </p:sp>
      <p:sp>
        <p:nvSpPr>
          <p:cNvPr id="70" name="Line 30"/>
          <p:cNvSpPr>
            <a:spLocks noChangeShapeType="1"/>
          </p:cNvSpPr>
          <p:nvPr/>
        </p:nvSpPr>
        <p:spPr bwMode="auto">
          <a:xfrm flipV="1">
            <a:off x="7465964" y="2492421"/>
            <a:ext cx="984259" cy="121820"/>
          </a:xfrm>
          <a:prstGeom prst="line">
            <a:avLst/>
          </a:prstGeom>
          <a:noFill/>
          <a:ln w="19050">
            <a:solidFill>
              <a:srgbClr val="FF3300"/>
            </a:solidFill>
            <a:round/>
            <a:headEnd/>
            <a:tailEnd type="triangle" w="med" len="med"/>
          </a:ln>
          <a:effectLst/>
        </p:spPr>
        <p:txBody>
          <a:bodyPr/>
          <a:lstStyle/>
          <a:p>
            <a:endParaRPr lang="zh-TW" altLang="en-US"/>
          </a:p>
        </p:txBody>
      </p:sp>
      <p:sp>
        <p:nvSpPr>
          <p:cNvPr id="71" name="Text Box 32"/>
          <p:cNvSpPr txBox="1">
            <a:spLocks noChangeArrowheads="1"/>
          </p:cNvSpPr>
          <p:nvPr/>
        </p:nvSpPr>
        <p:spPr bwMode="auto">
          <a:xfrm>
            <a:off x="1660201" y="3674073"/>
            <a:ext cx="638175" cy="274637"/>
          </a:xfrm>
          <a:prstGeom prst="rect">
            <a:avLst/>
          </a:prstGeom>
          <a:noFill/>
          <a:ln w="9525">
            <a:noFill/>
            <a:miter lim="800000"/>
            <a:headEnd/>
            <a:tailEnd/>
          </a:ln>
          <a:effectLst/>
        </p:spPr>
        <p:txBody>
          <a:bodyPr>
            <a:spAutoFit/>
          </a:bodyPr>
          <a:lstStyle/>
          <a:p>
            <a:pPr>
              <a:spcBef>
                <a:spcPct val="50000"/>
              </a:spcBef>
            </a:pPr>
            <a:r>
              <a:rPr lang="en-US" altLang="zh-TW" sz="1200" dirty="0" smtClean="0">
                <a:solidFill>
                  <a:srgbClr val="FF3300"/>
                </a:solidFill>
                <a:latin typeface="Century Gothic" pitchFamily="34" charset="0"/>
                <a:ea typeface="新細明體" pitchFamily="18" charset="-120"/>
              </a:rPr>
              <a:t>-14</a:t>
            </a:r>
            <a:r>
              <a:rPr lang="zh-TW" altLang="en-US" sz="1200" dirty="0" smtClean="0">
                <a:solidFill>
                  <a:srgbClr val="FF3300"/>
                </a:solidFill>
                <a:latin typeface="Century Gothic" pitchFamily="34" charset="0"/>
                <a:ea typeface="新細明體" pitchFamily="18" charset="-120"/>
              </a:rPr>
              <a:t>%</a:t>
            </a:r>
            <a:endParaRPr lang="zh-TW" altLang="en-US" sz="1200" dirty="0">
              <a:solidFill>
                <a:srgbClr val="FF3300"/>
              </a:solidFill>
              <a:latin typeface="Century Gothic" pitchFamily="34" charset="0"/>
              <a:ea typeface="新細明體" pitchFamily="18" charset="-120"/>
            </a:endParaRPr>
          </a:p>
        </p:txBody>
      </p:sp>
      <p:sp>
        <p:nvSpPr>
          <p:cNvPr id="72" name="Text Box 33"/>
          <p:cNvSpPr txBox="1">
            <a:spLocks noChangeArrowheads="1"/>
          </p:cNvSpPr>
          <p:nvPr/>
        </p:nvSpPr>
        <p:spPr bwMode="auto">
          <a:xfrm>
            <a:off x="2706908" y="3541082"/>
            <a:ext cx="638175" cy="274638"/>
          </a:xfrm>
          <a:prstGeom prst="rect">
            <a:avLst/>
          </a:prstGeom>
          <a:noFill/>
          <a:ln w="9525">
            <a:noFill/>
            <a:miter lim="800000"/>
            <a:headEnd/>
            <a:tailEnd/>
          </a:ln>
          <a:effectLst/>
        </p:spPr>
        <p:txBody>
          <a:bodyPr>
            <a:spAutoFit/>
          </a:bodyPr>
          <a:lstStyle/>
          <a:p>
            <a:pPr>
              <a:spcBef>
                <a:spcPct val="50000"/>
              </a:spcBef>
            </a:pPr>
            <a:r>
              <a:rPr lang="zh-TW" altLang="en-US" sz="1200" dirty="0" smtClean="0">
                <a:solidFill>
                  <a:srgbClr val="FF3300"/>
                </a:solidFill>
                <a:latin typeface="Century Gothic" pitchFamily="34" charset="0"/>
                <a:ea typeface="新細明體" pitchFamily="18" charset="-120"/>
              </a:rPr>
              <a:t>+</a:t>
            </a:r>
            <a:r>
              <a:rPr lang="en-US" altLang="zh-TW" sz="1200" dirty="0" smtClean="0">
                <a:solidFill>
                  <a:srgbClr val="FF3300"/>
                </a:solidFill>
                <a:latin typeface="Century Gothic" pitchFamily="34" charset="0"/>
                <a:ea typeface="新細明體" pitchFamily="18" charset="-120"/>
              </a:rPr>
              <a:t>40</a:t>
            </a:r>
            <a:r>
              <a:rPr lang="zh-TW" altLang="en-US" sz="1200" dirty="0" smtClean="0">
                <a:solidFill>
                  <a:srgbClr val="FF3300"/>
                </a:solidFill>
                <a:latin typeface="Century Gothic" pitchFamily="34" charset="0"/>
                <a:ea typeface="新細明體" pitchFamily="18" charset="-120"/>
              </a:rPr>
              <a:t>%</a:t>
            </a:r>
            <a:endParaRPr lang="zh-TW" altLang="en-US" sz="1200" dirty="0">
              <a:solidFill>
                <a:srgbClr val="FF3300"/>
              </a:solidFill>
              <a:latin typeface="Century Gothic" pitchFamily="34" charset="0"/>
              <a:ea typeface="新細明體" pitchFamily="18" charset="-120"/>
            </a:endParaRPr>
          </a:p>
        </p:txBody>
      </p:sp>
      <p:sp>
        <p:nvSpPr>
          <p:cNvPr id="73" name="Text Box 35"/>
          <p:cNvSpPr txBox="1">
            <a:spLocks noChangeArrowheads="1"/>
          </p:cNvSpPr>
          <p:nvPr/>
        </p:nvSpPr>
        <p:spPr bwMode="auto">
          <a:xfrm>
            <a:off x="3663205" y="2871040"/>
            <a:ext cx="638175" cy="274637"/>
          </a:xfrm>
          <a:prstGeom prst="rect">
            <a:avLst/>
          </a:prstGeom>
          <a:noFill/>
          <a:ln w="9525">
            <a:noFill/>
            <a:miter lim="800000"/>
            <a:headEnd/>
            <a:tailEnd/>
          </a:ln>
          <a:effectLst/>
        </p:spPr>
        <p:txBody>
          <a:bodyPr>
            <a:spAutoFit/>
          </a:bodyPr>
          <a:lstStyle/>
          <a:p>
            <a:pPr>
              <a:spcBef>
                <a:spcPct val="50000"/>
              </a:spcBef>
            </a:pPr>
            <a:r>
              <a:rPr lang="en-US" altLang="zh-TW" sz="1200" dirty="0" smtClean="0">
                <a:solidFill>
                  <a:srgbClr val="FF3300"/>
                </a:solidFill>
                <a:latin typeface="Century Gothic" pitchFamily="34" charset="0"/>
                <a:ea typeface="新細明體" pitchFamily="18" charset="-120"/>
              </a:rPr>
              <a:t>+16</a:t>
            </a:r>
            <a:r>
              <a:rPr lang="zh-TW" altLang="en-US" sz="1200" dirty="0" smtClean="0">
                <a:solidFill>
                  <a:srgbClr val="FF3300"/>
                </a:solidFill>
                <a:latin typeface="Century Gothic" pitchFamily="34" charset="0"/>
                <a:ea typeface="新細明體" pitchFamily="18" charset="-120"/>
              </a:rPr>
              <a:t>%</a:t>
            </a:r>
            <a:endParaRPr lang="zh-TW" altLang="en-US" sz="1200" dirty="0">
              <a:solidFill>
                <a:srgbClr val="FF3300"/>
              </a:solidFill>
              <a:latin typeface="Century Gothic" pitchFamily="34" charset="0"/>
              <a:ea typeface="新細明體" pitchFamily="18" charset="-120"/>
            </a:endParaRPr>
          </a:p>
        </p:txBody>
      </p:sp>
      <p:sp>
        <p:nvSpPr>
          <p:cNvPr id="74" name="Text Box 36"/>
          <p:cNvSpPr txBox="1">
            <a:spLocks noChangeArrowheads="1"/>
          </p:cNvSpPr>
          <p:nvPr/>
        </p:nvSpPr>
        <p:spPr bwMode="auto">
          <a:xfrm>
            <a:off x="4662782" y="2871039"/>
            <a:ext cx="638175" cy="274637"/>
          </a:xfrm>
          <a:prstGeom prst="rect">
            <a:avLst/>
          </a:prstGeom>
          <a:noFill/>
          <a:ln w="9525">
            <a:noFill/>
            <a:miter lim="800000"/>
            <a:headEnd/>
            <a:tailEnd/>
          </a:ln>
          <a:effectLst/>
        </p:spPr>
        <p:txBody>
          <a:bodyPr>
            <a:spAutoFit/>
          </a:bodyPr>
          <a:lstStyle/>
          <a:p>
            <a:pPr>
              <a:spcBef>
                <a:spcPct val="50000"/>
              </a:spcBef>
            </a:pPr>
            <a:r>
              <a:rPr lang="en-US" altLang="zh-TW" sz="1200" dirty="0" smtClean="0">
                <a:solidFill>
                  <a:srgbClr val="FF3300"/>
                </a:solidFill>
                <a:latin typeface="Century Gothic" pitchFamily="34" charset="0"/>
                <a:ea typeface="新細明體" pitchFamily="18" charset="-120"/>
              </a:rPr>
              <a:t>-9</a:t>
            </a:r>
            <a:r>
              <a:rPr lang="zh-TW" altLang="en-US" sz="1200" dirty="0" smtClean="0">
                <a:solidFill>
                  <a:srgbClr val="FF3300"/>
                </a:solidFill>
                <a:latin typeface="Century Gothic" pitchFamily="34" charset="0"/>
                <a:ea typeface="新細明體" pitchFamily="18" charset="-120"/>
              </a:rPr>
              <a:t>%</a:t>
            </a:r>
            <a:endParaRPr lang="zh-TW" altLang="en-US" sz="1200" dirty="0">
              <a:solidFill>
                <a:srgbClr val="FF3300"/>
              </a:solidFill>
              <a:latin typeface="Century Gothic" pitchFamily="34" charset="0"/>
              <a:ea typeface="新細明體" pitchFamily="18" charset="-120"/>
            </a:endParaRPr>
          </a:p>
        </p:txBody>
      </p:sp>
      <p:sp>
        <p:nvSpPr>
          <p:cNvPr id="75" name="Text Box 37"/>
          <p:cNvSpPr txBox="1">
            <a:spLocks noChangeArrowheads="1"/>
          </p:cNvSpPr>
          <p:nvPr/>
        </p:nvSpPr>
        <p:spPr bwMode="auto">
          <a:xfrm>
            <a:off x="5640677" y="2757294"/>
            <a:ext cx="638175" cy="274637"/>
          </a:xfrm>
          <a:prstGeom prst="rect">
            <a:avLst/>
          </a:prstGeom>
          <a:noFill/>
          <a:ln w="9525">
            <a:noFill/>
            <a:miter lim="800000"/>
            <a:headEnd/>
            <a:tailEnd/>
          </a:ln>
          <a:effectLst/>
        </p:spPr>
        <p:txBody>
          <a:bodyPr>
            <a:spAutoFit/>
          </a:bodyPr>
          <a:lstStyle/>
          <a:p>
            <a:pPr>
              <a:spcBef>
                <a:spcPct val="50000"/>
              </a:spcBef>
            </a:pPr>
            <a:r>
              <a:rPr lang="en-US" altLang="zh-TW" sz="1200" dirty="0" smtClean="0">
                <a:solidFill>
                  <a:srgbClr val="FF3300"/>
                </a:solidFill>
                <a:latin typeface="Century Gothic" pitchFamily="34" charset="0"/>
                <a:ea typeface="新細明體" pitchFamily="18" charset="-120"/>
              </a:rPr>
              <a:t>+9</a:t>
            </a:r>
            <a:r>
              <a:rPr lang="zh-TW" altLang="en-US" sz="1200" dirty="0" smtClean="0">
                <a:solidFill>
                  <a:srgbClr val="FF3300"/>
                </a:solidFill>
                <a:latin typeface="Century Gothic" pitchFamily="34" charset="0"/>
                <a:ea typeface="新細明體" pitchFamily="18" charset="-120"/>
              </a:rPr>
              <a:t>%</a:t>
            </a:r>
            <a:endParaRPr lang="zh-TW" altLang="en-US" sz="1200" dirty="0">
              <a:solidFill>
                <a:srgbClr val="FF3300"/>
              </a:solidFill>
              <a:latin typeface="Century Gothic" pitchFamily="34" charset="0"/>
              <a:ea typeface="新細明體" pitchFamily="18" charset="-120"/>
            </a:endParaRPr>
          </a:p>
        </p:txBody>
      </p:sp>
      <p:sp>
        <p:nvSpPr>
          <p:cNvPr id="76" name="Text Box 38"/>
          <p:cNvSpPr txBox="1">
            <a:spLocks noChangeArrowheads="1"/>
          </p:cNvSpPr>
          <p:nvPr/>
        </p:nvSpPr>
        <p:spPr bwMode="auto">
          <a:xfrm>
            <a:off x="6645562" y="2623658"/>
            <a:ext cx="638175" cy="274637"/>
          </a:xfrm>
          <a:prstGeom prst="rect">
            <a:avLst/>
          </a:prstGeom>
          <a:noFill/>
          <a:ln w="9525">
            <a:noFill/>
            <a:miter lim="800000"/>
            <a:headEnd/>
            <a:tailEnd/>
          </a:ln>
          <a:effectLst/>
        </p:spPr>
        <p:txBody>
          <a:bodyPr>
            <a:spAutoFit/>
          </a:bodyPr>
          <a:lstStyle/>
          <a:p>
            <a:pPr>
              <a:spcBef>
                <a:spcPct val="50000"/>
              </a:spcBef>
            </a:pPr>
            <a:r>
              <a:rPr lang="en-US" altLang="zh-TW" sz="1200" dirty="0" smtClean="0">
                <a:solidFill>
                  <a:srgbClr val="FF3300"/>
                </a:solidFill>
                <a:latin typeface="Century Gothic" pitchFamily="34" charset="0"/>
                <a:ea typeface="新細明體" pitchFamily="18" charset="-120"/>
              </a:rPr>
              <a:t>-2</a:t>
            </a:r>
            <a:r>
              <a:rPr lang="zh-TW" altLang="en-US" sz="1200" dirty="0" smtClean="0">
                <a:solidFill>
                  <a:srgbClr val="FF3300"/>
                </a:solidFill>
                <a:latin typeface="Century Gothic" pitchFamily="34" charset="0"/>
                <a:ea typeface="新細明體" pitchFamily="18" charset="-120"/>
              </a:rPr>
              <a:t>%</a:t>
            </a:r>
            <a:endParaRPr lang="zh-TW" altLang="en-US" sz="1200" dirty="0">
              <a:solidFill>
                <a:srgbClr val="FF3300"/>
              </a:solidFill>
              <a:latin typeface="Century Gothic" pitchFamily="34" charset="0"/>
              <a:ea typeface="新細明體" pitchFamily="18" charset="-120"/>
            </a:endParaRPr>
          </a:p>
        </p:txBody>
      </p:sp>
      <p:sp>
        <p:nvSpPr>
          <p:cNvPr id="77" name="Text Box 41"/>
          <p:cNvSpPr txBox="1">
            <a:spLocks noChangeArrowheads="1"/>
          </p:cNvSpPr>
          <p:nvPr/>
        </p:nvSpPr>
        <p:spPr bwMode="auto">
          <a:xfrm>
            <a:off x="7578680" y="2596401"/>
            <a:ext cx="758825" cy="274638"/>
          </a:xfrm>
          <a:prstGeom prst="rect">
            <a:avLst/>
          </a:prstGeom>
          <a:noFill/>
          <a:ln w="9525">
            <a:noFill/>
            <a:miter lim="800000"/>
            <a:headEnd/>
            <a:tailEnd/>
          </a:ln>
          <a:effectLst/>
        </p:spPr>
        <p:txBody>
          <a:bodyPr>
            <a:spAutoFit/>
          </a:bodyPr>
          <a:lstStyle/>
          <a:p>
            <a:pPr>
              <a:spcBef>
                <a:spcPct val="50000"/>
              </a:spcBef>
            </a:pPr>
            <a:r>
              <a:rPr lang="en-US" altLang="zh-TW" sz="1200" dirty="0" smtClean="0">
                <a:solidFill>
                  <a:srgbClr val="FF3300"/>
                </a:solidFill>
                <a:latin typeface="Century Gothic" pitchFamily="34" charset="0"/>
                <a:ea typeface="新細明體" pitchFamily="18" charset="-120"/>
              </a:rPr>
              <a:t>+4</a:t>
            </a:r>
            <a:r>
              <a:rPr lang="zh-TW" altLang="en-US" sz="1200" dirty="0" smtClean="0">
                <a:solidFill>
                  <a:srgbClr val="FF3300"/>
                </a:solidFill>
                <a:latin typeface="Century Gothic" pitchFamily="34" charset="0"/>
                <a:ea typeface="新細明體" pitchFamily="18" charset="-120"/>
              </a:rPr>
              <a:t>%</a:t>
            </a:r>
            <a:endParaRPr lang="zh-TW" altLang="en-US" sz="1200" dirty="0">
              <a:solidFill>
                <a:srgbClr val="FF3300"/>
              </a:solidFill>
              <a:latin typeface="Century Gothic" pitchFamily="34" charset="0"/>
              <a:ea typeface="新細明體" pitchFamily="18" charset="-120"/>
            </a:endParaRPr>
          </a:p>
        </p:txBody>
      </p:sp>
    </p:spTree>
    <p:extLst>
      <p:ext uri="{BB962C8B-B14F-4D97-AF65-F5344CB8AC3E}">
        <p14:creationId xmlns:p14="http://schemas.microsoft.com/office/powerpoint/2010/main" val="153578867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4854" y="1068190"/>
            <a:ext cx="8899557" cy="54231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55026" name="Text Box 50"/>
          <p:cNvSpPr txBox="1">
            <a:spLocks noChangeArrowheads="1"/>
          </p:cNvSpPr>
          <p:nvPr/>
        </p:nvSpPr>
        <p:spPr bwMode="auto">
          <a:xfrm>
            <a:off x="375920" y="834956"/>
            <a:ext cx="8229600" cy="579437"/>
          </a:xfrm>
          <a:prstGeom prst="rect">
            <a:avLst/>
          </a:prstGeom>
          <a:noFill/>
          <a:ln w="9525">
            <a:noFill/>
            <a:miter lim="800000"/>
            <a:headEnd/>
            <a:tailEnd/>
          </a:ln>
          <a:effectLst>
            <a:outerShdw dist="35921" dir="2700000" algn="ctr" rotWithShape="0">
              <a:srgbClr val="FFFF00"/>
            </a:outerShdw>
          </a:effectLst>
        </p:spPr>
        <p:txBody>
          <a:bodyPr>
            <a:spAutoFit/>
          </a:bodyPr>
          <a:lstStyle/>
          <a:p>
            <a:pPr algn="r" eaLnBrk="0" hangingPunct="0"/>
            <a:r>
              <a:rPr lang="zh-TW" altLang="en-US" sz="3200" u="sng" dirty="0">
                <a:solidFill>
                  <a:srgbClr val="FF3300"/>
                </a:solidFill>
                <a:effectLst>
                  <a:outerShdw blurRad="38100" dist="38100" dir="2700000" algn="tl">
                    <a:srgbClr val="C0C0C0"/>
                  </a:outerShdw>
                </a:effectLst>
                <a:latin typeface="Century Gothic" pitchFamily="34" charset="0"/>
                <a:ea typeface="新細明體" pitchFamily="18" charset="-120"/>
              </a:rPr>
              <a:t>- </a:t>
            </a:r>
            <a:r>
              <a:rPr lang="en-US" altLang="zh-TW" sz="1600" u="sng" dirty="0">
                <a:solidFill>
                  <a:srgbClr val="FF3300"/>
                </a:solidFill>
                <a:effectLst>
                  <a:outerShdw blurRad="38100" dist="38100" dir="2700000" algn="tl">
                    <a:srgbClr val="C0C0C0"/>
                  </a:outerShdw>
                </a:effectLst>
                <a:latin typeface="Century Gothic" pitchFamily="34" charset="0"/>
                <a:ea typeface="新細明體" pitchFamily="18" charset="-120"/>
              </a:rPr>
              <a:t>consolidated</a:t>
            </a:r>
          </a:p>
        </p:txBody>
      </p:sp>
      <p:sp>
        <p:nvSpPr>
          <p:cNvPr id="31" name="投影片編號版面配置區 3"/>
          <p:cNvSpPr>
            <a:spLocks noGrp="1"/>
          </p:cNvSpPr>
          <p:nvPr>
            <p:ph type="sldNum" sz="quarter" idx="12"/>
          </p:nvPr>
        </p:nvSpPr>
        <p:spPr/>
        <p:txBody>
          <a:bodyPr/>
          <a:lstStyle/>
          <a:p>
            <a:fld id="{09C32DD2-A10A-4473-833E-30876C5CAD74}" type="slidenum">
              <a:rPr lang="zh-TW" altLang="en-US"/>
              <a:pPr/>
              <a:t>14</a:t>
            </a:fld>
            <a:endParaRPr lang="en-US" altLang="zh-TW"/>
          </a:p>
        </p:txBody>
      </p:sp>
      <p:sp>
        <p:nvSpPr>
          <p:cNvPr id="111633" name="Rectangle 17"/>
          <p:cNvSpPr>
            <a:spLocks noChangeArrowheads="1"/>
          </p:cNvSpPr>
          <p:nvPr/>
        </p:nvSpPr>
        <p:spPr bwMode="auto">
          <a:xfrm>
            <a:off x="276225" y="163513"/>
            <a:ext cx="7848600" cy="914400"/>
          </a:xfrm>
          <a:prstGeom prst="rect">
            <a:avLst/>
          </a:prstGeom>
          <a:noFill/>
          <a:ln w="9525">
            <a:noFill/>
            <a:miter lim="800000"/>
            <a:headEnd/>
            <a:tailEnd/>
          </a:ln>
          <a:effectLst>
            <a:outerShdw dist="35921" dir="2700000" algn="ctr" rotWithShape="0">
              <a:srgbClr val="FFFF66"/>
            </a:outerShdw>
          </a:effectLst>
        </p:spPr>
        <p:txBody>
          <a:bodyPr anchor="ctr"/>
          <a:lstStyle/>
          <a:p>
            <a:pPr>
              <a:defRPr/>
            </a:pPr>
            <a:r>
              <a:rPr lang="en-US" altLang="zh-TW" sz="2800" b="0" u="sng">
                <a:solidFill>
                  <a:srgbClr val="000099"/>
                </a:solidFill>
                <a:latin typeface="Century Gothic" pitchFamily="34" charset="0"/>
                <a:ea typeface="新細明體" pitchFamily="18" charset="-120"/>
              </a:rPr>
              <a:t>Ceramic Metallized Substrate</a:t>
            </a:r>
            <a:br>
              <a:rPr lang="en-US" altLang="zh-TW" sz="2800" b="0" u="sng">
                <a:solidFill>
                  <a:srgbClr val="000099"/>
                </a:solidFill>
                <a:latin typeface="Century Gothic" pitchFamily="34" charset="0"/>
                <a:ea typeface="新細明體" pitchFamily="18" charset="-120"/>
              </a:rPr>
            </a:br>
            <a:r>
              <a:rPr lang="en-US" altLang="zh-TW" sz="2800" b="0" u="sng">
                <a:solidFill>
                  <a:srgbClr val="000099"/>
                </a:solidFill>
                <a:latin typeface="Century Gothic" pitchFamily="34" charset="0"/>
                <a:ea typeface="新細明體" pitchFamily="18" charset="-120"/>
              </a:rPr>
              <a:t>Quarterly Revenue Trend</a:t>
            </a:r>
          </a:p>
        </p:txBody>
      </p:sp>
      <p:sp>
        <p:nvSpPr>
          <p:cNvPr id="254981" name="Text Box 45"/>
          <p:cNvSpPr txBox="1">
            <a:spLocks noChangeArrowheads="1"/>
          </p:cNvSpPr>
          <p:nvPr/>
        </p:nvSpPr>
        <p:spPr bwMode="auto">
          <a:xfrm>
            <a:off x="270268" y="1068189"/>
            <a:ext cx="1119188" cy="274637"/>
          </a:xfrm>
          <a:prstGeom prst="rect">
            <a:avLst/>
          </a:prstGeom>
          <a:noFill/>
          <a:ln w="9525">
            <a:noFill/>
            <a:miter lim="800000"/>
            <a:headEnd/>
            <a:tailEnd/>
          </a:ln>
        </p:spPr>
        <p:txBody>
          <a:bodyPr>
            <a:spAutoFit/>
          </a:bodyPr>
          <a:lstStyle/>
          <a:p>
            <a:pPr>
              <a:spcBef>
                <a:spcPct val="50000"/>
              </a:spcBef>
            </a:pPr>
            <a:r>
              <a:rPr lang="en-US" altLang="zh-TW" sz="1200" dirty="0" err="1">
                <a:latin typeface="Century Gothic" pitchFamily="34" charset="0"/>
                <a:ea typeface="新細明體" pitchFamily="18" charset="-120"/>
              </a:rPr>
              <a:t>Unit:K_NTD</a:t>
            </a:r>
            <a:endParaRPr lang="en-US" altLang="zh-TW" sz="1200" dirty="0">
              <a:latin typeface="Century Gothic" pitchFamily="34" charset="0"/>
              <a:ea typeface="新細明體" pitchFamily="18" charset="-120"/>
            </a:endParaRPr>
          </a:p>
        </p:txBody>
      </p:sp>
      <p:sp>
        <p:nvSpPr>
          <p:cNvPr id="30" name="Line 15"/>
          <p:cNvSpPr>
            <a:spLocks noChangeShapeType="1"/>
          </p:cNvSpPr>
          <p:nvPr/>
        </p:nvSpPr>
        <p:spPr bwMode="auto">
          <a:xfrm>
            <a:off x="1537965" y="3585408"/>
            <a:ext cx="1050907" cy="258681"/>
          </a:xfrm>
          <a:prstGeom prst="line">
            <a:avLst/>
          </a:prstGeom>
          <a:noFill/>
          <a:ln w="19050">
            <a:solidFill>
              <a:srgbClr val="FF3300"/>
            </a:solidFill>
            <a:round/>
            <a:headEnd/>
            <a:tailEnd type="triangle" w="med" len="med"/>
          </a:ln>
          <a:effectLst/>
        </p:spPr>
        <p:txBody>
          <a:bodyPr/>
          <a:lstStyle/>
          <a:p>
            <a:endParaRPr lang="zh-TW" altLang="en-US"/>
          </a:p>
        </p:txBody>
      </p:sp>
      <p:sp>
        <p:nvSpPr>
          <p:cNvPr id="32" name="Line 16"/>
          <p:cNvSpPr>
            <a:spLocks noChangeShapeType="1"/>
          </p:cNvSpPr>
          <p:nvPr/>
        </p:nvSpPr>
        <p:spPr bwMode="auto">
          <a:xfrm flipV="1">
            <a:off x="2588872" y="3799465"/>
            <a:ext cx="993314" cy="44624"/>
          </a:xfrm>
          <a:prstGeom prst="line">
            <a:avLst/>
          </a:prstGeom>
          <a:noFill/>
          <a:ln w="19050">
            <a:solidFill>
              <a:srgbClr val="FF3300"/>
            </a:solidFill>
            <a:round/>
            <a:headEnd/>
            <a:tailEnd type="triangle" w="med" len="med"/>
          </a:ln>
          <a:effectLst/>
        </p:spPr>
        <p:txBody>
          <a:bodyPr/>
          <a:lstStyle/>
          <a:p>
            <a:endParaRPr lang="zh-TW" altLang="en-US"/>
          </a:p>
        </p:txBody>
      </p:sp>
      <p:sp>
        <p:nvSpPr>
          <p:cNvPr id="56" name="Line 18"/>
          <p:cNvSpPr>
            <a:spLocks noChangeShapeType="1"/>
          </p:cNvSpPr>
          <p:nvPr/>
        </p:nvSpPr>
        <p:spPr bwMode="auto">
          <a:xfrm flipV="1">
            <a:off x="3526012" y="3223677"/>
            <a:ext cx="1047686" cy="575788"/>
          </a:xfrm>
          <a:prstGeom prst="line">
            <a:avLst/>
          </a:prstGeom>
          <a:noFill/>
          <a:ln w="19050">
            <a:solidFill>
              <a:srgbClr val="FF3300"/>
            </a:solidFill>
            <a:round/>
            <a:headEnd/>
            <a:tailEnd type="triangle" w="med" len="med"/>
          </a:ln>
          <a:effectLst/>
        </p:spPr>
        <p:txBody>
          <a:bodyPr/>
          <a:lstStyle/>
          <a:p>
            <a:endParaRPr lang="zh-TW" altLang="en-US"/>
          </a:p>
        </p:txBody>
      </p:sp>
      <p:sp>
        <p:nvSpPr>
          <p:cNvPr id="57" name="Line 19"/>
          <p:cNvSpPr>
            <a:spLocks noChangeShapeType="1"/>
          </p:cNvSpPr>
          <p:nvPr/>
        </p:nvSpPr>
        <p:spPr bwMode="auto">
          <a:xfrm flipV="1">
            <a:off x="4573698" y="2990597"/>
            <a:ext cx="915059" cy="233080"/>
          </a:xfrm>
          <a:prstGeom prst="line">
            <a:avLst/>
          </a:prstGeom>
          <a:noFill/>
          <a:ln w="19050">
            <a:solidFill>
              <a:srgbClr val="FF3300"/>
            </a:solidFill>
            <a:round/>
            <a:headEnd/>
            <a:tailEnd type="triangle" w="med" len="med"/>
          </a:ln>
          <a:effectLst/>
        </p:spPr>
        <p:txBody>
          <a:bodyPr/>
          <a:lstStyle/>
          <a:p>
            <a:endParaRPr lang="zh-TW" altLang="en-US"/>
          </a:p>
        </p:txBody>
      </p:sp>
      <p:sp>
        <p:nvSpPr>
          <p:cNvPr id="58" name="Line 20"/>
          <p:cNvSpPr>
            <a:spLocks noChangeShapeType="1"/>
          </p:cNvSpPr>
          <p:nvPr/>
        </p:nvSpPr>
        <p:spPr bwMode="auto">
          <a:xfrm flipV="1">
            <a:off x="5488757" y="2452843"/>
            <a:ext cx="1012882" cy="537755"/>
          </a:xfrm>
          <a:prstGeom prst="line">
            <a:avLst/>
          </a:prstGeom>
          <a:noFill/>
          <a:ln w="19050">
            <a:solidFill>
              <a:srgbClr val="FF3300"/>
            </a:solidFill>
            <a:round/>
            <a:headEnd/>
            <a:tailEnd type="triangle" w="med" len="med"/>
          </a:ln>
          <a:effectLst/>
        </p:spPr>
        <p:txBody>
          <a:bodyPr/>
          <a:lstStyle/>
          <a:p>
            <a:endParaRPr lang="zh-TW" altLang="en-US"/>
          </a:p>
        </p:txBody>
      </p:sp>
      <p:sp>
        <p:nvSpPr>
          <p:cNvPr id="59" name="Line 21"/>
          <p:cNvSpPr>
            <a:spLocks noChangeShapeType="1"/>
          </p:cNvSpPr>
          <p:nvPr/>
        </p:nvSpPr>
        <p:spPr bwMode="auto">
          <a:xfrm flipV="1">
            <a:off x="6501639" y="2073244"/>
            <a:ext cx="915674" cy="379599"/>
          </a:xfrm>
          <a:prstGeom prst="line">
            <a:avLst/>
          </a:prstGeom>
          <a:noFill/>
          <a:ln w="19050">
            <a:solidFill>
              <a:srgbClr val="FF3300"/>
            </a:solidFill>
            <a:round/>
            <a:headEnd/>
            <a:tailEnd type="triangle" w="med" len="med"/>
          </a:ln>
          <a:effectLst/>
        </p:spPr>
        <p:txBody>
          <a:bodyPr/>
          <a:lstStyle/>
          <a:p>
            <a:endParaRPr lang="zh-TW" altLang="en-US"/>
          </a:p>
        </p:txBody>
      </p:sp>
      <p:sp>
        <p:nvSpPr>
          <p:cNvPr id="60" name="Line 22"/>
          <p:cNvSpPr>
            <a:spLocks noChangeShapeType="1"/>
          </p:cNvSpPr>
          <p:nvPr/>
        </p:nvSpPr>
        <p:spPr bwMode="auto">
          <a:xfrm>
            <a:off x="7374491" y="2073243"/>
            <a:ext cx="1009018" cy="189799"/>
          </a:xfrm>
          <a:prstGeom prst="line">
            <a:avLst/>
          </a:prstGeom>
          <a:noFill/>
          <a:ln w="19050">
            <a:solidFill>
              <a:srgbClr val="FF3300"/>
            </a:solidFill>
            <a:round/>
            <a:headEnd/>
            <a:tailEnd type="triangle" w="med" len="med"/>
          </a:ln>
          <a:effectLst/>
        </p:spPr>
        <p:txBody>
          <a:bodyPr/>
          <a:lstStyle/>
          <a:p>
            <a:endParaRPr lang="zh-TW" altLang="en-US"/>
          </a:p>
        </p:txBody>
      </p:sp>
      <p:sp>
        <p:nvSpPr>
          <p:cNvPr id="61" name="Text Box 23"/>
          <p:cNvSpPr txBox="1">
            <a:spLocks noChangeArrowheads="1"/>
          </p:cNvSpPr>
          <p:nvPr/>
        </p:nvSpPr>
        <p:spPr bwMode="auto">
          <a:xfrm>
            <a:off x="6124608" y="6018414"/>
            <a:ext cx="754062" cy="274638"/>
          </a:xfrm>
          <a:prstGeom prst="rect">
            <a:avLst/>
          </a:prstGeom>
          <a:noFill/>
          <a:ln w="9525">
            <a:noFill/>
            <a:miter lim="800000"/>
            <a:headEnd/>
            <a:tailEnd/>
          </a:ln>
          <a:effectLst/>
        </p:spPr>
        <p:txBody>
          <a:bodyPr>
            <a:spAutoFit/>
          </a:bodyPr>
          <a:lstStyle/>
          <a:p>
            <a:pPr>
              <a:spcBef>
                <a:spcPct val="50000"/>
              </a:spcBef>
            </a:pPr>
            <a:r>
              <a:rPr lang="en-US" altLang="zh-TW" sz="1200" dirty="0" smtClean="0">
                <a:solidFill>
                  <a:srgbClr val="006600"/>
                </a:solidFill>
                <a:latin typeface="Arial" charset="0"/>
                <a:ea typeface="新細明體" pitchFamily="18" charset="-120"/>
              </a:rPr>
              <a:t>+79</a:t>
            </a:r>
            <a:r>
              <a:rPr lang="zh-TW" altLang="en-US" sz="1200" dirty="0" smtClean="0">
                <a:solidFill>
                  <a:srgbClr val="006600"/>
                </a:solidFill>
                <a:latin typeface="Arial" charset="0"/>
                <a:ea typeface="新細明體" pitchFamily="18" charset="-120"/>
              </a:rPr>
              <a:t>%</a:t>
            </a:r>
            <a:endParaRPr lang="zh-TW" altLang="en-US" sz="1200" dirty="0">
              <a:solidFill>
                <a:srgbClr val="006600"/>
              </a:solidFill>
              <a:latin typeface="Arial" charset="0"/>
              <a:ea typeface="新細明體" pitchFamily="18" charset="-120"/>
            </a:endParaRPr>
          </a:p>
        </p:txBody>
      </p:sp>
      <p:sp>
        <p:nvSpPr>
          <p:cNvPr id="62" name="Text Box 24"/>
          <p:cNvSpPr txBox="1">
            <a:spLocks noChangeArrowheads="1"/>
          </p:cNvSpPr>
          <p:nvPr/>
        </p:nvSpPr>
        <p:spPr bwMode="auto">
          <a:xfrm>
            <a:off x="7099019" y="6004566"/>
            <a:ext cx="636588" cy="274638"/>
          </a:xfrm>
          <a:prstGeom prst="rect">
            <a:avLst/>
          </a:prstGeom>
          <a:noFill/>
          <a:ln w="9525">
            <a:noFill/>
            <a:miter lim="800000"/>
            <a:headEnd/>
            <a:tailEnd/>
          </a:ln>
          <a:effectLst/>
        </p:spPr>
        <p:txBody>
          <a:bodyPr>
            <a:spAutoFit/>
          </a:bodyPr>
          <a:lstStyle/>
          <a:p>
            <a:pPr>
              <a:spcBef>
                <a:spcPct val="50000"/>
              </a:spcBef>
            </a:pPr>
            <a:r>
              <a:rPr lang="en-US" altLang="zh-TW" sz="1200" dirty="0" smtClean="0">
                <a:solidFill>
                  <a:srgbClr val="006600"/>
                </a:solidFill>
                <a:latin typeface="Arial" charset="0"/>
                <a:ea typeface="新細明體" pitchFamily="18" charset="-120"/>
              </a:rPr>
              <a:t>+93</a:t>
            </a:r>
            <a:r>
              <a:rPr lang="zh-TW" altLang="en-US" sz="1200" dirty="0" smtClean="0">
                <a:solidFill>
                  <a:srgbClr val="006600"/>
                </a:solidFill>
                <a:latin typeface="Arial" charset="0"/>
                <a:ea typeface="新細明體" pitchFamily="18" charset="-120"/>
              </a:rPr>
              <a:t>%</a:t>
            </a:r>
            <a:endParaRPr lang="zh-TW" altLang="en-US" sz="1200" dirty="0">
              <a:solidFill>
                <a:srgbClr val="006600"/>
              </a:solidFill>
              <a:latin typeface="Arial" charset="0"/>
              <a:ea typeface="新細明體" pitchFamily="18" charset="-120"/>
            </a:endParaRPr>
          </a:p>
        </p:txBody>
      </p:sp>
      <p:sp>
        <p:nvSpPr>
          <p:cNvPr id="63" name="Text Box 25"/>
          <p:cNvSpPr txBox="1">
            <a:spLocks noChangeArrowheads="1"/>
          </p:cNvSpPr>
          <p:nvPr/>
        </p:nvSpPr>
        <p:spPr bwMode="auto">
          <a:xfrm>
            <a:off x="8124825" y="6004566"/>
            <a:ext cx="623888" cy="274638"/>
          </a:xfrm>
          <a:prstGeom prst="rect">
            <a:avLst/>
          </a:prstGeom>
          <a:noFill/>
          <a:ln w="9525">
            <a:noFill/>
            <a:miter lim="800000"/>
            <a:headEnd/>
            <a:tailEnd/>
          </a:ln>
          <a:effectLst/>
        </p:spPr>
        <p:txBody>
          <a:bodyPr>
            <a:spAutoFit/>
          </a:bodyPr>
          <a:lstStyle/>
          <a:p>
            <a:pPr>
              <a:spcBef>
                <a:spcPct val="50000"/>
              </a:spcBef>
            </a:pPr>
            <a:r>
              <a:rPr lang="en-US" altLang="zh-TW" sz="1200" dirty="0" smtClean="0">
                <a:solidFill>
                  <a:srgbClr val="006600"/>
                </a:solidFill>
                <a:latin typeface="Arial" charset="0"/>
                <a:ea typeface="新細明體" pitchFamily="18" charset="-120"/>
              </a:rPr>
              <a:t>+39</a:t>
            </a:r>
            <a:r>
              <a:rPr lang="zh-TW" altLang="en-US" sz="1200" dirty="0" smtClean="0">
                <a:solidFill>
                  <a:srgbClr val="006600"/>
                </a:solidFill>
                <a:latin typeface="Arial" charset="0"/>
                <a:ea typeface="新細明體" pitchFamily="18" charset="-120"/>
              </a:rPr>
              <a:t>%</a:t>
            </a:r>
            <a:endParaRPr lang="zh-TW" altLang="en-US" sz="1200" dirty="0">
              <a:solidFill>
                <a:srgbClr val="006600"/>
              </a:solidFill>
              <a:latin typeface="Arial" charset="0"/>
              <a:ea typeface="新細明體" pitchFamily="18" charset="-120"/>
            </a:endParaRPr>
          </a:p>
        </p:txBody>
      </p:sp>
      <p:sp>
        <p:nvSpPr>
          <p:cNvPr id="64" name="Text Box 27"/>
          <p:cNvSpPr txBox="1">
            <a:spLocks noChangeArrowheads="1"/>
          </p:cNvSpPr>
          <p:nvPr/>
        </p:nvSpPr>
        <p:spPr bwMode="auto">
          <a:xfrm>
            <a:off x="1204590" y="6004566"/>
            <a:ext cx="666750" cy="274638"/>
          </a:xfrm>
          <a:prstGeom prst="rect">
            <a:avLst/>
          </a:prstGeom>
          <a:noFill/>
          <a:ln w="9525">
            <a:noFill/>
            <a:miter lim="800000"/>
            <a:headEnd/>
            <a:tailEnd/>
          </a:ln>
          <a:effectLst/>
        </p:spPr>
        <p:txBody>
          <a:bodyPr>
            <a:spAutoFit/>
          </a:bodyPr>
          <a:lstStyle/>
          <a:p>
            <a:pPr>
              <a:spcBef>
                <a:spcPct val="50000"/>
              </a:spcBef>
            </a:pPr>
            <a:r>
              <a:rPr lang="en-US" altLang="zh-TW" sz="1200" dirty="0" smtClean="0">
                <a:solidFill>
                  <a:srgbClr val="006600"/>
                </a:solidFill>
                <a:latin typeface="Arial" charset="0"/>
                <a:ea typeface="新細明體" pitchFamily="18" charset="-120"/>
              </a:rPr>
              <a:t>-12</a:t>
            </a:r>
            <a:r>
              <a:rPr lang="zh-TW" altLang="en-US" sz="1200" dirty="0" smtClean="0">
                <a:solidFill>
                  <a:srgbClr val="006600"/>
                </a:solidFill>
                <a:latin typeface="Arial" charset="0"/>
                <a:ea typeface="新細明體" pitchFamily="18" charset="-120"/>
              </a:rPr>
              <a:t>%</a:t>
            </a:r>
            <a:endParaRPr lang="zh-TW" altLang="en-US" sz="1200" dirty="0">
              <a:solidFill>
                <a:srgbClr val="006600"/>
              </a:solidFill>
              <a:latin typeface="Arial" charset="0"/>
              <a:ea typeface="新細明體" pitchFamily="18" charset="-120"/>
            </a:endParaRPr>
          </a:p>
        </p:txBody>
      </p:sp>
      <p:sp>
        <p:nvSpPr>
          <p:cNvPr id="65" name="Text Box 28"/>
          <p:cNvSpPr txBox="1">
            <a:spLocks noChangeArrowheads="1"/>
          </p:cNvSpPr>
          <p:nvPr/>
        </p:nvSpPr>
        <p:spPr bwMode="auto">
          <a:xfrm>
            <a:off x="2227716" y="6018489"/>
            <a:ext cx="722312" cy="274638"/>
          </a:xfrm>
          <a:prstGeom prst="rect">
            <a:avLst/>
          </a:prstGeom>
          <a:noFill/>
          <a:ln w="9525">
            <a:noFill/>
            <a:miter lim="800000"/>
            <a:headEnd/>
            <a:tailEnd/>
          </a:ln>
          <a:effectLst/>
        </p:spPr>
        <p:txBody>
          <a:bodyPr>
            <a:spAutoFit/>
          </a:bodyPr>
          <a:lstStyle/>
          <a:p>
            <a:pPr>
              <a:spcBef>
                <a:spcPct val="50000"/>
              </a:spcBef>
            </a:pPr>
            <a:r>
              <a:rPr lang="en-US" altLang="zh-TW" sz="1200" dirty="0" smtClean="0">
                <a:solidFill>
                  <a:srgbClr val="006600"/>
                </a:solidFill>
                <a:latin typeface="Arial" charset="0"/>
                <a:ea typeface="新細明體" pitchFamily="18" charset="-120"/>
              </a:rPr>
              <a:t>-27</a:t>
            </a:r>
            <a:r>
              <a:rPr lang="zh-TW" altLang="en-US" sz="1200" dirty="0" smtClean="0">
                <a:solidFill>
                  <a:srgbClr val="006600"/>
                </a:solidFill>
                <a:latin typeface="Arial" charset="0"/>
                <a:ea typeface="新細明體" pitchFamily="18" charset="-120"/>
              </a:rPr>
              <a:t>%</a:t>
            </a:r>
            <a:endParaRPr lang="zh-TW" altLang="en-US" sz="1200" dirty="0">
              <a:solidFill>
                <a:srgbClr val="006600"/>
              </a:solidFill>
              <a:latin typeface="Arial" charset="0"/>
              <a:ea typeface="新細明體" pitchFamily="18" charset="-120"/>
            </a:endParaRPr>
          </a:p>
        </p:txBody>
      </p:sp>
      <p:sp>
        <p:nvSpPr>
          <p:cNvPr id="66" name="Text Box 29"/>
          <p:cNvSpPr txBox="1">
            <a:spLocks noChangeArrowheads="1"/>
          </p:cNvSpPr>
          <p:nvPr/>
        </p:nvSpPr>
        <p:spPr bwMode="auto">
          <a:xfrm>
            <a:off x="369002" y="6030603"/>
            <a:ext cx="642938" cy="274638"/>
          </a:xfrm>
          <a:prstGeom prst="rect">
            <a:avLst/>
          </a:prstGeom>
          <a:noFill/>
          <a:ln w="9525">
            <a:noFill/>
            <a:miter lim="800000"/>
            <a:headEnd/>
            <a:tailEnd/>
          </a:ln>
          <a:effectLst/>
        </p:spPr>
        <p:txBody>
          <a:bodyPr>
            <a:spAutoFit/>
          </a:bodyPr>
          <a:lstStyle/>
          <a:p>
            <a:pPr>
              <a:spcBef>
                <a:spcPct val="50000"/>
              </a:spcBef>
            </a:pPr>
            <a:r>
              <a:rPr lang="en-US" altLang="zh-TW" sz="1200" dirty="0" err="1">
                <a:solidFill>
                  <a:srgbClr val="006600"/>
                </a:solidFill>
                <a:latin typeface="Arial" charset="0"/>
                <a:ea typeface="新細明體" pitchFamily="18" charset="-120"/>
              </a:rPr>
              <a:t>YoY</a:t>
            </a:r>
            <a:r>
              <a:rPr lang="en-US" altLang="zh-TW" sz="1200" dirty="0">
                <a:solidFill>
                  <a:srgbClr val="006600"/>
                </a:solidFill>
                <a:latin typeface="Arial" charset="0"/>
                <a:ea typeface="新細明體" pitchFamily="18" charset="-120"/>
              </a:rPr>
              <a:t>%</a:t>
            </a:r>
          </a:p>
        </p:txBody>
      </p:sp>
      <p:sp>
        <p:nvSpPr>
          <p:cNvPr id="67" name="Text Box 30"/>
          <p:cNvSpPr txBox="1">
            <a:spLocks noChangeArrowheads="1"/>
          </p:cNvSpPr>
          <p:nvPr/>
        </p:nvSpPr>
        <p:spPr bwMode="auto">
          <a:xfrm>
            <a:off x="3164856" y="6019484"/>
            <a:ext cx="722312" cy="274638"/>
          </a:xfrm>
          <a:prstGeom prst="rect">
            <a:avLst/>
          </a:prstGeom>
          <a:noFill/>
          <a:ln w="9525">
            <a:noFill/>
            <a:miter lim="800000"/>
            <a:headEnd/>
            <a:tailEnd/>
          </a:ln>
          <a:effectLst/>
        </p:spPr>
        <p:txBody>
          <a:bodyPr>
            <a:spAutoFit/>
          </a:bodyPr>
          <a:lstStyle/>
          <a:p>
            <a:pPr>
              <a:spcBef>
                <a:spcPct val="50000"/>
              </a:spcBef>
            </a:pPr>
            <a:r>
              <a:rPr lang="en-US" altLang="zh-TW" sz="1200" dirty="0" smtClean="0">
                <a:solidFill>
                  <a:srgbClr val="006600"/>
                </a:solidFill>
                <a:latin typeface="Arial" charset="0"/>
                <a:ea typeface="新細明體" pitchFamily="18" charset="-120"/>
              </a:rPr>
              <a:t>-24</a:t>
            </a:r>
            <a:r>
              <a:rPr lang="zh-TW" altLang="en-US" sz="1200" dirty="0" smtClean="0">
                <a:solidFill>
                  <a:srgbClr val="006600"/>
                </a:solidFill>
                <a:latin typeface="Arial" charset="0"/>
                <a:ea typeface="新細明體" pitchFamily="18" charset="-120"/>
              </a:rPr>
              <a:t>%</a:t>
            </a:r>
            <a:endParaRPr lang="zh-TW" altLang="en-US" sz="1200" dirty="0">
              <a:solidFill>
                <a:srgbClr val="006600"/>
              </a:solidFill>
              <a:latin typeface="Arial" charset="0"/>
              <a:ea typeface="新細明體" pitchFamily="18" charset="-120"/>
            </a:endParaRPr>
          </a:p>
        </p:txBody>
      </p:sp>
      <p:sp>
        <p:nvSpPr>
          <p:cNvPr id="68" name="Text Box 31"/>
          <p:cNvSpPr txBox="1">
            <a:spLocks noChangeArrowheads="1"/>
          </p:cNvSpPr>
          <p:nvPr/>
        </p:nvSpPr>
        <p:spPr bwMode="auto">
          <a:xfrm>
            <a:off x="4163330" y="6020479"/>
            <a:ext cx="722312" cy="274638"/>
          </a:xfrm>
          <a:prstGeom prst="rect">
            <a:avLst/>
          </a:prstGeom>
          <a:noFill/>
          <a:ln w="9525">
            <a:noFill/>
            <a:miter lim="800000"/>
            <a:headEnd/>
            <a:tailEnd/>
          </a:ln>
          <a:effectLst/>
        </p:spPr>
        <p:txBody>
          <a:bodyPr>
            <a:spAutoFit/>
          </a:bodyPr>
          <a:lstStyle/>
          <a:p>
            <a:pPr>
              <a:spcBef>
                <a:spcPct val="50000"/>
              </a:spcBef>
            </a:pPr>
            <a:r>
              <a:rPr lang="en-US" altLang="zh-TW" sz="1200" dirty="0" smtClean="0">
                <a:solidFill>
                  <a:srgbClr val="006600"/>
                </a:solidFill>
                <a:latin typeface="Arial" charset="0"/>
                <a:ea typeface="新細明體" pitchFamily="18" charset="-120"/>
              </a:rPr>
              <a:t>+9</a:t>
            </a:r>
            <a:r>
              <a:rPr lang="zh-TW" altLang="en-US" sz="1200" dirty="0" smtClean="0">
                <a:solidFill>
                  <a:srgbClr val="006600"/>
                </a:solidFill>
                <a:latin typeface="Arial" charset="0"/>
                <a:ea typeface="新細明體" pitchFamily="18" charset="-120"/>
              </a:rPr>
              <a:t>%</a:t>
            </a:r>
            <a:endParaRPr lang="zh-TW" altLang="en-US" sz="1200" dirty="0">
              <a:solidFill>
                <a:srgbClr val="006600"/>
              </a:solidFill>
              <a:latin typeface="Arial" charset="0"/>
              <a:ea typeface="新細明體" pitchFamily="18" charset="-120"/>
            </a:endParaRPr>
          </a:p>
        </p:txBody>
      </p:sp>
      <p:sp>
        <p:nvSpPr>
          <p:cNvPr id="69" name="Text Box 41"/>
          <p:cNvSpPr txBox="1">
            <a:spLocks noChangeArrowheads="1"/>
          </p:cNvSpPr>
          <p:nvPr/>
        </p:nvSpPr>
        <p:spPr bwMode="auto">
          <a:xfrm>
            <a:off x="5127601" y="6030603"/>
            <a:ext cx="722312" cy="274638"/>
          </a:xfrm>
          <a:prstGeom prst="rect">
            <a:avLst/>
          </a:prstGeom>
          <a:noFill/>
          <a:ln w="9525">
            <a:noFill/>
            <a:miter lim="800000"/>
            <a:headEnd/>
            <a:tailEnd/>
          </a:ln>
          <a:effectLst/>
        </p:spPr>
        <p:txBody>
          <a:bodyPr>
            <a:spAutoFit/>
          </a:bodyPr>
          <a:lstStyle/>
          <a:p>
            <a:pPr>
              <a:spcBef>
                <a:spcPct val="50000"/>
              </a:spcBef>
            </a:pPr>
            <a:r>
              <a:rPr lang="en-US" altLang="zh-TW" sz="1200" dirty="0" smtClean="0">
                <a:solidFill>
                  <a:srgbClr val="006600"/>
                </a:solidFill>
                <a:latin typeface="Arial" charset="0"/>
                <a:ea typeface="新細明體" pitchFamily="18" charset="-120"/>
              </a:rPr>
              <a:t>+31</a:t>
            </a:r>
            <a:r>
              <a:rPr lang="zh-TW" altLang="en-US" sz="1200" dirty="0" smtClean="0">
                <a:solidFill>
                  <a:srgbClr val="006600"/>
                </a:solidFill>
                <a:latin typeface="Arial" charset="0"/>
                <a:ea typeface="新細明體" pitchFamily="18" charset="-120"/>
              </a:rPr>
              <a:t>%</a:t>
            </a:r>
            <a:endParaRPr lang="zh-TW" altLang="en-US" sz="1200" dirty="0">
              <a:solidFill>
                <a:srgbClr val="006600"/>
              </a:solidFill>
              <a:latin typeface="Arial" charset="0"/>
              <a:ea typeface="新細明體" pitchFamily="18" charset="-120"/>
            </a:endParaRPr>
          </a:p>
        </p:txBody>
      </p:sp>
      <p:sp>
        <p:nvSpPr>
          <p:cNvPr id="70" name="Text Box 43"/>
          <p:cNvSpPr txBox="1">
            <a:spLocks noChangeArrowheads="1"/>
          </p:cNvSpPr>
          <p:nvPr/>
        </p:nvSpPr>
        <p:spPr bwMode="auto">
          <a:xfrm>
            <a:off x="1752160" y="3865619"/>
            <a:ext cx="638175" cy="274637"/>
          </a:xfrm>
          <a:prstGeom prst="rect">
            <a:avLst/>
          </a:prstGeom>
          <a:noFill/>
          <a:ln w="9525">
            <a:noFill/>
            <a:miter lim="800000"/>
            <a:headEnd/>
            <a:tailEnd/>
          </a:ln>
          <a:effectLst/>
        </p:spPr>
        <p:txBody>
          <a:bodyPr>
            <a:spAutoFit/>
          </a:bodyPr>
          <a:lstStyle/>
          <a:p>
            <a:pPr>
              <a:spcBef>
                <a:spcPct val="50000"/>
              </a:spcBef>
            </a:pPr>
            <a:r>
              <a:rPr lang="en-US" altLang="zh-TW" sz="1200" dirty="0" smtClean="0">
                <a:solidFill>
                  <a:srgbClr val="FF3300"/>
                </a:solidFill>
                <a:latin typeface="Century Gothic" pitchFamily="34" charset="0"/>
                <a:ea typeface="新細明體" pitchFamily="18" charset="-120"/>
              </a:rPr>
              <a:t>-12</a:t>
            </a:r>
            <a:r>
              <a:rPr lang="zh-TW" altLang="en-US" sz="1200" dirty="0" smtClean="0">
                <a:solidFill>
                  <a:srgbClr val="FF3300"/>
                </a:solidFill>
                <a:latin typeface="Century Gothic" pitchFamily="34" charset="0"/>
                <a:ea typeface="新細明體" pitchFamily="18" charset="-120"/>
              </a:rPr>
              <a:t>%</a:t>
            </a:r>
            <a:endParaRPr lang="zh-TW" altLang="en-US" sz="1200" dirty="0">
              <a:solidFill>
                <a:srgbClr val="FF3300"/>
              </a:solidFill>
              <a:latin typeface="Century Gothic" pitchFamily="34" charset="0"/>
              <a:ea typeface="新細明體" pitchFamily="18" charset="-120"/>
            </a:endParaRPr>
          </a:p>
        </p:txBody>
      </p:sp>
      <p:sp>
        <p:nvSpPr>
          <p:cNvPr id="71" name="Text Box 44"/>
          <p:cNvSpPr txBox="1">
            <a:spLocks noChangeArrowheads="1"/>
          </p:cNvSpPr>
          <p:nvPr/>
        </p:nvSpPr>
        <p:spPr bwMode="auto">
          <a:xfrm>
            <a:off x="2748027" y="3890525"/>
            <a:ext cx="638175" cy="274638"/>
          </a:xfrm>
          <a:prstGeom prst="rect">
            <a:avLst/>
          </a:prstGeom>
          <a:noFill/>
          <a:ln w="9525">
            <a:noFill/>
            <a:miter lim="800000"/>
            <a:headEnd/>
            <a:tailEnd/>
          </a:ln>
          <a:effectLst/>
        </p:spPr>
        <p:txBody>
          <a:bodyPr>
            <a:spAutoFit/>
          </a:bodyPr>
          <a:lstStyle/>
          <a:p>
            <a:pPr>
              <a:spcBef>
                <a:spcPct val="50000"/>
              </a:spcBef>
            </a:pPr>
            <a:r>
              <a:rPr lang="en-US" altLang="zh-TW" sz="1200" dirty="0" smtClean="0">
                <a:solidFill>
                  <a:srgbClr val="FF3300"/>
                </a:solidFill>
                <a:latin typeface="Century Gothic" pitchFamily="34" charset="0"/>
                <a:ea typeface="新細明體" pitchFamily="18" charset="-120"/>
              </a:rPr>
              <a:t>+4</a:t>
            </a:r>
            <a:r>
              <a:rPr lang="zh-TW" altLang="en-US" sz="1200" dirty="0" smtClean="0">
                <a:solidFill>
                  <a:srgbClr val="FF3300"/>
                </a:solidFill>
                <a:latin typeface="Century Gothic" pitchFamily="34" charset="0"/>
                <a:ea typeface="新細明體" pitchFamily="18" charset="-120"/>
              </a:rPr>
              <a:t>%</a:t>
            </a:r>
            <a:endParaRPr lang="zh-TW" altLang="en-US" sz="1200" dirty="0">
              <a:solidFill>
                <a:srgbClr val="FF3300"/>
              </a:solidFill>
              <a:latin typeface="Century Gothic" pitchFamily="34" charset="0"/>
              <a:ea typeface="新細明體" pitchFamily="18" charset="-120"/>
            </a:endParaRPr>
          </a:p>
        </p:txBody>
      </p:sp>
      <p:sp>
        <p:nvSpPr>
          <p:cNvPr id="72" name="Text Box 46"/>
          <p:cNvSpPr txBox="1">
            <a:spLocks noChangeArrowheads="1"/>
          </p:cNvSpPr>
          <p:nvPr/>
        </p:nvSpPr>
        <p:spPr bwMode="auto">
          <a:xfrm>
            <a:off x="3730767" y="3662146"/>
            <a:ext cx="638175" cy="274637"/>
          </a:xfrm>
          <a:prstGeom prst="rect">
            <a:avLst/>
          </a:prstGeom>
          <a:noFill/>
          <a:ln w="9525">
            <a:noFill/>
            <a:miter lim="800000"/>
            <a:headEnd/>
            <a:tailEnd/>
          </a:ln>
          <a:effectLst/>
        </p:spPr>
        <p:txBody>
          <a:bodyPr>
            <a:spAutoFit/>
          </a:bodyPr>
          <a:lstStyle/>
          <a:p>
            <a:pPr>
              <a:spcBef>
                <a:spcPct val="50000"/>
              </a:spcBef>
            </a:pPr>
            <a:r>
              <a:rPr lang="en-US" altLang="zh-TW" sz="1200" dirty="0" smtClean="0">
                <a:solidFill>
                  <a:srgbClr val="FF3300"/>
                </a:solidFill>
                <a:latin typeface="Century Gothic" pitchFamily="34" charset="0"/>
                <a:ea typeface="新細明體" pitchFamily="18" charset="-120"/>
              </a:rPr>
              <a:t>+28</a:t>
            </a:r>
            <a:r>
              <a:rPr lang="zh-TW" altLang="en-US" sz="1200" dirty="0" smtClean="0">
                <a:solidFill>
                  <a:srgbClr val="FF3300"/>
                </a:solidFill>
                <a:latin typeface="Century Gothic" pitchFamily="34" charset="0"/>
                <a:ea typeface="新細明體" pitchFamily="18" charset="-120"/>
              </a:rPr>
              <a:t>%</a:t>
            </a:r>
            <a:endParaRPr lang="zh-TW" altLang="en-US" sz="1200" dirty="0">
              <a:solidFill>
                <a:srgbClr val="FF3300"/>
              </a:solidFill>
              <a:latin typeface="Century Gothic" pitchFamily="34" charset="0"/>
              <a:ea typeface="新細明體" pitchFamily="18" charset="-120"/>
            </a:endParaRPr>
          </a:p>
        </p:txBody>
      </p:sp>
      <p:sp>
        <p:nvSpPr>
          <p:cNvPr id="73" name="Text Box 47"/>
          <p:cNvSpPr txBox="1">
            <a:spLocks noChangeArrowheads="1"/>
          </p:cNvSpPr>
          <p:nvPr/>
        </p:nvSpPr>
        <p:spPr bwMode="auto">
          <a:xfrm>
            <a:off x="4650050" y="3203151"/>
            <a:ext cx="638175" cy="274637"/>
          </a:xfrm>
          <a:prstGeom prst="rect">
            <a:avLst/>
          </a:prstGeom>
          <a:noFill/>
          <a:ln w="9525">
            <a:noFill/>
            <a:miter lim="800000"/>
            <a:headEnd/>
            <a:tailEnd/>
          </a:ln>
          <a:effectLst/>
        </p:spPr>
        <p:txBody>
          <a:bodyPr>
            <a:spAutoFit/>
          </a:bodyPr>
          <a:lstStyle/>
          <a:p>
            <a:pPr>
              <a:spcBef>
                <a:spcPct val="50000"/>
              </a:spcBef>
            </a:pPr>
            <a:r>
              <a:rPr lang="en-US" altLang="zh-TW" sz="1200" dirty="0" smtClean="0">
                <a:solidFill>
                  <a:srgbClr val="FF3300"/>
                </a:solidFill>
                <a:latin typeface="Century Gothic" pitchFamily="34" charset="0"/>
                <a:ea typeface="新細明體" pitchFamily="18" charset="-120"/>
              </a:rPr>
              <a:t>+11</a:t>
            </a:r>
            <a:r>
              <a:rPr lang="zh-TW" altLang="en-US" sz="1200" dirty="0" smtClean="0">
                <a:solidFill>
                  <a:srgbClr val="FF3300"/>
                </a:solidFill>
                <a:latin typeface="Century Gothic" pitchFamily="34" charset="0"/>
                <a:ea typeface="新細明體" pitchFamily="18" charset="-120"/>
              </a:rPr>
              <a:t>%</a:t>
            </a:r>
            <a:endParaRPr lang="zh-TW" altLang="en-US" sz="1200" dirty="0">
              <a:solidFill>
                <a:srgbClr val="FF3300"/>
              </a:solidFill>
              <a:latin typeface="Century Gothic" pitchFamily="34" charset="0"/>
              <a:ea typeface="新細明體" pitchFamily="18" charset="-120"/>
            </a:endParaRPr>
          </a:p>
        </p:txBody>
      </p:sp>
      <p:sp>
        <p:nvSpPr>
          <p:cNvPr id="74" name="Text Box 48"/>
          <p:cNvSpPr txBox="1">
            <a:spLocks noChangeArrowheads="1"/>
          </p:cNvSpPr>
          <p:nvPr/>
        </p:nvSpPr>
        <p:spPr bwMode="auto">
          <a:xfrm>
            <a:off x="5676110" y="2852044"/>
            <a:ext cx="638175" cy="274637"/>
          </a:xfrm>
          <a:prstGeom prst="rect">
            <a:avLst/>
          </a:prstGeom>
          <a:noFill/>
          <a:ln w="9525">
            <a:noFill/>
            <a:miter lim="800000"/>
            <a:headEnd/>
            <a:tailEnd/>
          </a:ln>
          <a:effectLst/>
        </p:spPr>
        <p:txBody>
          <a:bodyPr>
            <a:spAutoFit/>
          </a:bodyPr>
          <a:lstStyle/>
          <a:p>
            <a:pPr>
              <a:spcBef>
                <a:spcPct val="50000"/>
              </a:spcBef>
            </a:pPr>
            <a:r>
              <a:rPr lang="en-US" altLang="zh-TW" sz="1200" dirty="0" smtClean="0">
                <a:solidFill>
                  <a:srgbClr val="FF3300"/>
                </a:solidFill>
                <a:latin typeface="Century Gothic" pitchFamily="34" charset="0"/>
                <a:ea typeface="新細明體" pitchFamily="18" charset="-120"/>
              </a:rPr>
              <a:t>+21</a:t>
            </a:r>
            <a:r>
              <a:rPr lang="zh-TW" altLang="en-US" sz="1200" dirty="0" smtClean="0">
                <a:solidFill>
                  <a:srgbClr val="FF3300"/>
                </a:solidFill>
                <a:latin typeface="Century Gothic" pitchFamily="34" charset="0"/>
                <a:ea typeface="新細明體" pitchFamily="18" charset="-120"/>
              </a:rPr>
              <a:t>%</a:t>
            </a:r>
            <a:endParaRPr lang="zh-TW" altLang="en-US" sz="1200" dirty="0">
              <a:solidFill>
                <a:srgbClr val="FF3300"/>
              </a:solidFill>
              <a:latin typeface="Century Gothic" pitchFamily="34" charset="0"/>
              <a:ea typeface="新細明體" pitchFamily="18" charset="-120"/>
            </a:endParaRPr>
          </a:p>
        </p:txBody>
      </p:sp>
      <p:sp>
        <p:nvSpPr>
          <p:cNvPr id="75" name="Text Box 49"/>
          <p:cNvSpPr txBox="1">
            <a:spLocks noChangeArrowheads="1"/>
          </p:cNvSpPr>
          <p:nvPr/>
        </p:nvSpPr>
        <p:spPr bwMode="auto">
          <a:xfrm>
            <a:off x="6655970" y="2452843"/>
            <a:ext cx="638175" cy="274637"/>
          </a:xfrm>
          <a:prstGeom prst="rect">
            <a:avLst/>
          </a:prstGeom>
          <a:noFill/>
          <a:ln w="9525">
            <a:noFill/>
            <a:miter lim="800000"/>
            <a:headEnd/>
            <a:tailEnd/>
          </a:ln>
          <a:effectLst/>
        </p:spPr>
        <p:txBody>
          <a:bodyPr>
            <a:spAutoFit/>
          </a:bodyPr>
          <a:lstStyle/>
          <a:p>
            <a:pPr>
              <a:spcBef>
                <a:spcPct val="50000"/>
              </a:spcBef>
            </a:pPr>
            <a:r>
              <a:rPr lang="en-US" altLang="zh-TW" sz="1200" dirty="0" smtClean="0">
                <a:solidFill>
                  <a:srgbClr val="FF3300"/>
                </a:solidFill>
                <a:latin typeface="Century Gothic" pitchFamily="34" charset="0"/>
                <a:ea typeface="新細明體" pitchFamily="18" charset="-120"/>
              </a:rPr>
              <a:t>+12</a:t>
            </a:r>
            <a:r>
              <a:rPr lang="zh-TW" altLang="en-US" sz="1200" dirty="0" smtClean="0">
                <a:solidFill>
                  <a:srgbClr val="FF3300"/>
                </a:solidFill>
                <a:latin typeface="Century Gothic" pitchFamily="34" charset="0"/>
                <a:ea typeface="新細明體" pitchFamily="18" charset="-120"/>
              </a:rPr>
              <a:t>%</a:t>
            </a:r>
            <a:endParaRPr lang="zh-TW" altLang="en-US" sz="1200" dirty="0">
              <a:solidFill>
                <a:srgbClr val="FF3300"/>
              </a:solidFill>
              <a:latin typeface="Century Gothic" pitchFamily="34" charset="0"/>
              <a:ea typeface="新細明體" pitchFamily="18" charset="-120"/>
            </a:endParaRPr>
          </a:p>
        </p:txBody>
      </p:sp>
      <p:sp>
        <p:nvSpPr>
          <p:cNvPr id="76" name="Text Box 52"/>
          <p:cNvSpPr txBox="1">
            <a:spLocks noChangeArrowheads="1"/>
          </p:cNvSpPr>
          <p:nvPr/>
        </p:nvSpPr>
        <p:spPr bwMode="auto">
          <a:xfrm>
            <a:off x="7559912" y="2256600"/>
            <a:ext cx="638175" cy="274638"/>
          </a:xfrm>
          <a:prstGeom prst="rect">
            <a:avLst/>
          </a:prstGeom>
          <a:noFill/>
          <a:ln w="9525">
            <a:noFill/>
            <a:miter lim="800000"/>
            <a:headEnd/>
            <a:tailEnd/>
          </a:ln>
          <a:effectLst/>
        </p:spPr>
        <p:txBody>
          <a:bodyPr>
            <a:spAutoFit/>
          </a:bodyPr>
          <a:lstStyle/>
          <a:p>
            <a:pPr>
              <a:spcBef>
                <a:spcPct val="50000"/>
              </a:spcBef>
            </a:pPr>
            <a:r>
              <a:rPr lang="en-US" altLang="zh-TW" sz="1200" dirty="0" smtClean="0">
                <a:solidFill>
                  <a:srgbClr val="FF3300"/>
                </a:solidFill>
                <a:latin typeface="Century Gothic" pitchFamily="34" charset="0"/>
                <a:ea typeface="新細明體" pitchFamily="18" charset="-120"/>
              </a:rPr>
              <a:t>-8</a:t>
            </a:r>
            <a:r>
              <a:rPr lang="zh-TW" altLang="en-US" sz="1200" dirty="0" smtClean="0">
                <a:solidFill>
                  <a:srgbClr val="FF3300"/>
                </a:solidFill>
                <a:latin typeface="Century Gothic" pitchFamily="34" charset="0"/>
                <a:ea typeface="新細明體" pitchFamily="18" charset="-120"/>
              </a:rPr>
              <a:t>%</a:t>
            </a:r>
            <a:endParaRPr lang="zh-TW" altLang="en-US" sz="1200" dirty="0">
              <a:solidFill>
                <a:srgbClr val="FF3300"/>
              </a:solidFill>
              <a:latin typeface="Century Gothic" pitchFamily="34" charset="0"/>
              <a:ea typeface="新細明體" pitchFamily="18" charset="-120"/>
            </a:endParaRPr>
          </a:p>
        </p:txBody>
      </p:sp>
    </p:spTree>
    <p:extLst>
      <p:ext uri="{BB962C8B-B14F-4D97-AF65-F5344CB8AC3E}">
        <p14:creationId xmlns:p14="http://schemas.microsoft.com/office/powerpoint/2010/main" val="218413350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65114" y="1097757"/>
            <a:ext cx="8670656" cy="51998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9" name="投影片編號版面配置區 3"/>
          <p:cNvSpPr>
            <a:spLocks noGrp="1"/>
          </p:cNvSpPr>
          <p:nvPr>
            <p:ph type="sldNum" sz="quarter" idx="12"/>
          </p:nvPr>
        </p:nvSpPr>
        <p:spPr/>
        <p:txBody>
          <a:bodyPr/>
          <a:lstStyle/>
          <a:p>
            <a:fld id="{67FCCAA9-D5EE-4415-B5C7-5845F04B886A}" type="slidenum">
              <a:rPr lang="zh-TW" altLang="en-US"/>
              <a:pPr/>
              <a:t>15</a:t>
            </a:fld>
            <a:endParaRPr lang="en-US" altLang="zh-TW"/>
          </a:p>
        </p:txBody>
      </p:sp>
      <p:sp>
        <p:nvSpPr>
          <p:cNvPr id="9" name="投影片編號版面配置區 3"/>
          <p:cNvSpPr txBox="1">
            <a:spLocks noGrp="1"/>
          </p:cNvSpPr>
          <p:nvPr/>
        </p:nvSpPr>
        <p:spPr bwMode="auto">
          <a:xfrm>
            <a:off x="6934200" y="6350000"/>
            <a:ext cx="1905000" cy="457200"/>
          </a:xfrm>
          <a:prstGeom prst="rect">
            <a:avLst/>
          </a:prstGeom>
          <a:noFill/>
          <a:ln>
            <a:miter lim="800000"/>
            <a:headEnd/>
            <a:tailEnd/>
          </a:ln>
        </p:spPr>
        <p:txBody>
          <a:bodyPr/>
          <a:lstStyle/>
          <a:p>
            <a:pPr algn="r">
              <a:defRPr/>
            </a:pPr>
            <a:fld id="{A6D39DFD-4271-4045-B810-2392DEC39AD8}" type="slidenum">
              <a:rPr lang="zh-TW" altLang="en-US" sz="1400" b="0">
                <a:latin typeface="+mn-lt"/>
                <a:ea typeface="新細明體" pitchFamily="18" charset="-120"/>
              </a:rPr>
              <a:pPr algn="r">
                <a:defRPr/>
              </a:pPr>
              <a:t>15</a:t>
            </a:fld>
            <a:endParaRPr lang="en-US" altLang="zh-TW" sz="1400" b="0">
              <a:latin typeface="+mn-lt"/>
              <a:ea typeface="新細明體" pitchFamily="18" charset="-120"/>
            </a:endParaRPr>
          </a:p>
        </p:txBody>
      </p:sp>
      <p:sp>
        <p:nvSpPr>
          <p:cNvPr id="235522" name="Rectangle 2"/>
          <p:cNvSpPr>
            <a:spLocks noChangeArrowheads="1"/>
          </p:cNvSpPr>
          <p:nvPr/>
        </p:nvSpPr>
        <p:spPr bwMode="auto">
          <a:xfrm>
            <a:off x="265113" y="144463"/>
            <a:ext cx="7848600" cy="914400"/>
          </a:xfrm>
          <a:prstGeom prst="rect">
            <a:avLst/>
          </a:prstGeom>
          <a:noFill/>
          <a:ln w="9525">
            <a:noFill/>
            <a:miter lim="800000"/>
            <a:headEnd/>
            <a:tailEnd/>
          </a:ln>
          <a:effectLst>
            <a:outerShdw dist="35921" dir="2700000" algn="ctr" rotWithShape="0">
              <a:srgbClr val="FFFF66"/>
            </a:outerShdw>
          </a:effectLst>
        </p:spPr>
        <p:txBody>
          <a:bodyPr anchor="ctr"/>
          <a:lstStyle/>
          <a:p>
            <a:pPr>
              <a:defRPr/>
            </a:pPr>
            <a:r>
              <a:rPr lang="en-US" altLang="zh-TW" sz="2800" b="0" u="sng">
                <a:solidFill>
                  <a:srgbClr val="000099"/>
                </a:solidFill>
                <a:latin typeface="Century Gothic" pitchFamily="34" charset="0"/>
                <a:ea typeface="新細明體" pitchFamily="18" charset="-120"/>
              </a:rPr>
              <a:t>Image Products</a:t>
            </a:r>
            <a:br>
              <a:rPr lang="en-US" altLang="zh-TW" sz="2800" b="0" u="sng">
                <a:solidFill>
                  <a:srgbClr val="000099"/>
                </a:solidFill>
                <a:latin typeface="Century Gothic" pitchFamily="34" charset="0"/>
                <a:ea typeface="新細明體" pitchFamily="18" charset="-120"/>
              </a:rPr>
            </a:br>
            <a:r>
              <a:rPr lang="en-US" altLang="zh-TW" sz="2800" b="0" u="sng">
                <a:solidFill>
                  <a:srgbClr val="000099"/>
                </a:solidFill>
                <a:latin typeface="Century Gothic" pitchFamily="34" charset="0"/>
                <a:ea typeface="新細明體" pitchFamily="18" charset="-120"/>
              </a:rPr>
              <a:t>Quarterly Revenue Trend</a:t>
            </a:r>
          </a:p>
        </p:txBody>
      </p:sp>
      <p:sp>
        <p:nvSpPr>
          <p:cNvPr id="256005" name="Text Box 3"/>
          <p:cNvSpPr txBox="1">
            <a:spLocks noChangeArrowheads="1"/>
          </p:cNvSpPr>
          <p:nvPr/>
        </p:nvSpPr>
        <p:spPr bwMode="auto">
          <a:xfrm>
            <a:off x="140878" y="1026393"/>
            <a:ext cx="1119188" cy="274637"/>
          </a:xfrm>
          <a:prstGeom prst="rect">
            <a:avLst/>
          </a:prstGeom>
          <a:noFill/>
          <a:ln w="9525">
            <a:noFill/>
            <a:miter lim="800000"/>
            <a:headEnd/>
            <a:tailEnd/>
          </a:ln>
        </p:spPr>
        <p:txBody>
          <a:bodyPr>
            <a:spAutoFit/>
          </a:bodyPr>
          <a:lstStyle/>
          <a:p>
            <a:pPr>
              <a:spcBef>
                <a:spcPct val="50000"/>
              </a:spcBef>
            </a:pPr>
            <a:r>
              <a:rPr lang="en-US" altLang="zh-TW" sz="1200" dirty="0" err="1">
                <a:latin typeface="Century Gothic" pitchFamily="34" charset="0"/>
                <a:ea typeface="新細明體" pitchFamily="18" charset="-120"/>
              </a:rPr>
              <a:t>Unit:K_NTD</a:t>
            </a:r>
            <a:endParaRPr lang="en-US" altLang="zh-TW" sz="1200" dirty="0">
              <a:latin typeface="Century Gothic" pitchFamily="34" charset="0"/>
              <a:ea typeface="新細明體" pitchFamily="18" charset="-120"/>
            </a:endParaRPr>
          </a:p>
        </p:txBody>
      </p:sp>
      <p:sp>
        <p:nvSpPr>
          <p:cNvPr id="256031" name="Text Box 31"/>
          <p:cNvSpPr txBox="1">
            <a:spLocks noChangeArrowheads="1"/>
          </p:cNvSpPr>
          <p:nvPr/>
        </p:nvSpPr>
        <p:spPr bwMode="auto">
          <a:xfrm>
            <a:off x="304800" y="808038"/>
            <a:ext cx="8229600" cy="579437"/>
          </a:xfrm>
          <a:prstGeom prst="rect">
            <a:avLst/>
          </a:prstGeom>
          <a:noFill/>
          <a:ln w="9525">
            <a:noFill/>
            <a:miter lim="800000"/>
            <a:headEnd/>
            <a:tailEnd/>
          </a:ln>
          <a:effectLst>
            <a:outerShdw dist="35921" dir="2700000" algn="ctr" rotWithShape="0">
              <a:srgbClr val="FFFF00"/>
            </a:outerShdw>
          </a:effectLst>
        </p:spPr>
        <p:txBody>
          <a:bodyPr>
            <a:spAutoFit/>
          </a:bodyPr>
          <a:lstStyle/>
          <a:p>
            <a:pPr algn="r" eaLnBrk="0" hangingPunct="0"/>
            <a:r>
              <a:rPr lang="zh-TW" altLang="en-US" sz="3200" u="sng">
                <a:solidFill>
                  <a:srgbClr val="FF3300"/>
                </a:solidFill>
                <a:effectLst>
                  <a:outerShdw blurRad="38100" dist="38100" dir="2700000" algn="tl">
                    <a:srgbClr val="C0C0C0"/>
                  </a:outerShdw>
                </a:effectLst>
                <a:latin typeface="Century Gothic" pitchFamily="34" charset="0"/>
                <a:ea typeface="新細明體" pitchFamily="18" charset="-120"/>
              </a:rPr>
              <a:t>- </a:t>
            </a:r>
            <a:r>
              <a:rPr lang="en-US" altLang="zh-TW" sz="1600" u="sng">
                <a:solidFill>
                  <a:srgbClr val="FF3300"/>
                </a:solidFill>
                <a:effectLst>
                  <a:outerShdw blurRad="38100" dist="38100" dir="2700000" algn="tl">
                    <a:srgbClr val="C0C0C0"/>
                  </a:outerShdw>
                </a:effectLst>
                <a:latin typeface="Century Gothic" pitchFamily="34" charset="0"/>
                <a:ea typeface="新細明體" pitchFamily="18" charset="-120"/>
              </a:rPr>
              <a:t>consolidated</a:t>
            </a:r>
          </a:p>
        </p:txBody>
      </p:sp>
      <p:sp>
        <p:nvSpPr>
          <p:cNvPr id="57" name="Text Box 20"/>
          <p:cNvSpPr txBox="1">
            <a:spLocks noChangeArrowheads="1"/>
          </p:cNvSpPr>
          <p:nvPr/>
        </p:nvSpPr>
        <p:spPr bwMode="auto">
          <a:xfrm>
            <a:off x="4149444" y="6023015"/>
            <a:ext cx="727075" cy="274637"/>
          </a:xfrm>
          <a:prstGeom prst="rect">
            <a:avLst/>
          </a:prstGeom>
          <a:noFill/>
          <a:ln w="9525">
            <a:noFill/>
            <a:miter lim="800000"/>
            <a:headEnd/>
            <a:tailEnd/>
          </a:ln>
          <a:effectLst/>
        </p:spPr>
        <p:txBody>
          <a:bodyPr>
            <a:spAutoFit/>
          </a:bodyPr>
          <a:lstStyle/>
          <a:p>
            <a:pPr>
              <a:spcBef>
                <a:spcPct val="50000"/>
              </a:spcBef>
            </a:pPr>
            <a:r>
              <a:rPr lang="en-US" altLang="zh-TW" sz="1200" dirty="0" smtClean="0">
                <a:solidFill>
                  <a:srgbClr val="006600"/>
                </a:solidFill>
                <a:latin typeface="Arial" charset="0"/>
                <a:ea typeface="新細明體" pitchFamily="18" charset="-120"/>
              </a:rPr>
              <a:t>+144</a:t>
            </a:r>
            <a:r>
              <a:rPr lang="zh-TW" altLang="en-US" sz="1200" dirty="0" smtClean="0">
                <a:solidFill>
                  <a:srgbClr val="006600"/>
                </a:solidFill>
                <a:latin typeface="Arial" charset="0"/>
                <a:ea typeface="新細明體" pitchFamily="18" charset="-120"/>
              </a:rPr>
              <a:t>%</a:t>
            </a:r>
            <a:endParaRPr lang="zh-TW" altLang="en-US" sz="1200" dirty="0">
              <a:solidFill>
                <a:srgbClr val="006600"/>
              </a:solidFill>
              <a:latin typeface="Arial" charset="0"/>
              <a:ea typeface="新細明體" pitchFamily="18" charset="-120"/>
            </a:endParaRPr>
          </a:p>
        </p:txBody>
      </p:sp>
      <p:sp>
        <p:nvSpPr>
          <p:cNvPr id="58" name="Line 23"/>
          <p:cNvSpPr>
            <a:spLocks noChangeShapeType="1"/>
          </p:cNvSpPr>
          <p:nvPr/>
        </p:nvSpPr>
        <p:spPr bwMode="auto">
          <a:xfrm flipV="1">
            <a:off x="3560704" y="2228579"/>
            <a:ext cx="952278" cy="340240"/>
          </a:xfrm>
          <a:prstGeom prst="line">
            <a:avLst/>
          </a:prstGeom>
          <a:noFill/>
          <a:ln w="19050">
            <a:solidFill>
              <a:srgbClr val="FF3300"/>
            </a:solidFill>
            <a:round/>
            <a:headEnd/>
            <a:tailEnd type="triangle" w="med" len="med"/>
          </a:ln>
          <a:effectLst/>
        </p:spPr>
        <p:txBody>
          <a:bodyPr/>
          <a:lstStyle/>
          <a:p>
            <a:endParaRPr lang="zh-TW" altLang="en-US"/>
          </a:p>
        </p:txBody>
      </p:sp>
      <p:sp>
        <p:nvSpPr>
          <p:cNvPr id="59" name="Line 24"/>
          <p:cNvSpPr>
            <a:spLocks noChangeShapeType="1"/>
          </p:cNvSpPr>
          <p:nvPr/>
        </p:nvSpPr>
        <p:spPr bwMode="auto">
          <a:xfrm>
            <a:off x="4467419" y="2235944"/>
            <a:ext cx="921239" cy="202921"/>
          </a:xfrm>
          <a:prstGeom prst="line">
            <a:avLst/>
          </a:prstGeom>
          <a:noFill/>
          <a:ln w="19050">
            <a:solidFill>
              <a:srgbClr val="FF3300"/>
            </a:solidFill>
            <a:round/>
            <a:headEnd/>
            <a:tailEnd type="triangle" w="med" len="med"/>
          </a:ln>
          <a:effectLst/>
        </p:spPr>
        <p:txBody>
          <a:bodyPr/>
          <a:lstStyle/>
          <a:p>
            <a:endParaRPr lang="zh-TW" altLang="en-US"/>
          </a:p>
        </p:txBody>
      </p:sp>
      <p:sp>
        <p:nvSpPr>
          <p:cNvPr id="60" name="Line 25"/>
          <p:cNvSpPr>
            <a:spLocks noChangeShapeType="1"/>
          </p:cNvSpPr>
          <p:nvPr/>
        </p:nvSpPr>
        <p:spPr bwMode="auto">
          <a:xfrm flipV="1">
            <a:off x="5370267" y="2331034"/>
            <a:ext cx="962679" cy="111059"/>
          </a:xfrm>
          <a:prstGeom prst="line">
            <a:avLst/>
          </a:prstGeom>
          <a:noFill/>
          <a:ln w="19050">
            <a:solidFill>
              <a:srgbClr val="FF3300"/>
            </a:solidFill>
            <a:round/>
            <a:headEnd/>
            <a:tailEnd type="triangle" w="med" len="med"/>
          </a:ln>
          <a:effectLst/>
        </p:spPr>
        <p:txBody>
          <a:bodyPr/>
          <a:lstStyle/>
          <a:p>
            <a:endParaRPr lang="zh-TW" altLang="en-US"/>
          </a:p>
        </p:txBody>
      </p:sp>
      <p:sp>
        <p:nvSpPr>
          <p:cNvPr id="61" name="Line 26"/>
          <p:cNvSpPr>
            <a:spLocks noChangeShapeType="1"/>
          </p:cNvSpPr>
          <p:nvPr/>
        </p:nvSpPr>
        <p:spPr bwMode="auto">
          <a:xfrm flipV="1">
            <a:off x="6263074" y="1928387"/>
            <a:ext cx="1094374" cy="409015"/>
          </a:xfrm>
          <a:prstGeom prst="line">
            <a:avLst/>
          </a:prstGeom>
          <a:noFill/>
          <a:ln w="19050">
            <a:solidFill>
              <a:srgbClr val="FF3300"/>
            </a:solidFill>
            <a:round/>
            <a:headEnd/>
            <a:tailEnd type="triangle" w="med" len="med"/>
          </a:ln>
          <a:effectLst/>
        </p:spPr>
        <p:txBody>
          <a:bodyPr/>
          <a:lstStyle/>
          <a:p>
            <a:endParaRPr lang="zh-TW" altLang="en-US"/>
          </a:p>
        </p:txBody>
      </p:sp>
      <p:sp>
        <p:nvSpPr>
          <p:cNvPr id="62" name="Text Box 28"/>
          <p:cNvSpPr txBox="1">
            <a:spLocks noChangeArrowheads="1"/>
          </p:cNvSpPr>
          <p:nvPr/>
        </p:nvSpPr>
        <p:spPr bwMode="auto">
          <a:xfrm>
            <a:off x="4610597" y="2420703"/>
            <a:ext cx="727075" cy="274637"/>
          </a:xfrm>
          <a:prstGeom prst="rect">
            <a:avLst/>
          </a:prstGeom>
          <a:noFill/>
          <a:ln w="9525">
            <a:noFill/>
            <a:miter lim="800000"/>
            <a:headEnd/>
            <a:tailEnd/>
          </a:ln>
          <a:effectLst/>
        </p:spPr>
        <p:txBody>
          <a:bodyPr>
            <a:spAutoFit/>
          </a:bodyPr>
          <a:lstStyle/>
          <a:p>
            <a:pPr>
              <a:spcBef>
                <a:spcPct val="50000"/>
              </a:spcBef>
            </a:pPr>
            <a:r>
              <a:rPr lang="en-US" altLang="zh-TW" sz="1200" dirty="0" smtClean="0">
                <a:solidFill>
                  <a:srgbClr val="FF3300"/>
                </a:solidFill>
                <a:latin typeface="Century Gothic" pitchFamily="34" charset="0"/>
                <a:ea typeface="新細明體" pitchFamily="18" charset="-120"/>
              </a:rPr>
              <a:t>-5</a:t>
            </a:r>
            <a:r>
              <a:rPr lang="zh-TW" altLang="en-US" sz="1200" dirty="0" smtClean="0">
                <a:solidFill>
                  <a:srgbClr val="FF3300"/>
                </a:solidFill>
                <a:latin typeface="Century Gothic" pitchFamily="34" charset="0"/>
                <a:ea typeface="新細明體" pitchFamily="18" charset="-120"/>
              </a:rPr>
              <a:t>%</a:t>
            </a:r>
            <a:endParaRPr lang="zh-TW" altLang="en-US" sz="1200" dirty="0">
              <a:solidFill>
                <a:srgbClr val="FF3300"/>
              </a:solidFill>
              <a:latin typeface="Century Gothic" pitchFamily="34" charset="0"/>
              <a:ea typeface="新細明體" pitchFamily="18" charset="-120"/>
            </a:endParaRPr>
          </a:p>
        </p:txBody>
      </p:sp>
      <p:sp>
        <p:nvSpPr>
          <p:cNvPr id="63" name="Text Box 29"/>
          <p:cNvSpPr txBox="1">
            <a:spLocks noChangeArrowheads="1"/>
          </p:cNvSpPr>
          <p:nvPr/>
        </p:nvSpPr>
        <p:spPr bwMode="auto">
          <a:xfrm>
            <a:off x="5605871" y="2442093"/>
            <a:ext cx="727075" cy="274638"/>
          </a:xfrm>
          <a:prstGeom prst="rect">
            <a:avLst/>
          </a:prstGeom>
          <a:noFill/>
          <a:ln w="9525">
            <a:noFill/>
            <a:miter lim="800000"/>
            <a:headEnd/>
            <a:tailEnd/>
          </a:ln>
          <a:effectLst/>
        </p:spPr>
        <p:txBody>
          <a:bodyPr>
            <a:spAutoFit/>
          </a:bodyPr>
          <a:lstStyle/>
          <a:p>
            <a:pPr>
              <a:spcBef>
                <a:spcPct val="50000"/>
              </a:spcBef>
            </a:pPr>
            <a:r>
              <a:rPr lang="en-US" altLang="zh-TW" sz="1200" dirty="0" smtClean="0">
                <a:solidFill>
                  <a:srgbClr val="FF3300"/>
                </a:solidFill>
                <a:latin typeface="Century Gothic" pitchFamily="34" charset="0"/>
                <a:ea typeface="新細明體" pitchFamily="18" charset="-120"/>
              </a:rPr>
              <a:t>+2</a:t>
            </a:r>
            <a:r>
              <a:rPr lang="zh-TW" altLang="en-US" sz="1200" dirty="0" smtClean="0">
                <a:solidFill>
                  <a:srgbClr val="FF3300"/>
                </a:solidFill>
                <a:latin typeface="Century Gothic" pitchFamily="34" charset="0"/>
                <a:ea typeface="新細明體" pitchFamily="18" charset="-120"/>
              </a:rPr>
              <a:t>%</a:t>
            </a:r>
            <a:endParaRPr lang="zh-TW" altLang="en-US" sz="1200" dirty="0">
              <a:solidFill>
                <a:srgbClr val="FF3300"/>
              </a:solidFill>
              <a:latin typeface="Century Gothic" pitchFamily="34" charset="0"/>
              <a:ea typeface="新細明體" pitchFamily="18" charset="-120"/>
            </a:endParaRPr>
          </a:p>
        </p:txBody>
      </p:sp>
      <p:sp>
        <p:nvSpPr>
          <p:cNvPr id="64" name="Text Box 30"/>
          <p:cNvSpPr txBox="1">
            <a:spLocks noChangeArrowheads="1"/>
          </p:cNvSpPr>
          <p:nvPr/>
        </p:nvSpPr>
        <p:spPr bwMode="auto">
          <a:xfrm>
            <a:off x="6495886" y="2150359"/>
            <a:ext cx="727075" cy="274637"/>
          </a:xfrm>
          <a:prstGeom prst="rect">
            <a:avLst/>
          </a:prstGeom>
          <a:noFill/>
          <a:ln w="9525">
            <a:noFill/>
            <a:miter lim="800000"/>
            <a:headEnd/>
            <a:tailEnd/>
          </a:ln>
          <a:effectLst/>
        </p:spPr>
        <p:txBody>
          <a:bodyPr>
            <a:spAutoFit/>
          </a:bodyPr>
          <a:lstStyle/>
          <a:p>
            <a:pPr>
              <a:spcBef>
                <a:spcPct val="50000"/>
              </a:spcBef>
            </a:pPr>
            <a:r>
              <a:rPr lang="en-US" altLang="zh-TW" sz="1200" dirty="0" smtClean="0">
                <a:solidFill>
                  <a:srgbClr val="FF3300"/>
                </a:solidFill>
                <a:latin typeface="Century Gothic" pitchFamily="34" charset="0"/>
                <a:ea typeface="新細明體" pitchFamily="18" charset="-120"/>
              </a:rPr>
              <a:t>+13</a:t>
            </a:r>
            <a:r>
              <a:rPr lang="zh-TW" altLang="en-US" sz="1200" dirty="0" smtClean="0">
                <a:solidFill>
                  <a:srgbClr val="FF3300"/>
                </a:solidFill>
                <a:latin typeface="Century Gothic" pitchFamily="34" charset="0"/>
                <a:ea typeface="新細明體" pitchFamily="18" charset="-120"/>
              </a:rPr>
              <a:t>%</a:t>
            </a:r>
            <a:endParaRPr lang="zh-TW" altLang="en-US" sz="1200" dirty="0">
              <a:solidFill>
                <a:srgbClr val="FF3300"/>
              </a:solidFill>
              <a:latin typeface="Century Gothic" pitchFamily="34" charset="0"/>
              <a:ea typeface="新細明體" pitchFamily="18" charset="-120"/>
            </a:endParaRPr>
          </a:p>
        </p:txBody>
      </p:sp>
      <p:sp>
        <p:nvSpPr>
          <p:cNvPr id="65" name="Line 34"/>
          <p:cNvSpPr>
            <a:spLocks noChangeShapeType="1"/>
          </p:cNvSpPr>
          <p:nvPr/>
        </p:nvSpPr>
        <p:spPr bwMode="auto">
          <a:xfrm>
            <a:off x="7357448" y="1928387"/>
            <a:ext cx="924745" cy="359289"/>
          </a:xfrm>
          <a:prstGeom prst="line">
            <a:avLst/>
          </a:prstGeom>
          <a:noFill/>
          <a:ln w="19050">
            <a:solidFill>
              <a:srgbClr val="FF3300"/>
            </a:solidFill>
            <a:round/>
            <a:headEnd/>
            <a:tailEnd type="triangle" w="med" len="med"/>
          </a:ln>
          <a:effectLst/>
        </p:spPr>
        <p:txBody>
          <a:bodyPr/>
          <a:lstStyle/>
          <a:p>
            <a:endParaRPr lang="zh-TW" altLang="en-US"/>
          </a:p>
        </p:txBody>
      </p:sp>
      <p:sp>
        <p:nvSpPr>
          <p:cNvPr id="66" name="Text Box 35"/>
          <p:cNvSpPr txBox="1">
            <a:spLocks noChangeArrowheads="1"/>
          </p:cNvSpPr>
          <p:nvPr/>
        </p:nvSpPr>
        <p:spPr bwMode="auto">
          <a:xfrm>
            <a:off x="3696441" y="2489582"/>
            <a:ext cx="727075" cy="274637"/>
          </a:xfrm>
          <a:prstGeom prst="rect">
            <a:avLst/>
          </a:prstGeom>
          <a:noFill/>
          <a:ln w="9525">
            <a:noFill/>
            <a:miter lim="800000"/>
            <a:headEnd/>
            <a:tailEnd/>
          </a:ln>
          <a:effectLst/>
        </p:spPr>
        <p:txBody>
          <a:bodyPr>
            <a:spAutoFit/>
          </a:bodyPr>
          <a:lstStyle/>
          <a:p>
            <a:pPr>
              <a:spcBef>
                <a:spcPct val="50000"/>
              </a:spcBef>
            </a:pPr>
            <a:r>
              <a:rPr lang="en-US" altLang="zh-TW" sz="1200" dirty="0" smtClean="0">
                <a:solidFill>
                  <a:srgbClr val="FF3300"/>
                </a:solidFill>
                <a:latin typeface="Century Gothic" pitchFamily="34" charset="0"/>
                <a:ea typeface="新細明體" pitchFamily="18" charset="-120"/>
              </a:rPr>
              <a:t>+11</a:t>
            </a:r>
            <a:r>
              <a:rPr lang="zh-TW" altLang="en-US" sz="1200" dirty="0" smtClean="0">
                <a:solidFill>
                  <a:srgbClr val="FF3300"/>
                </a:solidFill>
                <a:latin typeface="Century Gothic" pitchFamily="34" charset="0"/>
                <a:ea typeface="新細明體" pitchFamily="18" charset="-120"/>
              </a:rPr>
              <a:t>%</a:t>
            </a:r>
            <a:endParaRPr lang="zh-TW" altLang="en-US" sz="1200" dirty="0">
              <a:solidFill>
                <a:srgbClr val="FF3300"/>
              </a:solidFill>
              <a:latin typeface="Century Gothic" pitchFamily="34" charset="0"/>
              <a:ea typeface="新細明體" pitchFamily="18" charset="-120"/>
            </a:endParaRPr>
          </a:p>
        </p:txBody>
      </p:sp>
      <p:sp>
        <p:nvSpPr>
          <p:cNvPr id="67" name="Text Box 36"/>
          <p:cNvSpPr txBox="1">
            <a:spLocks noChangeArrowheads="1"/>
          </p:cNvSpPr>
          <p:nvPr/>
        </p:nvSpPr>
        <p:spPr bwMode="auto">
          <a:xfrm>
            <a:off x="7456282" y="2098358"/>
            <a:ext cx="727075" cy="274638"/>
          </a:xfrm>
          <a:prstGeom prst="rect">
            <a:avLst/>
          </a:prstGeom>
          <a:noFill/>
          <a:ln w="9525">
            <a:noFill/>
            <a:miter lim="800000"/>
            <a:headEnd/>
            <a:tailEnd/>
          </a:ln>
          <a:effectLst/>
        </p:spPr>
        <p:txBody>
          <a:bodyPr>
            <a:spAutoFit/>
          </a:bodyPr>
          <a:lstStyle/>
          <a:p>
            <a:pPr>
              <a:spcBef>
                <a:spcPct val="50000"/>
              </a:spcBef>
            </a:pPr>
            <a:r>
              <a:rPr lang="en-US" altLang="zh-TW" sz="1200" dirty="0" smtClean="0">
                <a:solidFill>
                  <a:srgbClr val="FF3300"/>
                </a:solidFill>
                <a:latin typeface="Century Gothic" pitchFamily="34" charset="0"/>
                <a:ea typeface="新細明體" pitchFamily="18" charset="-120"/>
              </a:rPr>
              <a:t>-9</a:t>
            </a:r>
            <a:r>
              <a:rPr lang="zh-TW" altLang="en-US" sz="1200" dirty="0" smtClean="0">
                <a:solidFill>
                  <a:srgbClr val="FF3300"/>
                </a:solidFill>
                <a:latin typeface="Century Gothic" pitchFamily="34" charset="0"/>
                <a:ea typeface="新細明體" pitchFamily="18" charset="-120"/>
              </a:rPr>
              <a:t>%</a:t>
            </a:r>
            <a:endParaRPr lang="zh-TW" altLang="en-US" sz="1200" dirty="0">
              <a:solidFill>
                <a:srgbClr val="FF3300"/>
              </a:solidFill>
              <a:latin typeface="Century Gothic" pitchFamily="34" charset="0"/>
              <a:ea typeface="新細明體" pitchFamily="18" charset="-120"/>
            </a:endParaRPr>
          </a:p>
        </p:txBody>
      </p:sp>
      <p:sp>
        <p:nvSpPr>
          <p:cNvPr id="68" name="Text Box 37"/>
          <p:cNvSpPr txBox="1">
            <a:spLocks noChangeArrowheads="1"/>
          </p:cNvSpPr>
          <p:nvPr/>
        </p:nvSpPr>
        <p:spPr bwMode="auto">
          <a:xfrm>
            <a:off x="6092361" y="5996948"/>
            <a:ext cx="727075" cy="281709"/>
          </a:xfrm>
          <a:prstGeom prst="rect">
            <a:avLst/>
          </a:prstGeom>
          <a:noFill/>
          <a:ln w="9525">
            <a:noFill/>
            <a:miter lim="800000"/>
            <a:headEnd/>
            <a:tailEnd/>
          </a:ln>
          <a:effectLst/>
        </p:spPr>
        <p:txBody>
          <a:bodyPr wrap="square">
            <a:spAutoFit/>
          </a:bodyPr>
          <a:lstStyle/>
          <a:p>
            <a:pPr>
              <a:spcBef>
                <a:spcPct val="50000"/>
              </a:spcBef>
            </a:pPr>
            <a:r>
              <a:rPr lang="en-US" altLang="zh-TW" sz="1200" dirty="0" smtClean="0">
                <a:solidFill>
                  <a:srgbClr val="006600"/>
                </a:solidFill>
                <a:latin typeface="Arial" charset="0"/>
                <a:ea typeface="新細明體" pitchFamily="18" charset="-120"/>
              </a:rPr>
              <a:t>+79</a:t>
            </a:r>
            <a:r>
              <a:rPr lang="zh-TW" altLang="en-US" sz="1200" dirty="0" smtClean="0">
                <a:solidFill>
                  <a:srgbClr val="006600"/>
                </a:solidFill>
                <a:latin typeface="Arial" charset="0"/>
                <a:ea typeface="新細明體" pitchFamily="18" charset="-120"/>
              </a:rPr>
              <a:t>%</a:t>
            </a:r>
            <a:endParaRPr lang="zh-TW" altLang="en-US" sz="1200" dirty="0">
              <a:solidFill>
                <a:srgbClr val="006600"/>
              </a:solidFill>
              <a:latin typeface="Arial" charset="0"/>
              <a:ea typeface="新細明體" pitchFamily="18" charset="-120"/>
            </a:endParaRPr>
          </a:p>
        </p:txBody>
      </p:sp>
      <p:sp>
        <p:nvSpPr>
          <p:cNvPr id="69" name="Text Box 38"/>
          <p:cNvSpPr txBox="1">
            <a:spLocks noChangeArrowheads="1"/>
          </p:cNvSpPr>
          <p:nvPr/>
        </p:nvSpPr>
        <p:spPr bwMode="auto">
          <a:xfrm>
            <a:off x="6951661" y="6023013"/>
            <a:ext cx="727075" cy="274637"/>
          </a:xfrm>
          <a:prstGeom prst="rect">
            <a:avLst/>
          </a:prstGeom>
          <a:noFill/>
          <a:ln w="9525">
            <a:noFill/>
            <a:miter lim="800000"/>
            <a:headEnd/>
            <a:tailEnd/>
          </a:ln>
          <a:effectLst/>
        </p:spPr>
        <p:txBody>
          <a:bodyPr>
            <a:spAutoFit/>
          </a:bodyPr>
          <a:lstStyle/>
          <a:p>
            <a:pPr>
              <a:spcBef>
                <a:spcPct val="50000"/>
              </a:spcBef>
            </a:pPr>
            <a:r>
              <a:rPr lang="en-US" altLang="zh-TW" sz="1200" dirty="0" smtClean="0">
                <a:solidFill>
                  <a:srgbClr val="006600"/>
                </a:solidFill>
                <a:latin typeface="Arial" charset="0"/>
                <a:ea typeface="新細明體" pitchFamily="18" charset="-120"/>
              </a:rPr>
              <a:t>+22</a:t>
            </a:r>
            <a:r>
              <a:rPr lang="zh-TW" altLang="en-US" sz="1200" dirty="0" smtClean="0">
                <a:solidFill>
                  <a:srgbClr val="006600"/>
                </a:solidFill>
                <a:latin typeface="Arial" charset="0"/>
                <a:ea typeface="新細明體" pitchFamily="18" charset="-120"/>
              </a:rPr>
              <a:t>%</a:t>
            </a:r>
            <a:endParaRPr lang="zh-TW" altLang="en-US" sz="1200" dirty="0">
              <a:solidFill>
                <a:srgbClr val="006600"/>
              </a:solidFill>
              <a:latin typeface="Arial" charset="0"/>
              <a:ea typeface="新細明體" pitchFamily="18" charset="-120"/>
            </a:endParaRPr>
          </a:p>
        </p:txBody>
      </p:sp>
      <p:sp>
        <p:nvSpPr>
          <p:cNvPr id="70" name="Line 40"/>
          <p:cNvSpPr>
            <a:spLocks noChangeShapeType="1"/>
          </p:cNvSpPr>
          <p:nvPr/>
        </p:nvSpPr>
        <p:spPr bwMode="auto">
          <a:xfrm flipV="1">
            <a:off x="1612773" y="3743579"/>
            <a:ext cx="973966" cy="557571"/>
          </a:xfrm>
          <a:prstGeom prst="line">
            <a:avLst/>
          </a:prstGeom>
          <a:noFill/>
          <a:ln w="19050">
            <a:solidFill>
              <a:srgbClr val="FF3300"/>
            </a:solidFill>
            <a:round/>
            <a:headEnd/>
            <a:tailEnd type="triangle" w="med" len="med"/>
          </a:ln>
          <a:effectLst/>
        </p:spPr>
        <p:txBody>
          <a:bodyPr/>
          <a:lstStyle/>
          <a:p>
            <a:endParaRPr lang="zh-TW" altLang="en-US"/>
          </a:p>
        </p:txBody>
      </p:sp>
      <p:sp>
        <p:nvSpPr>
          <p:cNvPr id="71" name="Text Box 41"/>
          <p:cNvSpPr txBox="1">
            <a:spLocks noChangeArrowheads="1"/>
          </p:cNvSpPr>
          <p:nvPr/>
        </p:nvSpPr>
        <p:spPr bwMode="auto">
          <a:xfrm>
            <a:off x="1736218" y="4124022"/>
            <a:ext cx="727075" cy="274638"/>
          </a:xfrm>
          <a:prstGeom prst="rect">
            <a:avLst/>
          </a:prstGeom>
          <a:noFill/>
          <a:ln w="9525">
            <a:noFill/>
            <a:miter lim="800000"/>
            <a:headEnd/>
            <a:tailEnd/>
          </a:ln>
          <a:effectLst/>
        </p:spPr>
        <p:txBody>
          <a:bodyPr>
            <a:spAutoFit/>
          </a:bodyPr>
          <a:lstStyle/>
          <a:p>
            <a:pPr>
              <a:spcBef>
                <a:spcPct val="50000"/>
              </a:spcBef>
            </a:pPr>
            <a:r>
              <a:rPr lang="en-US" altLang="zh-TW" sz="1200" dirty="0" smtClean="0">
                <a:solidFill>
                  <a:srgbClr val="FF3300"/>
                </a:solidFill>
                <a:latin typeface="Century Gothic" pitchFamily="34" charset="0"/>
                <a:ea typeface="新細明體" pitchFamily="18" charset="-120"/>
              </a:rPr>
              <a:t>+34</a:t>
            </a:r>
            <a:r>
              <a:rPr lang="zh-TW" altLang="en-US" sz="1200" dirty="0" smtClean="0">
                <a:solidFill>
                  <a:srgbClr val="FF3300"/>
                </a:solidFill>
                <a:latin typeface="Century Gothic" pitchFamily="34" charset="0"/>
                <a:ea typeface="新細明體" pitchFamily="18" charset="-120"/>
              </a:rPr>
              <a:t>%</a:t>
            </a:r>
            <a:endParaRPr lang="zh-TW" altLang="en-US" sz="1200" dirty="0">
              <a:solidFill>
                <a:srgbClr val="FF3300"/>
              </a:solidFill>
              <a:latin typeface="Century Gothic" pitchFamily="34" charset="0"/>
              <a:ea typeface="新細明體" pitchFamily="18" charset="-120"/>
            </a:endParaRPr>
          </a:p>
        </p:txBody>
      </p:sp>
      <p:sp>
        <p:nvSpPr>
          <p:cNvPr id="72" name="Text Box 45"/>
          <p:cNvSpPr txBox="1">
            <a:spLocks noChangeArrowheads="1"/>
          </p:cNvSpPr>
          <p:nvPr/>
        </p:nvSpPr>
        <p:spPr bwMode="auto">
          <a:xfrm>
            <a:off x="7914638" y="6006890"/>
            <a:ext cx="727075" cy="274637"/>
          </a:xfrm>
          <a:prstGeom prst="rect">
            <a:avLst/>
          </a:prstGeom>
          <a:noFill/>
          <a:ln w="9525">
            <a:noFill/>
            <a:miter lim="800000"/>
            <a:headEnd/>
            <a:tailEnd/>
          </a:ln>
          <a:effectLst/>
        </p:spPr>
        <p:txBody>
          <a:bodyPr>
            <a:spAutoFit/>
          </a:bodyPr>
          <a:lstStyle/>
          <a:p>
            <a:pPr>
              <a:spcBef>
                <a:spcPct val="50000"/>
              </a:spcBef>
            </a:pPr>
            <a:r>
              <a:rPr lang="en-US" altLang="zh-TW" sz="1200" dirty="0" smtClean="0">
                <a:solidFill>
                  <a:srgbClr val="006600"/>
                </a:solidFill>
                <a:latin typeface="Arial" charset="0"/>
                <a:ea typeface="新細明體" pitchFamily="18" charset="-120"/>
              </a:rPr>
              <a:t>-1</a:t>
            </a:r>
            <a:r>
              <a:rPr lang="zh-TW" altLang="en-US" sz="1200" dirty="0" smtClean="0">
                <a:solidFill>
                  <a:srgbClr val="006600"/>
                </a:solidFill>
                <a:latin typeface="Arial" charset="0"/>
                <a:ea typeface="新細明體" pitchFamily="18" charset="-120"/>
              </a:rPr>
              <a:t>%</a:t>
            </a:r>
            <a:endParaRPr lang="zh-TW" altLang="en-US" sz="1200" dirty="0">
              <a:solidFill>
                <a:srgbClr val="006600"/>
              </a:solidFill>
              <a:latin typeface="Arial" charset="0"/>
              <a:ea typeface="新細明體" pitchFamily="18" charset="-120"/>
            </a:endParaRPr>
          </a:p>
        </p:txBody>
      </p:sp>
      <p:sp>
        <p:nvSpPr>
          <p:cNvPr id="73" name="Line 46"/>
          <p:cNvSpPr>
            <a:spLocks noChangeShapeType="1"/>
          </p:cNvSpPr>
          <p:nvPr/>
        </p:nvSpPr>
        <p:spPr bwMode="auto">
          <a:xfrm flipV="1">
            <a:off x="2561010" y="2568819"/>
            <a:ext cx="999694" cy="1228405"/>
          </a:xfrm>
          <a:prstGeom prst="line">
            <a:avLst/>
          </a:prstGeom>
          <a:noFill/>
          <a:ln w="19050">
            <a:solidFill>
              <a:srgbClr val="FF3300"/>
            </a:solidFill>
            <a:round/>
            <a:headEnd/>
            <a:tailEnd type="triangle" w="med" len="med"/>
          </a:ln>
          <a:effectLst/>
        </p:spPr>
        <p:txBody>
          <a:bodyPr/>
          <a:lstStyle/>
          <a:p>
            <a:endParaRPr lang="zh-TW" altLang="en-US"/>
          </a:p>
        </p:txBody>
      </p:sp>
      <p:sp>
        <p:nvSpPr>
          <p:cNvPr id="74" name="Text Box 47"/>
          <p:cNvSpPr txBox="1">
            <a:spLocks noChangeArrowheads="1"/>
          </p:cNvSpPr>
          <p:nvPr/>
        </p:nvSpPr>
        <p:spPr bwMode="auto">
          <a:xfrm>
            <a:off x="2697319" y="3470072"/>
            <a:ext cx="727075" cy="274637"/>
          </a:xfrm>
          <a:prstGeom prst="rect">
            <a:avLst/>
          </a:prstGeom>
          <a:noFill/>
          <a:ln w="9525">
            <a:noFill/>
            <a:miter lim="800000"/>
            <a:headEnd/>
            <a:tailEnd/>
          </a:ln>
          <a:effectLst/>
        </p:spPr>
        <p:txBody>
          <a:bodyPr>
            <a:spAutoFit/>
          </a:bodyPr>
          <a:lstStyle/>
          <a:p>
            <a:pPr>
              <a:spcBef>
                <a:spcPct val="50000"/>
              </a:spcBef>
            </a:pPr>
            <a:r>
              <a:rPr lang="en-US" altLang="zh-TW" sz="1200" dirty="0" smtClean="0">
                <a:solidFill>
                  <a:srgbClr val="FF3300"/>
                </a:solidFill>
                <a:latin typeface="Century Gothic" pitchFamily="34" charset="0"/>
                <a:ea typeface="新細明體" pitchFamily="18" charset="-120"/>
              </a:rPr>
              <a:t>+66</a:t>
            </a:r>
            <a:r>
              <a:rPr lang="zh-TW" altLang="en-US" sz="1200" dirty="0" smtClean="0">
                <a:solidFill>
                  <a:srgbClr val="FF3300"/>
                </a:solidFill>
                <a:latin typeface="Century Gothic" pitchFamily="34" charset="0"/>
                <a:ea typeface="新細明體" pitchFamily="18" charset="-120"/>
              </a:rPr>
              <a:t>%</a:t>
            </a:r>
            <a:endParaRPr lang="zh-TW" altLang="en-US" sz="1200" dirty="0">
              <a:solidFill>
                <a:srgbClr val="FF3300"/>
              </a:solidFill>
              <a:latin typeface="Century Gothic" pitchFamily="34" charset="0"/>
              <a:ea typeface="新細明體" pitchFamily="18" charset="-120"/>
            </a:endParaRPr>
          </a:p>
        </p:txBody>
      </p:sp>
      <p:sp>
        <p:nvSpPr>
          <p:cNvPr id="75" name="Text Box 49"/>
          <p:cNvSpPr txBox="1">
            <a:spLocks noChangeArrowheads="1"/>
          </p:cNvSpPr>
          <p:nvPr/>
        </p:nvSpPr>
        <p:spPr bwMode="auto">
          <a:xfrm>
            <a:off x="2223201" y="6011410"/>
            <a:ext cx="727075" cy="274637"/>
          </a:xfrm>
          <a:prstGeom prst="rect">
            <a:avLst/>
          </a:prstGeom>
          <a:noFill/>
          <a:ln w="9525">
            <a:noFill/>
            <a:miter lim="800000"/>
            <a:headEnd/>
            <a:tailEnd/>
          </a:ln>
          <a:effectLst/>
        </p:spPr>
        <p:txBody>
          <a:bodyPr>
            <a:spAutoFit/>
          </a:bodyPr>
          <a:lstStyle/>
          <a:p>
            <a:pPr>
              <a:spcBef>
                <a:spcPct val="50000"/>
              </a:spcBef>
            </a:pPr>
            <a:r>
              <a:rPr lang="en-US" altLang="zh-TW" sz="1200" dirty="0" smtClean="0">
                <a:solidFill>
                  <a:srgbClr val="006600"/>
                </a:solidFill>
                <a:latin typeface="Arial" charset="0"/>
                <a:ea typeface="新細明體" pitchFamily="18" charset="-120"/>
              </a:rPr>
              <a:t>+84</a:t>
            </a:r>
            <a:r>
              <a:rPr lang="zh-TW" altLang="en-US" sz="1200" dirty="0" smtClean="0">
                <a:solidFill>
                  <a:srgbClr val="006600"/>
                </a:solidFill>
                <a:latin typeface="Arial" charset="0"/>
                <a:ea typeface="新細明體" pitchFamily="18" charset="-120"/>
              </a:rPr>
              <a:t>%</a:t>
            </a:r>
            <a:endParaRPr lang="zh-TW" altLang="en-US" sz="1200" dirty="0">
              <a:solidFill>
                <a:srgbClr val="006600"/>
              </a:solidFill>
              <a:latin typeface="Arial" charset="0"/>
              <a:ea typeface="新細明體" pitchFamily="18" charset="-120"/>
            </a:endParaRPr>
          </a:p>
        </p:txBody>
      </p:sp>
      <p:sp>
        <p:nvSpPr>
          <p:cNvPr id="76" name="Text Box 49"/>
          <p:cNvSpPr txBox="1">
            <a:spLocks noChangeArrowheads="1"/>
          </p:cNvSpPr>
          <p:nvPr/>
        </p:nvSpPr>
        <p:spPr bwMode="auto">
          <a:xfrm>
            <a:off x="1372680" y="6006890"/>
            <a:ext cx="727075" cy="274637"/>
          </a:xfrm>
          <a:prstGeom prst="rect">
            <a:avLst/>
          </a:prstGeom>
          <a:noFill/>
          <a:ln w="9525">
            <a:noFill/>
            <a:miter lim="800000"/>
            <a:headEnd/>
            <a:tailEnd/>
          </a:ln>
          <a:effectLst/>
        </p:spPr>
        <p:txBody>
          <a:bodyPr>
            <a:spAutoFit/>
          </a:bodyPr>
          <a:lstStyle/>
          <a:p>
            <a:pPr>
              <a:spcBef>
                <a:spcPct val="50000"/>
              </a:spcBef>
            </a:pPr>
            <a:r>
              <a:rPr lang="en-US" altLang="zh-TW" sz="1200" dirty="0" smtClean="0">
                <a:solidFill>
                  <a:srgbClr val="006600"/>
                </a:solidFill>
                <a:latin typeface="Arial" charset="0"/>
                <a:ea typeface="新細明體" pitchFamily="18" charset="-120"/>
              </a:rPr>
              <a:t>+63</a:t>
            </a:r>
            <a:r>
              <a:rPr lang="zh-TW" altLang="en-US" sz="1200" dirty="0" smtClean="0">
                <a:solidFill>
                  <a:srgbClr val="006600"/>
                </a:solidFill>
                <a:latin typeface="Arial" charset="0"/>
                <a:ea typeface="新細明體" pitchFamily="18" charset="-120"/>
              </a:rPr>
              <a:t>%</a:t>
            </a:r>
            <a:endParaRPr lang="zh-TW" altLang="en-US" sz="1200" dirty="0">
              <a:solidFill>
                <a:srgbClr val="006600"/>
              </a:solidFill>
              <a:latin typeface="Arial" charset="0"/>
              <a:ea typeface="新細明體" pitchFamily="18" charset="-120"/>
            </a:endParaRPr>
          </a:p>
        </p:txBody>
      </p:sp>
      <p:sp>
        <p:nvSpPr>
          <p:cNvPr id="77" name="Text Box 49"/>
          <p:cNvSpPr txBox="1">
            <a:spLocks noChangeArrowheads="1"/>
          </p:cNvSpPr>
          <p:nvPr/>
        </p:nvSpPr>
        <p:spPr bwMode="auto">
          <a:xfrm>
            <a:off x="3197166" y="6015852"/>
            <a:ext cx="727075" cy="274637"/>
          </a:xfrm>
          <a:prstGeom prst="rect">
            <a:avLst/>
          </a:prstGeom>
          <a:noFill/>
          <a:ln w="9525">
            <a:noFill/>
            <a:miter lim="800000"/>
            <a:headEnd/>
            <a:tailEnd/>
          </a:ln>
          <a:effectLst/>
        </p:spPr>
        <p:txBody>
          <a:bodyPr>
            <a:spAutoFit/>
          </a:bodyPr>
          <a:lstStyle/>
          <a:p>
            <a:pPr>
              <a:spcBef>
                <a:spcPct val="50000"/>
              </a:spcBef>
            </a:pPr>
            <a:r>
              <a:rPr lang="en-US" altLang="zh-TW" sz="1200" dirty="0" smtClean="0">
                <a:solidFill>
                  <a:srgbClr val="006600"/>
                </a:solidFill>
                <a:latin typeface="Arial" charset="0"/>
                <a:ea typeface="新細明體" pitchFamily="18" charset="-120"/>
              </a:rPr>
              <a:t>+197</a:t>
            </a:r>
            <a:r>
              <a:rPr lang="zh-TW" altLang="en-US" sz="1200" dirty="0" smtClean="0">
                <a:solidFill>
                  <a:srgbClr val="006600"/>
                </a:solidFill>
                <a:latin typeface="Arial" charset="0"/>
                <a:ea typeface="新細明體" pitchFamily="18" charset="-120"/>
              </a:rPr>
              <a:t>%</a:t>
            </a:r>
            <a:endParaRPr lang="zh-TW" altLang="en-US" sz="1200" dirty="0">
              <a:solidFill>
                <a:srgbClr val="006600"/>
              </a:solidFill>
              <a:latin typeface="Arial" charset="0"/>
              <a:ea typeface="新細明體" pitchFamily="18" charset="-120"/>
            </a:endParaRPr>
          </a:p>
        </p:txBody>
      </p:sp>
      <p:sp>
        <p:nvSpPr>
          <p:cNvPr id="78" name="Text Box 20"/>
          <p:cNvSpPr txBox="1">
            <a:spLocks noChangeArrowheads="1"/>
          </p:cNvSpPr>
          <p:nvPr/>
        </p:nvSpPr>
        <p:spPr bwMode="auto">
          <a:xfrm>
            <a:off x="5122202" y="6023014"/>
            <a:ext cx="727075" cy="274637"/>
          </a:xfrm>
          <a:prstGeom prst="rect">
            <a:avLst/>
          </a:prstGeom>
          <a:noFill/>
          <a:ln w="9525">
            <a:noFill/>
            <a:miter lim="800000"/>
            <a:headEnd/>
            <a:tailEnd/>
          </a:ln>
          <a:effectLst/>
        </p:spPr>
        <p:txBody>
          <a:bodyPr>
            <a:spAutoFit/>
          </a:bodyPr>
          <a:lstStyle/>
          <a:p>
            <a:pPr>
              <a:spcBef>
                <a:spcPct val="50000"/>
              </a:spcBef>
            </a:pPr>
            <a:r>
              <a:rPr lang="en-US" altLang="zh-TW" sz="1200" dirty="0" smtClean="0">
                <a:solidFill>
                  <a:srgbClr val="006600"/>
                </a:solidFill>
                <a:latin typeface="Arial" charset="0"/>
                <a:ea typeface="新細明體" pitchFamily="18" charset="-120"/>
              </a:rPr>
              <a:t>+134</a:t>
            </a:r>
            <a:r>
              <a:rPr lang="zh-TW" altLang="en-US" sz="1200" dirty="0" smtClean="0">
                <a:solidFill>
                  <a:srgbClr val="006600"/>
                </a:solidFill>
                <a:latin typeface="Arial" charset="0"/>
                <a:ea typeface="新細明體" pitchFamily="18" charset="-120"/>
              </a:rPr>
              <a:t>%</a:t>
            </a:r>
            <a:endParaRPr lang="zh-TW" altLang="en-US" sz="1200" dirty="0">
              <a:solidFill>
                <a:srgbClr val="006600"/>
              </a:solidFill>
              <a:latin typeface="Arial" charset="0"/>
              <a:ea typeface="新細明體" pitchFamily="18" charset="-120"/>
            </a:endParaRPr>
          </a:p>
        </p:txBody>
      </p:sp>
      <p:sp>
        <p:nvSpPr>
          <p:cNvPr id="79" name="Text Box 12"/>
          <p:cNvSpPr txBox="1">
            <a:spLocks noChangeArrowheads="1"/>
          </p:cNvSpPr>
          <p:nvPr/>
        </p:nvSpPr>
        <p:spPr bwMode="auto">
          <a:xfrm>
            <a:off x="358013" y="6004111"/>
            <a:ext cx="642937" cy="274637"/>
          </a:xfrm>
          <a:prstGeom prst="rect">
            <a:avLst/>
          </a:prstGeom>
          <a:noFill/>
          <a:ln w="9525">
            <a:noFill/>
            <a:miter lim="800000"/>
            <a:headEnd/>
            <a:tailEnd/>
          </a:ln>
          <a:effectLst/>
        </p:spPr>
        <p:txBody>
          <a:bodyPr>
            <a:spAutoFit/>
          </a:bodyPr>
          <a:lstStyle/>
          <a:p>
            <a:pPr>
              <a:spcBef>
                <a:spcPct val="50000"/>
              </a:spcBef>
            </a:pPr>
            <a:r>
              <a:rPr lang="en-US" altLang="zh-TW" sz="1200" dirty="0" err="1">
                <a:solidFill>
                  <a:srgbClr val="006600"/>
                </a:solidFill>
                <a:latin typeface="Arial" charset="0"/>
                <a:ea typeface="新細明體" pitchFamily="18" charset="-120"/>
              </a:rPr>
              <a:t>YoY</a:t>
            </a:r>
            <a:r>
              <a:rPr lang="en-US" altLang="zh-TW" sz="1200" dirty="0">
                <a:solidFill>
                  <a:srgbClr val="006600"/>
                </a:solidFill>
                <a:latin typeface="Arial" charset="0"/>
                <a:ea typeface="新細明體" pitchFamily="18" charset="-120"/>
              </a:rPr>
              <a:t>%</a:t>
            </a:r>
          </a:p>
        </p:txBody>
      </p:sp>
    </p:spTree>
    <p:extLst>
      <p:ext uri="{BB962C8B-B14F-4D97-AF65-F5344CB8AC3E}">
        <p14:creationId xmlns:p14="http://schemas.microsoft.com/office/powerpoint/2010/main" val="191843242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9400" y="1161256"/>
            <a:ext cx="8602050" cy="550209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07571" name="Text Box 19"/>
          <p:cNvSpPr txBox="1">
            <a:spLocks noChangeArrowheads="1"/>
          </p:cNvSpPr>
          <p:nvPr/>
        </p:nvSpPr>
        <p:spPr bwMode="auto">
          <a:xfrm>
            <a:off x="368300" y="871538"/>
            <a:ext cx="8229600" cy="579437"/>
          </a:xfrm>
          <a:prstGeom prst="rect">
            <a:avLst/>
          </a:prstGeom>
          <a:noFill/>
          <a:ln w="9525">
            <a:noFill/>
            <a:miter lim="800000"/>
            <a:headEnd/>
            <a:tailEnd/>
          </a:ln>
          <a:effectLst>
            <a:outerShdw dist="35921" dir="2700000" algn="ctr" rotWithShape="0">
              <a:srgbClr val="FFFF00"/>
            </a:outerShdw>
          </a:effectLst>
        </p:spPr>
        <p:txBody>
          <a:bodyPr>
            <a:spAutoFit/>
          </a:bodyPr>
          <a:lstStyle/>
          <a:p>
            <a:pPr algn="r" eaLnBrk="0" hangingPunct="0">
              <a:defRPr/>
            </a:pPr>
            <a:r>
              <a:rPr lang="zh-TW" altLang="en-US" sz="3200" b="1" u="sng">
                <a:solidFill>
                  <a:srgbClr val="FF3300"/>
                </a:solidFill>
                <a:effectLst>
                  <a:outerShdw blurRad="38100" dist="38100" dir="2700000" algn="tl">
                    <a:srgbClr val="C0C0C0"/>
                  </a:outerShdw>
                </a:effectLst>
                <a:latin typeface="Century Gothic" pitchFamily="34" charset="0"/>
                <a:ea typeface="新細明體" pitchFamily="18" charset="-120"/>
              </a:rPr>
              <a:t>- </a:t>
            </a:r>
            <a:r>
              <a:rPr lang="en-US" altLang="zh-TW" sz="1600" b="1" u="sng">
                <a:solidFill>
                  <a:srgbClr val="FF3300"/>
                </a:solidFill>
                <a:effectLst>
                  <a:outerShdw blurRad="38100" dist="38100" dir="2700000" algn="tl">
                    <a:srgbClr val="C0C0C0"/>
                  </a:outerShdw>
                </a:effectLst>
                <a:latin typeface="Century Gothic" pitchFamily="34" charset="0"/>
                <a:ea typeface="新細明體" pitchFamily="18" charset="-120"/>
              </a:rPr>
              <a:t>consolidated</a:t>
            </a:r>
          </a:p>
        </p:txBody>
      </p:sp>
      <p:sp>
        <p:nvSpPr>
          <p:cNvPr id="22" name="投影片編號版面配置區 3"/>
          <p:cNvSpPr>
            <a:spLocks noGrp="1"/>
          </p:cNvSpPr>
          <p:nvPr>
            <p:ph type="sldNum" sz="quarter" idx="12"/>
          </p:nvPr>
        </p:nvSpPr>
        <p:spPr/>
        <p:txBody>
          <a:bodyPr/>
          <a:lstStyle/>
          <a:p>
            <a:pPr>
              <a:defRPr/>
            </a:pPr>
            <a:fld id="{7C12E728-53D9-4746-8B5D-D7C6618B25BE}" type="slidenum">
              <a:rPr lang="zh-TW" altLang="en-US"/>
              <a:pPr>
                <a:defRPr/>
              </a:pPr>
              <a:t>16</a:t>
            </a:fld>
            <a:endParaRPr lang="en-US" altLang="zh-TW"/>
          </a:p>
        </p:txBody>
      </p:sp>
      <p:sp>
        <p:nvSpPr>
          <p:cNvPr id="407555" name="Text Box 3"/>
          <p:cNvSpPr txBox="1">
            <a:spLocks noChangeArrowheads="1"/>
          </p:cNvSpPr>
          <p:nvPr/>
        </p:nvSpPr>
        <p:spPr bwMode="auto">
          <a:xfrm>
            <a:off x="1416050" y="406400"/>
            <a:ext cx="6019800" cy="519113"/>
          </a:xfrm>
          <a:prstGeom prst="rect">
            <a:avLst/>
          </a:prstGeom>
          <a:noFill/>
          <a:ln w="9525">
            <a:noFill/>
            <a:miter lim="800000"/>
            <a:headEnd/>
            <a:tailEnd/>
          </a:ln>
          <a:effectLst/>
        </p:spPr>
        <p:txBody>
          <a:bodyPr>
            <a:spAutoFit/>
          </a:bodyPr>
          <a:lstStyle/>
          <a:p>
            <a:pPr algn="ctr">
              <a:spcBef>
                <a:spcPct val="50000"/>
              </a:spcBef>
              <a:defRPr/>
            </a:pPr>
            <a:r>
              <a:rPr lang="en-US" altLang="zh-TW" sz="2800" b="0" dirty="0">
                <a:effectLst>
                  <a:outerShdw blurRad="38100" dist="38100" dir="2700000" algn="tl">
                    <a:srgbClr val="C0C0C0"/>
                  </a:outerShdw>
                </a:effectLst>
                <a:latin typeface="Century Gothic" pitchFamily="34" charset="0"/>
                <a:ea typeface="新細明體" pitchFamily="18" charset="-120"/>
              </a:rPr>
              <a:t>Capital Expenditure</a:t>
            </a:r>
            <a:endParaRPr lang="zh-TW" altLang="en-US" sz="2800" b="0" dirty="0">
              <a:effectLst>
                <a:outerShdw blurRad="38100" dist="38100" dir="2700000" algn="tl">
                  <a:srgbClr val="C0C0C0"/>
                </a:outerShdw>
              </a:effectLst>
              <a:latin typeface="Century Gothic" pitchFamily="34" charset="0"/>
              <a:ea typeface="新細明體" pitchFamily="18" charset="-120"/>
            </a:endParaRPr>
          </a:p>
        </p:txBody>
      </p:sp>
      <p:sp>
        <p:nvSpPr>
          <p:cNvPr id="8211" name="Text Box 45"/>
          <p:cNvSpPr txBox="1">
            <a:spLocks noChangeArrowheads="1"/>
          </p:cNvSpPr>
          <p:nvPr/>
        </p:nvSpPr>
        <p:spPr bwMode="auto">
          <a:xfrm>
            <a:off x="279400" y="1073150"/>
            <a:ext cx="1119188" cy="274638"/>
          </a:xfrm>
          <a:prstGeom prst="rect">
            <a:avLst/>
          </a:prstGeom>
          <a:noFill/>
          <a:ln w="9525">
            <a:noFill/>
            <a:miter lim="800000"/>
            <a:headEnd/>
            <a:tailEnd/>
          </a:ln>
        </p:spPr>
        <p:txBody>
          <a:bodyPr>
            <a:spAutoFit/>
          </a:bodyPr>
          <a:lstStyle/>
          <a:p>
            <a:pPr>
              <a:spcBef>
                <a:spcPct val="50000"/>
              </a:spcBef>
            </a:pPr>
            <a:r>
              <a:rPr lang="en-US" altLang="zh-TW" sz="1200" b="1" dirty="0" err="1">
                <a:latin typeface="Century Gothic" pitchFamily="34" charset="0"/>
                <a:ea typeface="新細明體" pitchFamily="18" charset="-120"/>
              </a:rPr>
              <a:t>Unit:K_NTD</a:t>
            </a:r>
            <a:endParaRPr lang="en-US" altLang="zh-TW" sz="1200" b="1" dirty="0">
              <a:latin typeface="Century Gothic" pitchFamily="34" charset="0"/>
              <a:ea typeface="新細明體" pitchFamily="18" charset="-120"/>
            </a:endParaRPr>
          </a:p>
        </p:txBody>
      </p:sp>
      <p:sp>
        <p:nvSpPr>
          <p:cNvPr id="26" name="Line 4"/>
          <p:cNvSpPr>
            <a:spLocks noChangeShapeType="1"/>
          </p:cNvSpPr>
          <p:nvPr/>
        </p:nvSpPr>
        <p:spPr bwMode="auto">
          <a:xfrm>
            <a:off x="2551036" y="3797359"/>
            <a:ext cx="966032" cy="876646"/>
          </a:xfrm>
          <a:prstGeom prst="line">
            <a:avLst/>
          </a:prstGeom>
          <a:noFill/>
          <a:ln w="9525">
            <a:solidFill>
              <a:srgbClr val="FF3300"/>
            </a:solidFill>
            <a:round/>
            <a:headEnd/>
            <a:tailEnd type="triangle" w="med" len="med"/>
          </a:ln>
        </p:spPr>
        <p:txBody>
          <a:bodyPr/>
          <a:lstStyle/>
          <a:p>
            <a:endParaRPr lang="zh-TW" altLang="en-US">
              <a:solidFill>
                <a:srgbClr val="C00000"/>
              </a:solidFill>
            </a:endParaRPr>
          </a:p>
        </p:txBody>
      </p:sp>
      <p:sp>
        <p:nvSpPr>
          <p:cNvPr id="28" name="Line 9"/>
          <p:cNvSpPr>
            <a:spLocks noChangeShapeType="1"/>
          </p:cNvSpPr>
          <p:nvPr/>
        </p:nvSpPr>
        <p:spPr bwMode="auto">
          <a:xfrm flipV="1">
            <a:off x="7377711" y="2218099"/>
            <a:ext cx="797568" cy="1081748"/>
          </a:xfrm>
          <a:prstGeom prst="line">
            <a:avLst/>
          </a:prstGeom>
          <a:noFill/>
          <a:ln w="9525">
            <a:solidFill>
              <a:srgbClr val="FF3300"/>
            </a:solidFill>
            <a:round/>
            <a:headEnd/>
            <a:tailEnd type="triangle" w="med" len="med"/>
          </a:ln>
        </p:spPr>
        <p:txBody>
          <a:bodyPr/>
          <a:lstStyle/>
          <a:p>
            <a:endParaRPr lang="zh-TW" altLang="en-US">
              <a:solidFill>
                <a:srgbClr val="C00000"/>
              </a:solidFill>
            </a:endParaRPr>
          </a:p>
        </p:txBody>
      </p:sp>
      <p:sp>
        <p:nvSpPr>
          <p:cNvPr id="29" name="Line 10"/>
          <p:cNvSpPr>
            <a:spLocks noChangeShapeType="1"/>
          </p:cNvSpPr>
          <p:nvPr/>
        </p:nvSpPr>
        <p:spPr bwMode="auto">
          <a:xfrm flipV="1">
            <a:off x="1658580" y="3784839"/>
            <a:ext cx="875638" cy="760945"/>
          </a:xfrm>
          <a:prstGeom prst="line">
            <a:avLst/>
          </a:prstGeom>
          <a:noFill/>
          <a:ln w="9525">
            <a:solidFill>
              <a:srgbClr val="FF3300"/>
            </a:solidFill>
            <a:round/>
            <a:headEnd/>
            <a:tailEnd type="triangle" w="med" len="med"/>
          </a:ln>
        </p:spPr>
        <p:txBody>
          <a:bodyPr/>
          <a:lstStyle/>
          <a:p>
            <a:endParaRPr lang="zh-TW" altLang="en-US">
              <a:solidFill>
                <a:srgbClr val="C00000"/>
              </a:solidFill>
            </a:endParaRPr>
          </a:p>
        </p:txBody>
      </p:sp>
      <p:sp>
        <p:nvSpPr>
          <p:cNvPr id="30" name="Text Box 11"/>
          <p:cNvSpPr txBox="1">
            <a:spLocks noChangeArrowheads="1"/>
          </p:cNvSpPr>
          <p:nvPr/>
        </p:nvSpPr>
        <p:spPr bwMode="auto">
          <a:xfrm>
            <a:off x="7331578" y="3038237"/>
            <a:ext cx="767022" cy="261610"/>
          </a:xfrm>
          <a:prstGeom prst="rect">
            <a:avLst/>
          </a:prstGeom>
          <a:noFill/>
          <a:ln w="9525">
            <a:noFill/>
            <a:miter lim="800000"/>
            <a:headEnd/>
            <a:tailEnd/>
          </a:ln>
        </p:spPr>
        <p:txBody>
          <a:bodyPr wrap="square">
            <a:spAutoFit/>
          </a:bodyPr>
          <a:lstStyle/>
          <a:p>
            <a:pPr>
              <a:spcBef>
                <a:spcPct val="50000"/>
              </a:spcBef>
            </a:pPr>
            <a:r>
              <a:rPr lang="en-US" altLang="zh-TW" sz="1100" dirty="0" smtClean="0">
                <a:solidFill>
                  <a:srgbClr val="C00000"/>
                </a:solidFill>
                <a:latin typeface="Century Gothic" pitchFamily="34" charset="0"/>
                <a:ea typeface="新細明體" pitchFamily="18" charset="-120"/>
              </a:rPr>
              <a:t>+34</a:t>
            </a:r>
            <a:r>
              <a:rPr lang="zh-TW" altLang="en-US" sz="1100" dirty="0" smtClean="0">
                <a:solidFill>
                  <a:srgbClr val="C00000"/>
                </a:solidFill>
                <a:latin typeface="Century Gothic" pitchFamily="34" charset="0"/>
                <a:ea typeface="新細明體" pitchFamily="18" charset="-120"/>
              </a:rPr>
              <a:t>%</a:t>
            </a:r>
            <a:endParaRPr lang="zh-TW" altLang="en-US" sz="1100" dirty="0">
              <a:solidFill>
                <a:srgbClr val="C00000"/>
              </a:solidFill>
              <a:latin typeface="Century Gothic" pitchFamily="34" charset="0"/>
              <a:ea typeface="新細明體" pitchFamily="18" charset="-120"/>
            </a:endParaRPr>
          </a:p>
        </p:txBody>
      </p:sp>
      <p:sp>
        <p:nvSpPr>
          <p:cNvPr id="36" name="Text Box 15"/>
          <p:cNvSpPr txBox="1">
            <a:spLocks noChangeArrowheads="1"/>
          </p:cNvSpPr>
          <p:nvPr/>
        </p:nvSpPr>
        <p:spPr bwMode="auto">
          <a:xfrm>
            <a:off x="1766787" y="4522522"/>
            <a:ext cx="659224" cy="276999"/>
          </a:xfrm>
          <a:prstGeom prst="rect">
            <a:avLst/>
          </a:prstGeom>
          <a:noFill/>
          <a:ln w="9525">
            <a:noFill/>
            <a:miter lim="800000"/>
            <a:headEnd/>
            <a:tailEnd/>
          </a:ln>
        </p:spPr>
        <p:txBody>
          <a:bodyPr wrap="square">
            <a:spAutoFit/>
          </a:bodyPr>
          <a:lstStyle/>
          <a:p>
            <a:pPr>
              <a:spcBef>
                <a:spcPct val="50000"/>
              </a:spcBef>
            </a:pPr>
            <a:r>
              <a:rPr lang="en-US" altLang="zh-TW" sz="1200" dirty="0">
                <a:solidFill>
                  <a:srgbClr val="C00000"/>
                </a:solidFill>
                <a:latin typeface="Century Gothic" pitchFamily="34" charset="0"/>
                <a:ea typeface="新細明體" pitchFamily="18" charset="-120"/>
              </a:rPr>
              <a:t>+50</a:t>
            </a:r>
            <a:r>
              <a:rPr lang="zh-TW" altLang="en-US" sz="1200" dirty="0">
                <a:solidFill>
                  <a:srgbClr val="C00000"/>
                </a:solidFill>
                <a:latin typeface="Century Gothic" pitchFamily="34" charset="0"/>
                <a:ea typeface="新細明體" pitchFamily="18" charset="-120"/>
              </a:rPr>
              <a:t>%</a:t>
            </a:r>
          </a:p>
        </p:txBody>
      </p:sp>
      <p:sp>
        <p:nvSpPr>
          <p:cNvPr id="37" name="Text Box 17"/>
          <p:cNvSpPr txBox="1">
            <a:spLocks noChangeArrowheads="1"/>
          </p:cNvSpPr>
          <p:nvPr/>
        </p:nvSpPr>
        <p:spPr bwMode="auto">
          <a:xfrm>
            <a:off x="2741764" y="4588123"/>
            <a:ext cx="646710" cy="276999"/>
          </a:xfrm>
          <a:prstGeom prst="rect">
            <a:avLst/>
          </a:prstGeom>
          <a:noFill/>
          <a:ln w="9525">
            <a:noFill/>
            <a:miter lim="800000"/>
            <a:headEnd/>
            <a:tailEnd/>
          </a:ln>
        </p:spPr>
        <p:txBody>
          <a:bodyPr wrap="square">
            <a:spAutoFit/>
          </a:bodyPr>
          <a:lstStyle/>
          <a:p>
            <a:pPr>
              <a:spcBef>
                <a:spcPct val="50000"/>
              </a:spcBef>
            </a:pPr>
            <a:r>
              <a:rPr lang="en-US" altLang="zh-TW" sz="1200" dirty="0">
                <a:solidFill>
                  <a:srgbClr val="C00000"/>
                </a:solidFill>
                <a:latin typeface="Century Gothic" pitchFamily="34" charset="0"/>
                <a:ea typeface="新細明體" pitchFamily="18" charset="-120"/>
              </a:rPr>
              <a:t>-41</a:t>
            </a:r>
            <a:r>
              <a:rPr lang="zh-TW" altLang="en-US" sz="1200" dirty="0">
                <a:solidFill>
                  <a:srgbClr val="C00000"/>
                </a:solidFill>
                <a:latin typeface="Century Gothic" pitchFamily="34" charset="0"/>
                <a:ea typeface="新細明體" pitchFamily="18" charset="-120"/>
              </a:rPr>
              <a:t>%</a:t>
            </a:r>
          </a:p>
        </p:txBody>
      </p:sp>
      <p:sp>
        <p:nvSpPr>
          <p:cNvPr id="42" name="Text Box 15"/>
          <p:cNvSpPr txBox="1">
            <a:spLocks noChangeArrowheads="1"/>
          </p:cNvSpPr>
          <p:nvPr/>
        </p:nvSpPr>
        <p:spPr bwMode="auto">
          <a:xfrm>
            <a:off x="4531843" y="5026206"/>
            <a:ext cx="766055" cy="276999"/>
          </a:xfrm>
          <a:prstGeom prst="rect">
            <a:avLst/>
          </a:prstGeom>
          <a:noFill/>
          <a:ln w="9525">
            <a:noFill/>
            <a:miter lim="800000"/>
            <a:headEnd/>
            <a:tailEnd/>
          </a:ln>
        </p:spPr>
        <p:txBody>
          <a:bodyPr wrap="square">
            <a:spAutoFit/>
          </a:bodyPr>
          <a:lstStyle/>
          <a:p>
            <a:pPr>
              <a:spcBef>
                <a:spcPct val="50000"/>
              </a:spcBef>
            </a:pPr>
            <a:r>
              <a:rPr lang="en-US" altLang="zh-TW" sz="1200" dirty="0">
                <a:solidFill>
                  <a:srgbClr val="C00000"/>
                </a:solidFill>
                <a:latin typeface="Century Gothic" pitchFamily="34" charset="0"/>
                <a:ea typeface="新細明體" pitchFamily="18" charset="-120"/>
              </a:rPr>
              <a:t>+6</a:t>
            </a:r>
            <a:r>
              <a:rPr lang="zh-TW" altLang="en-US" sz="1200" dirty="0">
                <a:solidFill>
                  <a:srgbClr val="C00000"/>
                </a:solidFill>
                <a:latin typeface="Century Gothic" pitchFamily="34" charset="0"/>
                <a:ea typeface="新細明體" pitchFamily="18" charset="-120"/>
              </a:rPr>
              <a:t>%</a:t>
            </a:r>
          </a:p>
        </p:txBody>
      </p:sp>
      <p:sp>
        <p:nvSpPr>
          <p:cNvPr id="43" name="Text Box 15"/>
          <p:cNvSpPr txBox="1">
            <a:spLocks noChangeArrowheads="1"/>
          </p:cNvSpPr>
          <p:nvPr/>
        </p:nvSpPr>
        <p:spPr bwMode="auto">
          <a:xfrm>
            <a:off x="3670472" y="4992880"/>
            <a:ext cx="659224" cy="276999"/>
          </a:xfrm>
          <a:prstGeom prst="rect">
            <a:avLst/>
          </a:prstGeom>
          <a:noFill/>
          <a:ln w="9525">
            <a:noFill/>
            <a:miter lim="800000"/>
            <a:headEnd/>
            <a:tailEnd/>
          </a:ln>
        </p:spPr>
        <p:txBody>
          <a:bodyPr wrap="square">
            <a:spAutoFit/>
          </a:bodyPr>
          <a:lstStyle/>
          <a:p>
            <a:pPr>
              <a:spcBef>
                <a:spcPct val="50000"/>
              </a:spcBef>
            </a:pPr>
            <a:r>
              <a:rPr lang="en-US" altLang="zh-TW" sz="1200" dirty="0">
                <a:solidFill>
                  <a:srgbClr val="C00000"/>
                </a:solidFill>
                <a:latin typeface="Century Gothic" pitchFamily="34" charset="0"/>
                <a:ea typeface="新細明體" pitchFamily="18" charset="-120"/>
              </a:rPr>
              <a:t>-26</a:t>
            </a:r>
            <a:r>
              <a:rPr lang="zh-TW" altLang="en-US" sz="1200" dirty="0">
                <a:solidFill>
                  <a:srgbClr val="C00000"/>
                </a:solidFill>
                <a:latin typeface="Century Gothic" pitchFamily="34" charset="0"/>
                <a:ea typeface="新細明體" pitchFamily="18" charset="-120"/>
              </a:rPr>
              <a:t>%</a:t>
            </a:r>
          </a:p>
        </p:txBody>
      </p:sp>
      <p:sp>
        <p:nvSpPr>
          <p:cNvPr id="44" name="Line 10"/>
          <p:cNvSpPr>
            <a:spLocks noChangeShapeType="1"/>
          </p:cNvSpPr>
          <p:nvPr/>
        </p:nvSpPr>
        <p:spPr bwMode="auto">
          <a:xfrm>
            <a:off x="3517068" y="4684142"/>
            <a:ext cx="862789" cy="342064"/>
          </a:xfrm>
          <a:prstGeom prst="line">
            <a:avLst/>
          </a:prstGeom>
          <a:noFill/>
          <a:ln w="9525">
            <a:solidFill>
              <a:srgbClr val="FF3300"/>
            </a:solidFill>
            <a:round/>
            <a:headEnd/>
            <a:tailEnd type="triangle" w="med" len="med"/>
          </a:ln>
        </p:spPr>
        <p:txBody>
          <a:bodyPr/>
          <a:lstStyle/>
          <a:p>
            <a:endParaRPr lang="zh-TW" altLang="en-US">
              <a:solidFill>
                <a:srgbClr val="C00000"/>
              </a:solidFill>
            </a:endParaRPr>
          </a:p>
        </p:txBody>
      </p:sp>
      <p:sp>
        <p:nvSpPr>
          <p:cNvPr id="45" name="Line 10"/>
          <p:cNvSpPr>
            <a:spLocks noChangeShapeType="1"/>
          </p:cNvSpPr>
          <p:nvPr/>
        </p:nvSpPr>
        <p:spPr bwMode="auto">
          <a:xfrm flipV="1">
            <a:off x="4379857" y="4920851"/>
            <a:ext cx="1070029" cy="105355"/>
          </a:xfrm>
          <a:prstGeom prst="line">
            <a:avLst/>
          </a:prstGeom>
          <a:noFill/>
          <a:ln w="9525">
            <a:solidFill>
              <a:srgbClr val="FF3300"/>
            </a:solidFill>
            <a:round/>
            <a:headEnd/>
            <a:tailEnd type="triangle" w="med" len="med"/>
          </a:ln>
        </p:spPr>
        <p:txBody>
          <a:bodyPr/>
          <a:lstStyle/>
          <a:p>
            <a:endParaRPr lang="zh-TW" altLang="en-US">
              <a:solidFill>
                <a:srgbClr val="C00000"/>
              </a:solidFill>
            </a:endParaRPr>
          </a:p>
        </p:txBody>
      </p:sp>
      <p:sp>
        <p:nvSpPr>
          <p:cNvPr id="46" name="Text Box 15"/>
          <p:cNvSpPr txBox="1">
            <a:spLocks noChangeArrowheads="1"/>
          </p:cNvSpPr>
          <p:nvPr/>
        </p:nvSpPr>
        <p:spPr bwMode="auto">
          <a:xfrm>
            <a:off x="5449886" y="4245523"/>
            <a:ext cx="766055" cy="276999"/>
          </a:xfrm>
          <a:prstGeom prst="rect">
            <a:avLst/>
          </a:prstGeom>
          <a:noFill/>
          <a:ln w="9525">
            <a:noFill/>
            <a:miter lim="800000"/>
            <a:headEnd/>
            <a:tailEnd/>
          </a:ln>
        </p:spPr>
        <p:txBody>
          <a:bodyPr wrap="square">
            <a:spAutoFit/>
          </a:bodyPr>
          <a:lstStyle/>
          <a:p>
            <a:pPr>
              <a:spcBef>
                <a:spcPct val="50000"/>
              </a:spcBef>
            </a:pPr>
            <a:r>
              <a:rPr lang="en-US" altLang="zh-TW" sz="1200" dirty="0">
                <a:solidFill>
                  <a:srgbClr val="C00000"/>
                </a:solidFill>
                <a:latin typeface="Century Gothic" pitchFamily="34" charset="0"/>
                <a:ea typeface="新細明體" pitchFamily="18" charset="-120"/>
              </a:rPr>
              <a:t>+230</a:t>
            </a:r>
            <a:r>
              <a:rPr lang="zh-TW" altLang="en-US" sz="1200" dirty="0">
                <a:solidFill>
                  <a:srgbClr val="C00000"/>
                </a:solidFill>
                <a:latin typeface="Century Gothic" pitchFamily="34" charset="0"/>
                <a:ea typeface="新細明體" pitchFamily="18" charset="-120"/>
              </a:rPr>
              <a:t>%</a:t>
            </a:r>
          </a:p>
        </p:txBody>
      </p:sp>
      <p:sp>
        <p:nvSpPr>
          <p:cNvPr id="47" name="Line 10"/>
          <p:cNvSpPr>
            <a:spLocks noChangeShapeType="1"/>
          </p:cNvSpPr>
          <p:nvPr/>
        </p:nvSpPr>
        <p:spPr bwMode="auto">
          <a:xfrm flipV="1">
            <a:off x="5379194" y="2666244"/>
            <a:ext cx="985392" cy="2307283"/>
          </a:xfrm>
          <a:prstGeom prst="line">
            <a:avLst/>
          </a:prstGeom>
          <a:noFill/>
          <a:ln w="9525">
            <a:solidFill>
              <a:srgbClr val="FF3300"/>
            </a:solidFill>
            <a:round/>
            <a:headEnd/>
            <a:tailEnd type="triangle" w="med" len="med"/>
          </a:ln>
        </p:spPr>
        <p:txBody>
          <a:bodyPr/>
          <a:lstStyle/>
          <a:p>
            <a:endParaRPr lang="zh-TW" altLang="en-US">
              <a:solidFill>
                <a:srgbClr val="C00000"/>
              </a:solidFill>
            </a:endParaRPr>
          </a:p>
        </p:txBody>
      </p:sp>
      <p:sp>
        <p:nvSpPr>
          <p:cNvPr id="48" name="Line 10"/>
          <p:cNvSpPr>
            <a:spLocks noChangeShapeType="1"/>
          </p:cNvSpPr>
          <p:nvPr/>
        </p:nvSpPr>
        <p:spPr bwMode="auto">
          <a:xfrm>
            <a:off x="6364586" y="2666245"/>
            <a:ext cx="995882" cy="624689"/>
          </a:xfrm>
          <a:prstGeom prst="line">
            <a:avLst/>
          </a:prstGeom>
          <a:noFill/>
          <a:ln w="9525">
            <a:solidFill>
              <a:srgbClr val="FF3300"/>
            </a:solidFill>
            <a:round/>
            <a:headEnd/>
            <a:tailEnd type="triangle" w="med" len="med"/>
          </a:ln>
        </p:spPr>
        <p:txBody>
          <a:bodyPr/>
          <a:lstStyle/>
          <a:p>
            <a:endParaRPr lang="zh-TW" altLang="en-US">
              <a:solidFill>
                <a:srgbClr val="C00000"/>
              </a:solidFill>
            </a:endParaRPr>
          </a:p>
        </p:txBody>
      </p:sp>
      <p:sp>
        <p:nvSpPr>
          <p:cNvPr id="49" name="Text Box 15"/>
          <p:cNvSpPr txBox="1">
            <a:spLocks noChangeArrowheads="1"/>
          </p:cNvSpPr>
          <p:nvPr/>
        </p:nvSpPr>
        <p:spPr bwMode="auto">
          <a:xfrm>
            <a:off x="6364586" y="3289588"/>
            <a:ext cx="766055" cy="276999"/>
          </a:xfrm>
          <a:prstGeom prst="rect">
            <a:avLst/>
          </a:prstGeom>
          <a:noFill/>
          <a:ln w="9525">
            <a:noFill/>
            <a:miter lim="800000"/>
            <a:headEnd/>
            <a:tailEnd/>
          </a:ln>
        </p:spPr>
        <p:txBody>
          <a:bodyPr wrap="square">
            <a:spAutoFit/>
          </a:bodyPr>
          <a:lstStyle/>
          <a:p>
            <a:pPr>
              <a:spcBef>
                <a:spcPct val="50000"/>
              </a:spcBef>
            </a:pPr>
            <a:r>
              <a:rPr lang="en-US" altLang="zh-TW" sz="1200" dirty="0" smtClean="0">
                <a:solidFill>
                  <a:srgbClr val="C00000"/>
                </a:solidFill>
                <a:latin typeface="Century Gothic" pitchFamily="34" charset="0"/>
                <a:ea typeface="新細明體" pitchFamily="18" charset="-120"/>
              </a:rPr>
              <a:t>-38</a:t>
            </a:r>
            <a:r>
              <a:rPr lang="zh-TW" altLang="en-US" sz="1200" dirty="0" smtClean="0">
                <a:solidFill>
                  <a:srgbClr val="C00000"/>
                </a:solidFill>
                <a:latin typeface="Century Gothic" pitchFamily="34" charset="0"/>
                <a:ea typeface="新細明體" pitchFamily="18" charset="-120"/>
              </a:rPr>
              <a:t>%</a:t>
            </a:r>
            <a:endParaRPr lang="zh-TW" altLang="en-US" sz="1200" dirty="0">
              <a:solidFill>
                <a:srgbClr val="C00000"/>
              </a:solidFill>
              <a:latin typeface="Century Gothic" pitchFamily="34" charset="0"/>
              <a:ea typeface="新細明體" pitchFamily="18" charset="-120"/>
            </a:endParaRPr>
          </a:p>
        </p:txBody>
      </p:sp>
    </p:spTree>
    <p:extLst>
      <p:ext uri="{BB962C8B-B14F-4D97-AF65-F5344CB8AC3E}">
        <p14:creationId xmlns:p14="http://schemas.microsoft.com/office/powerpoint/2010/main" val="327514482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投影片編號版面配置區 3"/>
          <p:cNvSpPr>
            <a:spLocks noGrp="1"/>
          </p:cNvSpPr>
          <p:nvPr>
            <p:ph type="sldNum" sz="quarter" idx="12"/>
          </p:nvPr>
        </p:nvSpPr>
        <p:spPr/>
        <p:txBody>
          <a:bodyPr/>
          <a:lstStyle/>
          <a:p>
            <a:fld id="{E5966726-0A91-45DA-97C7-066ED2F4DFB8}" type="slidenum">
              <a:rPr lang="zh-TW" altLang="en-US"/>
              <a:pPr/>
              <a:t>17</a:t>
            </a:fld>
            <a:endParaRPr lang="en-US" altLang="zh-TW"/>
          </a:p>
        </p:txBody>
      </p:sp>
      <p:sp>
        <p:nvSpPr>
          <p:cNvPr id="335874" name="Rectangle 2"/>
          <p:cNvSpPr>
            <a:spLocks noChangeArrowheads="1"/>
          </p:cNvSpPr>
          <p:nvPr/>
        </p:nvSpPr>
        <p:spPr bwMode="auto">
          <a:xfrm>
            <a:off x="8421688" y="6303963"/>
            <a:ext cx="422275" cy="361950"/>
          </a:xfrm>
          <a:prstGeom prst="rect">
            <a:avLst/>
          </a:prstGeom>
          <a:solidFill>
            <a:schemeClr val="bg1"/>
          </a:solidFill>
          <a:ln w="9525">
            <a:solidFill>
              <a:schemeClr val="bg1"/>
            </a:solidFill>
            <a:miter lim="800000"/>
            <a:headEnd/>
            <a:tailEnd/>
          </a:ln>
          <a:effectLst/>
        </p:spPr>
        <p:txBody>
          <a:bodyPr wrap="none" anchor="ctr"/>
          <a:lstStyle/>
          <a:p>
            <a:endParaRPr lang="zh-TW" altLang="en-US"/>
          </a:p>
        </p:txBody>
      </p:sp>
      <p:sp>
        <p:nvSpPr>
          <p:cNvPr id="335875" name="Text Box 3"/>
          <p:cNvSpPr txBox="1">
            <a:spLocks noChangeArrowheads="1"/>
          </p:cNvSpPr>
          <p:nvPr/>
        </p:nvSpPr>
        <p:spPr bwMode="auto">
          <a:xfrm>
            <a:off x="1731963" y="2898775"/>
            <a:ext cx="5534025" cy="701675"/>
          </a:xfrm>
          <a:prstGeom prst="rect">
            <a:avLst/>
          </a:prstGeom>
          <a:noFill/>
          <a:ln w="9525">
            <a:noFill/>
            <a:miter lim="800000"/>
            <a:headEnd/>
            <a:tailEnd/>
          </a:ln>
          <a:effectLst/>
        </p:spPr>
        <p:txBody>
          <a:bodyPr>
            <a:spAutoFit/>
          </a:bodyPr>
          <a:lstStyle/>
          <a:p>
            <a:pPr algn="l">
              <a:spcBef>
                <a:spcPct val="50000"/>
              </a:spcBef>
            </a:pPr>
            <a:r>
              <a:rPr lang="en-US" altLang="zh-TW" sz="4000">
                <a:latin typeface="Arial" charset="0"/>
                <a:ea typeface="新細明體" charset="-120"/>
              </a:rPr>
              <a:t>http://www.theil.com</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投影片編號版面配置區 3"/>
          <p:cNvSpPr>
            <a:spLocks noGrp="1"/>
          </p:cNvSpPr>
          <p:nvPr>
            <p:ph type="sldNum" sz="quarter" idx="12"/>
          </p:nvPr>
        </p:nvSpPr>
        <p:spPr/>
        <p:txBody>
          <a:bodyPr/>
          <a:lstStyle/>
          <a:p>
            <a:fld id="{EBFACDFB-C84A-4D7B-92D4-0AF2F74F148B}" type="slidenum">
              <a:rPr lang="zh-TW" altLang="en-US"/>
              <a:pPr/>
              <a:t>2</a:t>
            </a:fld>
            <a:endParaRPr lang="en-US" altLang="zh-TW"/>
          </a:p>
        </p:txBody>
      </p:sp>
      <p:sp>
        <p:nvSpPr>
          <p:cNvPr id="84994" name="Text Box 2"/>
          <p:cNvSpPr txBox="1">
            <a:spLocks noChangeArrowheads="1"/>
          </p:cNvSpPr>
          <p:nvPr/>
        </p:nvSpPr>
        <p:spPr bwMode="auto">
          <a:xfrm>
            <a:off x="228600" y="1447800"/>
            <a:ext cx="8305800" cy="4892675"/>
          </a:xfrm>
          <a:prstGeom prst="rect">
            <a:avLst/>
          </a:prstGeom>
          <a:noFill/>
          <a:ln w="9525">
            <a:noFill/>
            <a:miter lim="800000"/>
            <a:headEnd/>
            <a:tailEnd/>
          </a:ln>
          <a:effectLst/>
        </p:spPr>
        <p:txBody>
          <a:bodyPr>
            <a:spAutoFit/>
          </a:bodyPr>
          <a:lstStyle/>
          <a:p>
            <a:pPr marL="457200" indent="-457200" algn="l"/>
            <a:r>
              <a:rPr lang="en-US" altLang="zh-TW" sz="1500">
                <a:solidFill>
                  <a:srgbClr val="000066"/>
                </a:solidFill>
                <a:latin typeface="Century Gothic" pitchFamily="34" charset="0"/>
                <a:ea typeface="新細明體" pitchFamily="18" charset="-120"/>
              </a:rPr>
              <a:t>	This presentation contains forward-looking statements. These forward-looking statements are subject to risks, uncertainties and assumptions, some of which are beyond our control. Actual results may differ materially from those expressed or implied by these forward-looking statements. Because of these risks, uncertainties and assumptions, the forward-looking events and circumstances discussed in this presentation might not occur in the way we expect, or at all. You should not place undue reliance on any forward-looking information. </a:t>
            </a:r>
          </a:p>
          <a:p>
            <a:pPr marL="457200" indent="-457200" algn="l"/>
            <a:endParaRPr lang="en-US" altLang="zh-TW" sz="1500">
              <a:solidFill>
                <a:srgbClr val="000066"/>
              </a:solidFill>
              <a:latin typeface="Century Gothic" pitchFamily="34" charset="0"/>
              <a:ea typeface="新細明體" pitchFamily="18" charset="-120"/>
            </a:endParaRPr>
          </a:p>
          <a:p>
            <a:pPr marL="457200" indent="-457200" algn="l"/>
            <a:r>
              <a:rPr lang="en-US" altLang="zh-TW" sz="1500">
                <a:solidFill>
                  <a:srgbClr val="000066"/>
                </a:solidFill>
                <a:latin typeface="Century Gothic" pitchFamily="34" charset="0"/>
                <a:ea typeface="新細明體" pitchFamily="18" charset="-120"/>
              </a:rPr>
              <a:t>	In preparing the information herein, Tong Hsing have relied upon and assumed, without independent verification, the accuracy and completeness of all information available from public sources or which was provided to Tong Hsing or which was otherwise reviewed by Tong Hsing. Neither Tong Hsing nor its advisors have made any representation or warranty as to the accuracy or completeness of such information and nor do they assume any undertaking to supplement such information as further information becomes available or in light of changing circumstances. None of Tong Hsing, nor any of their respective affiliates, advisers or representatives shall have any liability whatsoever(in negligence or otherwise) for any loss howsoever arising from any use of this presentation or its contents or otherwise arising in connection with this presentation. Neither this presentation nor any of its contents may be reproduced to a third party without the prior written consent of Tong Hsing. </a:t>
            </a:r>
          </a:p>
        </p:txBody>
      </p:sp>
      <p:sp>
        <p:nvSpPr>
          <p:cNvPr id="84995" name="Rectangle 3"/>
          <p:cNvSpPr>
            <a:spLocks noChangeArrowheads="1"/>
          </p:cNvSpPr>
          <p:nvPr/>
        </p:nvSpPr>
        <p:spPr bwMode="auto">
          <a:xfrm>
            <a:off x="2806700" y="269875"/>
            <a:ext cx="2497138" cy="641350"/>
          </a:xfrm>
          <a:prstGeom prst="rect">
            <a:avLst/>
          </a:prstGeom>
          <a:noFill/>
          <a:ln w="9525">
            <a:noFill/>
            <a:miter lim="800000"/>
            <a:headEnd/>
            <a:tailEnd/>
          </a:ln>
          <a:effectLst/>
        </p:spPr>
        <p:txBody>
          <a:bodyPr wrap="none">
            <a:spAutoFit/>
          </a:bodyPr>
          <a:lstStyle/>
          <a:p>
            <a:pPr algn="r"/>
            <a:r>
              <a:rPr lang="en-US" altLang="zh-TW" sz="3600" u="sng">
                <a:solidFill>
                  <a:srgbClr val="000099"/>
                </a:solidFill>
                <a:latin typeface="Century Gothic" pitchFamily="34" charset="0"/>
                <a:ea typeface="新細明體" pitchFamily="18" charset="-120"/>
              </a:rPr>
              <a:t>Disclaimer</a:t>
            </a:r>
            <a:endParaRPr lang="zh-TW" altLang="en-US" sz="3600" u="sng">
              <a:solidFill>
                <a:srgbClr val="000099"/>
              </a:solidFill>
              <a:latin typeface="Century Gothic" pitchFamily="34" charset="0"/>
              <a:ea typeface="新細明體" pitchFamily="18" charset="-12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投影片編號版面配置區 5"/>
          <p:cNvSpPr>
            <a:spLocks noGrp="1"/>
          </p:cNvSpPr>
          <p:nvPr>
            <p:ph type="sldNum" sz="quarter" idx="12"/>
          </p:nvPr>
        </p:nvSpPr>
        <p:spPr/>
        <p:txBody>
          <a:bodyPr/>
          <a:lstStyle/>
          <a:p>
            <a:fld id="{C7F2F7F8-DCA2-4314-ABAB-8A7E11D2FD17}" type="slidenum">
              <a:rPr lang="zh-TW" altLang="en-US"/>
              <a:pPr/>
              <a:t>3</a:t>
            </a:fld>
            <a:endParaRPr lang="en-US" altLang="zh-TW"/>
          </a:p>
        </p:txBody>
      </p:sp>
      <p:sp>
        <p:nvSpPr>
          <p:cNvPr id="79874" name="Rectangle 2"/>
          <p:cNvSpPr>
            <a:spLocks noGrp="1" noChangeArrowheads="1"/>
          </p:cNvSpPr>
          <p:nvPr>
            <p:ph type="title"/>
          </p:nvPr>
        </p:nvSpPr>
        <p:spPr/>
        <p:txBody>
          <a:bodyPr/>
          <a:lstStyle/>
          <a:p>
            <a:r>
              <a:rPr lang="en-US" altLang="zh-TW" b="1">
                <a:solidFill>
                  <a:srgbClr val="000099"/>
                </a:solidFill>
                <a:latin typeface="Century Gothic" pitchFamily="34" charset="0"/>
                <a:ea typeface="新細明體" pitchFamily="18" charset="-120"/>
              </a:rPr>
              <a:t>Table of Contents</a:t>
            </a:r>
          </a:p>
        </p:txBody>
      </p:sp>
      <p:sp>
        <p:nvSpPr>
          <p:cNvPr id="79877" name="Text Box 5"/>
          <p:cNvSpPr txBox="1">
            <a:spLocks noChangeArrowheads="1"/>
          </p:cNvSpPr>
          <p:nvPr/>
        </p:nvSpPr>
        <p:spPr bwMode="auto">
          <a:xfrm>
            <a:off x="2270125" y="1931988"/>
            <a:ext cx="4953000" cy="1126462"/>
          </a:xfrm>
          <a:prstGeom prst="rect">
            <a:avLst/>
          </a:prstGeom>
          <a:noFill/>
          <a:ln w="9525">
            <a:noFill/>
            <a:miter lim="800000"/>
            <a:headEnd/>
            <a:tailEnd/>
          </a:ln>
          <a:effectLst/>
        </p:spPr>
        <p:txBody>
          <a:bodyPr>
            <a:spAutoFit/>
          </a:bodyPr>
          <a:lstStyle/>
          <a:p>
            <a:pPr marL="457200" indent="-457200" algn="l">
              <a:spcBef>
                <a:spcPct val="80000"/>
              </a:spcBef>
              <a:buFontTx/>
              <a:buAutoNum type="arabicPeriod"/>
            </a:pPr>
            <a:r>
              <a:rPr lang="en-US" altLang="zh-TW" u="sng" dirty="0">
                <a:solidFill>
                  <a:schemeClr val="accent2"/>
                </a:solidFill>
                <a:latin typeface="Century Gothic" pitchFamily="34" charset="0"/>
                <a:ea typeface="新細明體" pitchFamily="18" charset="-120"/>
              </a:rPr>
              <a:t>Financial Update</a:t>
            </a:r>
          </a:p>
          <a:p>
            <a:pPr marL="457200" indent="-457200" algn="l">
              <a:spcBef>
                <a:spcPct val="80000"/>
              </a:spcBef>
              <a:buFontTx/>
              <a:buAutoNum type="arabicPeriod"/>
            </a:pPr>
            <a:r>
              <a:rPr lang="en-US" altLang="zh-TW" dirty="0">
                <a:solidFill>
                  <a:srgbClr val="C0C0C0"/>
                </a:solidFill>
                <a:latin typeface="Century Gothic" pitchFamily="34" charset="0"/>
                <a:ea typeface="新細明體" pitchFamily="18" charset="-120"/>
              </a:rPr>
              <a:t>Business </a:t>
            </a:r>
            <a:r>
              <a:rPr lang="en-US" altLang="zh-TW" dirty="0" smtClean="0">
                <a:solidFill>
                  <a:srgbClr val="C0C0C0"/>
                </a:solidFill>
                <a:latin typeface="Century Gothic" pitchFamily="34" charset="0"/>
                <a:ea typeface="新細明體" pitchFamily="18" charset="-120"/>
              </a:rPr>
              <a:t>Update</a:t>
            </a:r>
            <a:endParaRPr lang="en-US" altLang="zh-TW" dirty="0">
              <a:solidFill>
                <a:srgbClr val="C0C0C0"/>
              </a:solidFill>
              <a:latin typeface="Century Gothic" pitchFamily="34" charset="0"/>
              <a:ea typeface="新細明體" pitchFamily="18" charset="-12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投影片編號版面配置區 3"/>
          <p:cNvSpPr>
            <a:spLocks noGrp="1"/>
          </p:cNvSpPr>
          <p:nvPr>
            <p:ph type="sldNum" sz="quarter" idx="12"/>
          </p:nvPr>
        </p:nvSpPr>
        <p:spPr/>
        <p:txBody>
          <a:bodyPr/>
          <a:lstStyle/>
          <a:p>
            <a:pPr>
              <a:defRPr/>
            </a:pPr>
            <a:fld id="{A12A685F-B613-4D95-8AFF-0CA1735CFA1E}" type="slidenum">
              <a:rPr lang="zh-TW" altLang="en-US"/>
              <a:pPr>
                <a:defRPr/>
              </a:pPr>
              <a:t>4</a:t>
            </a:fld>
            <a:endParaRPr lang="en-US" altLang="zh-TW"/>
          </a:p>
        </p:txBody>
      </p:sp>
      <p:sp>
        <p:nvSpPr>
          <p:cNvPr id="409602" name="Rectangle 2"/>
          <p:cNvSpPr>
            <a:spLocks noChangeArrowheads="1"/>
          </p:cNvSpPr>
          <p:nvPr/>
        </p:nvSpPr>
        <p:spPr bwMode="auto">
          <a:xfrm>
            <a:off x="-249382" y="145288"/>
            <a:ext cx="9144000" cy="914400"/>
          </a:xfrm>
          <a:prstGeom prst="rect">
            <a:avLst/>
          </a:prstGeom>
          <a:noFill/>
          <a:ln w="9525">
            <a:noFill/>
            <a:miter lim="800000"/>
            <a:headEnd/>
            <a:tailEnd/>
          </a:ln>
          <a:effectLst>
            <a:outerShdw dist="35921" dir="2700000" algn="ctr" rotWithShape="0">
              <a:srgbClr val="FFFF66"/>
            </a:outerShdw>
          </a:effectLst>
        </p:spPr>
        <p:txBody>
          <a:bodyPr anchor="ctr"/>
          <a:lstStyle/>
          <a:p>
            <a:pPr>
              <a:defRPr/>
            </a:pPr>
            <a:r>
              <a:rPr lang="en-US" altLang="zh-TW" sz="3200" u="sng" dirty="0" smtClean="0">
                <a:solidFill>
                  <a:srgbClr val="000099"/>
                </a:solidFill>
                <a:latin typeface="Century Gothic" pitchFamily="34" charset="0"/>
                <a:ea typeface="新細明體" pitchFamily="18" charset="-120"/>
              </a:rPr>
              <a:t>4Q 21 </a:t>
            </a:r>
            <a:r>
              <a:rPr lang="en-US" altLang="zh-TW" sz="3200" u="sng" dirty="0">
                <a:solidFill>
                  <a:srgbClr val="000099"/>
                </a:solidFill>
                <a:latin typeface="Century Gothic" pitchFamily="34" charset="0"/>
                <a:ea typeface="新細明體" pitchFamily="18" charset="-120"/>
              </a:rPr>
              <a:t>Income Statement</a:t>
            </a:r>
            <a:br>
              <a:rPr lang="en-US" altLang="zh-TW" sz="3200" u="sng" dirty="0">
                <a:solidFill>
                  <a:srgbClr val="000099"/>
                </a:solidFill>
                <a:latin typeface="Century Gothic" pitchFamily="34" charset="0"/>
                <a:ea typeface="新細明體" pitchFamily="18" charset="-120"/>
              </a:rPr>
            </a:br>
            <a:r>
              <a:rPr lang="en-US" altLang="zh-TW" sz="3200" u="sng" dirty="0" err="1">
                <a:solidFill>
                  <a:srgbClr val="000099"/>
                </a:solidFill>
                <a:latin typeface="Century Gothic" pitchFamily="34" charset="0"/>
                <a:ea typeface="新細明體" pitchFamily="18" charset="-120"/>
              </a:rPr>
              <a:t>QoQ</a:t>
            </a:r>
            <a:r>
              <a:rPr lang="en-US" altLang="zh-TW" sz="3200" u="sng" dirty="0">
                <a:solidFill>
                  <a:srgbClr val="000099"/>
                </a:solidFill>
                <a:latin typeface="Century Gothic" pitchFamily="34" charset="0"/>
                <a:ea typeface="新細明體" pitchFamily="18" charset="-120"/>
              </a:rPr>
              <a:t> Comparison</a:t>
            </a:r>
            <a:endParaRPr lang="en-US" altLang="zh-TW" u="sng" dirty="0">
              <a:solidFill>
                <a:srgbClr val="000099"/>
              </a:solidFill>
              <a:latin typeface="Century Gothic" pitchFamily="34" charset="0"/>
              <a:ea typeface="新細明體" pitchFamily="18" charset="-120"/>
            </a:endParaRPr>
          </a:p>
        </p:txBody>
      </p:sp>
      <p:sp>
        <p:nvSpPr>
          <p:cNvPr id="409603" name="Text Box 3"/>
          <p:cNvSpPr txBox="1">
            <a:spLocks noChangeArrowheads="1"/>
          </p:cNvSpPr>
          <p:nvPr/>
        </p:nvSpPr>
        <p:spPr bwMode="auto">
          <a:xfrm>
            <a:off x="496888" y="862013"/>
            <a:ext cx="8229600" cy="579437"/>
          </a:xfrm>
          <a:prstGeom prst="rect">
            <a:avLst/>
          </a:prstGeom>
          <a:noFill/>
          <a:ln w="9525">
            <a:noFill/>
            <a:miter lim="800000"/>
            <a:headEnd/>
            <a:tailEnd/>
          </a:ln>
          <a:effectLst>
            <a:outerShdw dist="35921" dir="2700000" algn="ctr" rotWithShape="0">
              <a:srgbClr val="FFFF00"/>
            </a:outerShdw>
          </a:effectLst>
        </p:spPr>
        <p:txBody>
          <a:bodyPr>
            <a:spAutoFit/>
          </a:bodyPr>
          <a:lstStyle/>
          <a:p>
            <a:pPr algn="r" eaLnBrk="0" hangingPunct="0">
              <a:defRPr/>
            </a:pPr>
            <a:r>
              <a:rPr lang="zh-TW" altLang="en-US" sz="3200" b="1" u="sng">
                <a:solidFill>
                  <a:srgbClr val="FF3300"/>
                </a:solidFill>
                <a:effectLst>
                  <a:outerShdw blurRad="38100" dist="38100" dir="2700000" algn="tl">
                    <a:srgbClr val="C0C0C0"/>
                  </a:outerShdw>
                </a:effectLst>
                <a:latin typeface="Century Gothic" pitchFamily="34" charset="0"/>
                <a:ea typeface="新細明體" pitchFamily="18" charset="-120"/>
              </a:rPr>
              <a:t>- </a:t>
            </a:r>
            <a:r>
              <a:rPr lang="en-US" altLang="zh-TW" sz="1600" b="1" u="sng">
                <a:solidFill>
                  <a:srgbClr val="FF3300"/>
                </a:solidFill>
                <a:effectLst>
                  <a:outerShdw blurRad="38100" dist="38100" dir="2700000" algn="tl">
                    <a:srgbClr val="C0C0C0"/>
                  </a:outerShdw>
                </a:effectLst>
                <a:latin typeface="Century Gothic" pitchFamily="34" charset="0"/>
                <a:ea typeface="新細明體" pitchFamily="18" charset="-120"/>
              </a:rPr>
              <a:t>consolidated</a:t>
            </a:r>
          </a:p>
        </p:txBody>
      </p:sp>
      <p:sp>
        <p:nvSpPr>
          <p:cNvPr id="10" name="Text Box 8"/>
          <p:cNvSpPr txBox="1">
            <a:spLocks noChangeArrowheads="1"/>
          </p:cNvSpPr>
          <p:nvPr/>
        </p:nvSpPr>
        <p:spPr bwMode="auto">
          <a:xfrm>
            <a:off x="249239" y="6126154"/>
            <a:ext cx="6056312" cy="307777"/>
          </a:xfrm>
          <a:prstGeom prst="rect">
            <a:avLst/>
          </a:prstGeom>
          <a:noFill/>
          <a:ln w="9525">
            <a:noFill/>
            <a:miter lim="800000"/>
            <a:headEnd/>
            <a:tailEnd/>
          </a:ln>
          <a:effectLst/>
        </p:spPr>
        <p:txBody>
          <a:bodyPr wrap="square">
            <a:spAutoFit/>
          </a:bodyPr>
          <a:lstStyle/>
          <a:p>
            <a:pPr algn="l">
              <a:spcBef>
                <a:spcPct val="50000"/>
              </a:spcBef>
            </a:pPr>
            <a:r>
              <a:rPr lang="en-US" altLang="zh-TW" sz="1400" b="1" dirty="0">
                <a:solidFill>
                  <a:schemeClr val="accent2"/>
                </a:solidFill>
                <a:latin typeface="Arial" charset="0"/>
                <a:ea typeface="新細明體" charset="-120"/>
              </a:rPr>
              <a:t>*</a:t>
            </a:r>
            <a:r>
              <a:rPr lang="en-US" altLang="zh-TW" sz="1400" b="1" dirty="0" smtClean="0">
                <a:solidFill>
                  <a:schemeClr val="accent2"/>
                </a:solidFill>
                <a:latin typeface="Arial" charset="0"/>
                <a:ea typeface="新細明體" charset="-120"/>
              </a:rPr>
              <a:t>2021 Q4 </a:t>
            </a:r>
            <a:r>
              <a:rPr lang="en-US" altLang="zh-TW" sz="1400" b="1" dirty="0">
                <a:solidFill>
                  <a:schemeClr val="accent2"/>
                </a:solidFill>
                <a:latin typeface="Arial" charset="0"/>
                <a:ea typeface="新細明體" charset="-120"/>
              </a:rPr>
              <a:t>Weighted Average Outstanding Shares : </a:t>
            </a:r>
            <a:r>
              <a:rPr lang="en-US" altLang="zh-TW" sz="1400" b="1" dirty="0" smtClean="0">
                <a:solidFill>
                  <a:schemeClr val="accent2"/>
                </a:solidFill>
                <a:latin typeface="Arial" charset="0"/>
                <a:ea typeface="新細明體" charset="-120"/>
              </a:rPr>
              <a:t>178.538Million</a:t>
            </a:r>
            <a:endParaRPr lang="en-US" altLang="zh-TW" sz="1400" b="1" dirty="0">
              <a:solidFill>
                <a:schemeClr val="accent2"/>
              </a:solidFill>
              <a:latin typeface="Arial" charset="0"/>
              <a:ea typeface="新細明體" charset="-120"/>
            </a:endParaRPr>
          </a:p>
        </p:txBody>
      </p:sp>
      <p:sp>
        <p:nvSpPr>
          <p:cNvPr id="12" name="Text Box 8"/>
          <p:cNvSpPr txBox="1">
            <a:spLocks noChangeArrowheads="1"/>
          </p:cNvSpPr>
          <p:nvPr/>
        </p:nvSpPr>
        <p:spPr bwMode="auto">
          <a:xfrm>
            <a:off x="249239" y="6352450"/>
            <a:ext cx="6056312" cy="307777"/>
          </a:xfrm>
          <a:prstGeom prst="rect">
            <a:avLst/>
          </a:prstGeom>
          <a:noFill/>
          <a:ln w="9525">
            <a:noFill/>
            <a:miter lim="800000"/>
            <a:headEnd/>
            <a:tailEnd/>
          </a:ln>
          <a:effectLst/>
        </p:spPr>
        <p:txBody>
          <a:bodyPr wrap="square">
            <a:spAutoFit/>
          </a:bodyPr>
          <a:lstStyle/>
          <a:p>
            <a:pPr algn="l">
              <a:spcBef>
                <a:spcPct val="50000"/>
              </a:spcBef>
            </a:pPr>
            <a:r>
              <a:rPr lang="en-US" altLang="zh-TW" sz="1400" b="1" dirty="0">
                <a:solidFill>
                  <a:schemeClr val="accent2"/>
                </a:solidFill>
                <a:latin typeface="Arial" charset="0"/>
                <a:ea typeface="新細明體" charset="-120"/>
              </a:rPr>
              <a:t>*</a:t>
            </a:r>
            <a:r>
              <a:rPr lang="en-US" altLang="zh-TW" sz="1400" b="1" dirty="0" smtClean="0">
                <a:solidFill>
                  <a:schemeClr val="accent2"/>
                </a:solidFill>
                <a:latin typeface="Arial" charset="0"/>
                <a:ea typeface="新細明體" charset="-120"/>
              </a:rPr>
              <a:t>2021 Q3</a:t>
            </a:r>
            <a:r>
              <a:rPr lang="zh-TW" altLang="en-US" sz="1400" b="1" dirty="0" smtClean="0">
                <a:solidFill>
                  <a:schemeClr val="accent2"/>
                </a:solidFill>
                <a:latin typeface="Arial" charset="0"/>
                <a:ea typeface="新細明體" charset="-120"/>
              </a:rPr>
              <a:t> </a:t>
            </a:r>
            <a:r>
              <a:rPr lang="en-US" altLang="zh-TW" sz="1400" b="1" dirty="0" smtClean="0">
                <a:solidFill>
                  <a:schemeClr val="accent2"/>
                </a:solidFill>
                <a:latin typeface="Arial" charset="0"/>
                <a:ea typeface="新細明體" charset="-120"/>
              </a:rPr>
              <a:t>Weighted </a:t>
            </a:r>
            <a:r>
              <a:rPr lang="en-US" altLang="zh-TW" sz="1400" b="1" dirty="0">
                <a:solidFill>
                  <a:schemeClr val="accent2"/>
                </a:solidFill>
                <a:latin typeface="Arial" charset="0"/>
                <a:ea typeface="新細明體" charset="-120"/>
              </a:rPr>
              <a:t>Average Outstanding Shares : </a:t>
            </a:r>
            <a:r>
              <a:rPr lang="en-US" altLang="zh-TW" sz="1400" b="1" dirty="0" smtClean="0">
                <a:solidFill>
                  <a:schemeClr val="accent2"/>
                </a:solidFill>
                <a:latin typeface="Arial" charset="0"/>
                <a:ea typeface="新細明體" charset="-120"/>
              </a:rPr>
              <a:t>178.474Million</a:t>
            </a:r>
            <a:endParaRPr lang="en-US" altLang="zh-TW" sz="1400" b="1" dirty="0">
              <a:solidFill>
                <a:schemeClr val="accent2"/>
              </a:solidFill>
              <a:latin typeface="Arial" charset="0"/>
              <a:ea typeface="新細明體" charset="-120"/>
            </a:endParaRPr>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8998" y="1462464"/>
            <a:ext cx="8645379" cy="466368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72133325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投影片編號版面配置區 3"/>
          <p:cNvSpPr>
            <a:spLocks noGrp="1"/>
          </p:cNvSpPr>
          <p:nvPr>
            <p:ph type="sldNum" sz="quarter" idx="12"/>
          </p:nvPr>
        </p:nvSpPr>
        <p:spPr/>
        <p:txBody>
          <a:bodyPr/>
          <a:lstStyle/>
          <a:p>
            <a:pPr>
              <a:defRPr/>
            </a:pPr>
            <a:fld id="{7E49F6FA-0AE0-4005-A7A4-85FAA9D345D7}" type="slidenum">
              <a:rPr lang="zh-TW" altLang="en-US"/>
              <a:pPr>
                <a:defRPr/>
              </a:pPr>
              <a:t>5</a:t>
            </a:fld>
            <a:endParaRPr lang="en-US" altLang="zh-TW"/>
          </a:p>
        </p:txBody>
      </p:sp>
      <p:sp>
        <p:nvSpPr>
          <p:cNvPr id="410626" name="Rectangle 2"/>
          <p:cNvSpPr>
            <a:spLocks noChangeArrowheads="1"/>
          </p:cNvSpPr>
          <p:nvPr/>
        </p:nvSpPr>
        <p:spPr bwMode="auto">
          <a:xfrm>
            <a:off x="0" y="157163"/>
            <a:ext cx="9144000" cy="914400"/>
          </a:xfrm>
          <a:prstGeom prst="rect">
            <a:avLst/>
          </a:prstGeom>
          <a:noFill/>
          <a:ln w="9525">
            <a:noFill/>
            <a:miter lim="800000"/>
            <a:headEnd/>
            <a:tailEnd/>
          </a:ln>
          <a:effectLst>
            <a:outerShdw dist="35921" dir="2700000" algn="ctr" rotWithShape="0">
              <a:srgbClr val="FFFF66"/>
            </a:outerShdw>
          </a:effectLst>
        </p:spPr>
        <p:txBody>
          <a:bodyPr anchor="ctr"/>
          <a:lstStyle/>
          <a:p>
            <a:pPr>
              <a:defRPr/>
            </a:pPr>
            <a:r>
              <a:rPr lang="en-US" altLang="zh-TW" sz="3200" u="sng" dirty="0" smtClean="0">
                <a:solidFill>
                  <a:srgbClr val="000099"/>
                </a:solidFill>
                <a:latin typeface="Century Gothic" pitchFamily="34" charset="0"/>
                <a:ea typeface="新細明體" pitchFamily="18" charset="-120"/>
              </a:rPr>
              <a:t>4Q 21 </a:t>
            </a:r>
            <a:r>
              <a:rPr lang="en-US" altLang="zh-TW" sz="3200" u="sng" dirty="0">
                <a:solidFill>
                  <a:srgbClr val="000099"/>
                </a:solidFill>
                <a:latin typeface="Century Gothic" pitchFamily="34" charset="0"/>
                <a:ea typeface="新細明體" pitchFamily="18" charset="-120"/>
              </a:rPr>
              <a:t>Income Statement</a:t>
            </a:r>
            <a:br>
              <a:rPr lang="en-US" altLang="zh-TW" sz="3200" u="sng" dirty="0">
                <a:solidFill>
                  <a:srgbClr val="000099"/>
                </a:solidFill>
                <a:latin typeface="Century Gothic" pitchFamily="34" charset="0"/>
                <a:ea typeface="新細明體" pitchFamily="18" charset="-120"/>
              </a:rPr>
            </a:br>
            <a:r>
              <a:rPr lang="en-US" altLang="zh-TW" sz="3200" u="sng" dirty="0" err="1">
                <a:solidFill>
                  <a:srgbClr val="000099"/>
                </a:solidFill>
                <a:latin typeface="Century Gothic" pitchFamily="34" charset="0"/>
                <a:ea typeface="新細明體" pitchFamily="18" charset="-120"/>
              </a:rPr>
              <a:t>YoY</a:t>
            </a:r>
            <a:r>
              <a:rPr lang="en-US" altLang="zh-TW" sz="3200" u="sng" dirty="0">
                <a:solidFill>
                  <a:srgbClr val="000099"/>
                </a:solidFill>
                <a:latin typeface="Century Gothic" pitchFamily="34" charset="0"/>
                <a:ea typeface="新細明體" pitchFamily="18" charset="-120"/>
              </a:rPr>
              <a:t> Comparison</a:t>
            </a:r>
            <a:endParaRPr lang="en-US" altLang="zh-TW" u="sng" dirty="0">
              <a:solidFill>
                <a:srgbClr val="000099"/>
              </a:solidFill>
              <a:latin typeface="Century Gothic" pitchFamily="34" charset="0"/>
              <a:ea typeface="新細明體" pitchFamily="18" charset="-120"/>
            </a:endParaRPr>
          </a:p>
        </p:txBody>
      </p:sp>
      <p:sp>
        <p:nvSpPr>
          <p:cNvPr id="410627" name="Text Box 3"/>
          <p:cNvSpPr txBox="1">
            <a:spLocks noChangeArrowheads="1"/>
          </p:cNvSpPr>
          <p:nvPr/>
        </p:nvSpPr>
        <p:spPr bwMode="auto">
          <a:xfrm>
            <a:off x="304800" y="808038"/>
            <a:ext cx="8229600" cy="579437"/>
          </a:xfrm>
          <a:prstGeom prst="rect">
            <a:avLst/>
          </a:prstGeom>
          <a:noFill/>
          <a:ln w="9525">
            <a:noFill/>
            <a:miter lim="800000"/>
            <a:headEnd/>
            <a:tailEnd/>
          </a:ln>
          <a:effectLst>
            <a:outerShdw dist="35921" dir="2700000" algn="ctr" rotWithShape="0">
              <a:srgbClr val="FFFF00"/>
            </a:outerShdw>
          </a:effectLst>
        </p:spPr>
        <p:txBody>
          <a:bodyPr>
            <a:spAutoFit/>
          </a:bodyPr>
          <a:lstStyle/>
          <a:p>
            <a:pPr algn="r" eaLnBrk="0" hangingPunct="0">
              <a:defRPr/>
            </a:pPr>
            <a:r>
              <a:rPr lang="zh-TW" altLang="en-US" sz="3200" b="1" u="sng">
                <a:solidFill>
                  <a:srgbClr val="FF3300"/>
                </a:solidFill>
                <a:effectLst>
                  <a:outerShdw blurRad="38100" dist="38100" dir="2700000" algn="tl">
                    <a:srgbClr val="C0C0C0"/>
                  </a:outerShdw>
                </a:effectLst>
                <a:latin typeface="Century Gothic" pitchFamily="34" charset="0"/>
                <a:ea typeface="新細明體" pitchFamily="18" charset="-120"/>
              </a:rPr>
              <a:t>- </a:t>
            </a:r>
            <a:r>
              <a:rPr lang="en-US" altLang="zh-TW" sz="1600" b="1" u="sng">
                <a:solidFill>
                  <a:srgbClr val="FF3300"/>
                </a:solidFill>
                <a:effectLst>
                  <a:outerShdw blurRad="38100" dist="38100" dir="2700000" algn="tl">
                    <a:srgbClr val="C0C0C0"/>
                  </a:outerShdw>
                </a:effectLst>
                <a:latin typeface="Century Gothic" pitchFamily="34" charset="0"/>
                <a:ea typeface="新細明體" pitchFamily="18" charset="-120"/>
              </a:rPr>
              <a:t>consolidated</a:t>
            </a:r>
          </a:p>
        </p:txBody>
      </p:sp>
      <p:sp>
        <p:nvSpPr>
          <p:cNvPr id="14" name="Text Box 8"/>
          <p:cNvSpPr txBox="1">
            <a:spLocks noChangeArrowheads="1"/>
          </p:cNvSpPr>
          <p:nvPr/>
        </p:nvSpPr>
        <p:spPr bwMode="auto">
          <a:xfrm>
            <a:off x="249238" y="6073335"/>
            <a:ext cx="6056312" cy="307777"/>
          </a:xfrm>
          <a:prstGeom prst="rect">
            <a:avLst/>
          </a:prstGeom>
          <a:noFill/>
          <a:ln w="9525">
            <a:noFill/>
            <a:miter lim="800000"/>
            <a:headEnd/>
            <a:tailEnd/>
          </a:ln>
          <a:effectLst/>
        </p:spPr>
        <p:txBody>
          <a:bodyPr wrap="square">
            <a:spAutoFit/>
          </a:bodyPr>
          <a:lstStyle/>
          <a:p>
            <a:pPr algn="l">
              <a:spcBef>
                <a:spcPct val="50000"/>
              </a:spcBef>
            </a:pPr>
            <a:r>
              <a:rPr lang="en-US" altLang="zh-TW" sz="1400" b="1" dirty="0">
                <a:solidFill>
                  <a:schemeClr val="accent2"/>
                </a:solidFill>
                <a:latin typeface="Arial" charset="0"/>
                <a:ea typeface="新細明體" charset="-120"/>
              </a:rPr>
              <a:t>*</a:t>
            </a:r>
            <a:r>
              <a:rPr lang="en-US" altLang="zh-TW" sz="1400" b="1" dirty="0" smtClean="0">
                <a:solidFill>
                  <a:schemeClr val="accent2"/>
                </a:solidFill>
                <a:latin typeface="Arial" charset="0"/>
                <a:ea typeface="新細明體" charset="-120"/>
              </a:rPr>
              <a:t>2021 Q4 </a:t>
            </a:r>
            <a:r>
              <a:rPr lang="en-US" altLang="zh-TW" sz="1400" b="1" dirty="0">
                <a:solidFill>
                  <a:schemeClr val="accent2"/>
                </a:solidFill>
                <a:latin typeface="Arial" charset="0"/>
                <a:ea typeface="新細明體" charset="-120"/>
              </a:rPr>
              <a:t>Weighted Average Outstanding Shares : </a:t>
            </a:r>
            <a:r>
              <a:rPr lang="en-US" altLang="zh-TW" sz="1400" b="1" dirty="0" smtClean="0">
                <a:solidFill>
                  <a:schemeClr val="accent2"/>
                </a:solidFill>
                <a:latin typeface="Arial" charset="0"/>
                <a:ea typeface="新細明體" charset="-120"/>
              </a:rPr>
              <a:t>178.538Million</a:t>
            </a:r>
            <a:endParaRPr lang="en-US" altLang="zh-TW" sz="1400" b="1" dirty="0">
              <a:solidFill>
                <a:schemeClr val="accent2"/>
              </a:solidFill>
              <a:latin typeface="Arial" charset="0"/>
              <a:ea typeface="新細明體" charset="-120"/>
            </a:endParaRPr>
          </a:p>
        </p:txBody>
      </p:sp>
      <p:sp>
        <p:nvSpPr>
          <p:cNvPr id="15" name="Text Box 8"/>
          <p:cNvSpPr txBox="1">
            <a:spLocks noChangeArrowheads="1"/>
          </p:cNvSpPr>
          <p:nvPr/>
        </p:nvSpPr>
        <p:spPr bwMode="auto">
          <a:xfrm>
            <a:off x="249238" y="6308725"/>
            <a:ext cx="6056312" cy="307777"/>
          </a:xfrm>
          <a:prstGeom prst="rect">
            <a:avLst/>
          </a:prstGeom>
          <a:noFill/>
          <a:ln w="9525">
            <a:noFill/>
            <a:miter lim="800000"/>
            <a:headEnd/>
            <a:tailEnd/>
          </a:ln>
          <a:effectLst/>
        </p:spPr>
        <p:txBody>
          <a:bodyPr wrap="square">
            <a:spAutoFit/>
          </a:bodyPr>
          <a:lstStyle/>
          <a:p>
            <a:pPr algn="l">
              <a:spcBef>
                <a:spcPct val="50000"/>
              </a:spcBef>
            </a:pPr>
            <a:r>
              <a:rPr lang="en-US" altLang="zh-TW" sz="1400" b="1" dirty="0">
                <a:solidFill>
                  <a:schemeClr val="accent2"/>
                </a:solidFill>
                <a:latin typeface="Arial" charset="0"/>
                <a:ea typeface="新細明體" charset="-120"/>
              </a:rPr>
              <a:t>*</a:t>
            </a:r>
            <a:r>
              <a:rPr lang="en-US" altLang="zh-TW" sz="1400" b="1" dirty="0" smtClean="0">
                <a:solidFill>
                  <a:schemeClr val="accent2"/>
                </a:solidFill>
                <a:latin typeface="Arial" charset="0"/>
                <a:ea typeface="新細明體" charset="-120"/>
              </a:rPr>
              <a:t>2020 Q4 </a:t>
            </a:r>
            <a:r>
              <a:rPr lang="en-US" altLang="zh-TW" sz="1400" b="1" dirty="0">
                <a:solidFill>
                  <a:schemeClr val="accent2"/>
                </a:solidFill>
                <a:latin typeface="Arial" charset="0"/>
                <a:ea typeface="新細明體" charset="-120"/>
              </a:rPr>
              <a:t>Weighted Average Outstanding Shares : </a:t>
            </a:r>
            <a:r>
              <a:rPr lang="en-US" altLang="zh-TW" sz="1400" b="1" dirty="0" smtClean="0">
                <a:solidFill>
                  <a:schemeClr val="accent2"/>
                </a:solidFill>
                <a:latin typeface="Arial" charset="0"/>
                <a:ea typeface="新細明體" charset="-120"/>
              </a:rPr>
              <a:t>178.378Million</a:t>
            </a:r>
            <a:endParaRPr lang="en-US" altLang="zh-TW" sz="1400" b="1" dirty="0">
              <a:solidFill>
                <a:schemeClr val="accent2"/>
              </a:solidFill>
              <a:latin typeface="Arial" charset="0"/>
              <a:ea typeface="新細明體" charset="-120"/>
            </a:endParaRPr>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2963" y="1195057"/>
            <a:ext cx="8763754" cy="50321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83158640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投影片編號版面配置區 3"/>
          <p:cNvSpPr>
            <a:spLocks noGrp="1"/>
          </p:cNvSpPr>
          <p:nvPr>
            <p:ph type="sldNum" sz="quarter" idx="12"/>
          </p:nvPr>
        </p:nvSpPr>
        <p:spPr/>
        <p:txBody>
          <a:bodyPr/>
          <a:lstStyle/>
          <a:p>
            <a:pPr>
              <a:defRPr/>
            </a:pPr>
            <a:fld id="{7E49F6FA-0AE0-4005-A7A4-85FAA9D345D7}" type="slidenum">
              <a:rPr lang="zh-TW" altLang="en-US"/>
              <a:pPr>
                <a:defRPr/>
              </a:pPr>
              <a:t>6</a:t>
            </a:fld>
            <a:endParaRPr lang="en-US" altLang="zh-TW"/>
          </a:p>
        </p:txBody>
      </p:sp>
      <p:sp>
        <p:nvSpPr>
          <p:cNvPr id="410626" name="Rectangle 2"/>
          <p:cNvSpPr>
            <a:spLocks noChangeArrowheads="1"/>
          </p:cNvSpPr>
          <p:nvPr/>
        </p:nvSpPr>
        <p:spPr bwMode="auto">
          <a:xfrm>
            <a:off x="0" y="157163"/>
            <a:ext cx="9144000" cy="914400"/>
          </a:xfrm>
          <a:prstGeom prst="rect">
            <a:avLst/>
          </a:prstGeom>
          <a:noFill/>
          <a:ln w="9525">
            <a:noFill/>
            <a:miter lim="800000"/>
            <a:headEnd/>
            <a:tailEnd/>
          </a:ln>
          <a:effectLst>
            <a:outerShdw dist="35921" dir="2700000" algn="ctr" rotWithShape="0">
              <a:srgbClr val="FFFF66"/>
            </a:outerShdw>
          </a:effectLst>
        </p:spPr>
        <p:txBody>
          <a:bodyPr anchor="ctr"/>
          <a:lstStyle/>
          <a:p>
            <a:pPr>
              <a:defRPr/>
            </a:pPr>
            <a:r>
              <a:rPr lang="en-US" altLang="zh-TW" sz="3200" u="sng" dirty="0" smtClean="0">
                <a:solidFill>
                  <a:srgbClr val="000099"/>
                </a:solidFill>
                <a:latin typeface="Century Gothic" pitchFamily="34" charset="0"/>
                <a:ea typeface="新細明體" pitchFamily="18" charset="-120"/>
              </a:rPr>
              <a:t>2021</a:t>
            </a:r>
            <a:r>
              <a:rPr lang="zh-TW" altLang="en-US" sz="3200" u="sng" dirty="0" smtClean="0">
                <a:solidFill>
                  <a:srgbClr val="000099"/>
                </a:solidFill>
                <a:latin typeface="Century Gothic" pitchFamily="34" charset="0"/>
                <a:ea typeface="新細明體" pitchFamily="18" charset="-120"/>
              </a:rPr>
              <a:t> </a:t>
            </a:r>
            <a:r>
              <a:rPr lang="en-US" altLang="zh-TW" sz="3200" u="sng" dirty="0" smtClean="0">
                <a:solidFill>
                  <a:srgbClr val="000099"/>
                </a:solidFill>
                <a:latin typeface="Century Gothic" pitchFamily="34" charset="0"/>
                <a:ea typeface="新細明體" pitchFamily="18" charset="-120"/>
              </a:rPr>
              <a:t>Income </a:t>
            </a:r>
            <a:r>
              <a:rPr lang="en-US" altLang="zh-TW" sz="3200" u="sng" dirty="0">
                <a:solidFill>
                  <a:srgbClr val="000099"/>
                </a:solidFill>
                <a:latin typeface="Century Gothic" pitchFamily="34" charset="0"/>
                <a:ea typeface="新細明體" pitchFamily="18" charset="-120"/>
              </a:rPr>
              <a:t>Statement</a:t>
            </a:r>
            <a:br>
              <a:rPr lang="en-US" altLang="zh-TW" sz="3200" u="sng" dirty="0">
                <a:solidFill>
                  <a:srgbClr val="000099"/>
                </a:solidFill>
                <a:latin typeface="Century Gothic" pitchFamily="34" charset="0"/>
                <a:ea typeface="新細明體" pitchFamily="18" charset="-120"/>
              </a:rPr>
            </a:br>
            <a:r>
              <a:rPr lang="en-US" altLang="zh-TW" sz="3200" u="sng" dirty="0" err="1">
                <a:solidFill>
                  <a:srgbClr val="000099"/>
                </a:solidFill>
                <a:latin typeface="Century Gothic" pitchFamily="34" charset="0"/>
                <a:ea typeface="新細明體" pitchFamily="18" charset="-120"/>
              </a:rPr>
              <a:t>YoY</a:t>
            </a:r>
            <a:r>
              <a:rPr lang="en-US" altLang="zh-TW" sz="3200" u="sng" dirty="0">
                <a:solidFill>
                  <a:srgbClr val="000099"/>
                </a:solidFill>
                <a:latin typeface="Century Gothic" pitchFamily="34" charset="0"/>
                <a:ea typeface="新細明體" pitchFamily="18" charset="-120"/>
              </a:rPr>
              <a:t> Comparison</a:t>
            </a:r>
          </a:p>
        </p:txBody>
      </p:sp>
      <p:sp>
        <p:nvSpPr>
          <p:cNvPr id="410627" name="Text Box 3"/>
          <p:cNvSpPr txBox="1">
            <a:spLocks noChangeArrowheads="1"/>
          </p:cNvSpPr>
          <p:nvPr/>
        </p:nvSpPr>
        <p:spPr bwMode="auto">
          <a:xfrm>
            <a:off x="304800" y="792218"/>
            <a:ext cx="8229600" cy="579437"/>
          </a:xfrm>
          <a:prstGeom prst="rect">
            <a:avLst/>
          </a:prstGeom>
          <a:noFill/>
          <a:ln w="9525">
            <a:noFill/>
            <a:miter lim="800000"/>
            <a:headEnd/>
            <a:tailEnd/>
          </a:ln>
          <a:effectLst>
            <a:outerShdw dist="35921" dir="2700000" algn="ctr" rotWithShape="0">
              <a:srgbClr val="FFFF00"/>
            </a:outerShdw>
          </a:effectLst>
        </p:spPr>
        <p:txBody>
          <a:bodyPr>
            <a:spAutoFit/>
          </a:bodyPr>
          <a:lstStyle/>
          <a:p>
            <a:pPr algn="r" eaLnBrk="0" hangingPunct="0">
              <a:defRPr/>
            </a:pPr>
            <a:r>
              <a:rPr lang="zh-TW" altLang="en-US" sz="3200" b="1" u="sng">
                <a:solidFill>
                  <a:srgbClr val="FF3300"/>
                </a:solidFill>
                <a:effectLst>
                  <a:outerShdw blurRad="38100" dist="38100" dir="2700000" algn="tl">
                    <a:srgbClr val="C0C0C0"/>
                  </a:outerShdw>
                </a:effectLst>
                <a:latin typeface="Century Gothic" pitchFamily="34" charset="0"/>
                <a:ea typeface="新細明體" pitchFamily="18" charset="-120"/>
              </a:rPr>
              <a:t>- </a:t>
            </a:r>
            <a:r>
              <a:rPr lang="en-US" altLang="zh-TW" sz="1600" b="1" u="sng">
                <a:solidFill>
                  <a:srgbClr val="FF3300"/>
                </a:solidFill>
                <a:effectLst>
                  <a:outerShdw blurRad="38100" dist="38100" dir="2700000" algn="tl">
                    <a:srgbClr val="C0C0C0"/>
                  </a:outerShdw>
                </a:effectLst>
                <a:latin typeface="Century Gothic" pitchFamily="34" charset="0"/>
                <a:ea typeface="新細明體" pitchFamily="18" charset="-120"/>
              </a:rPr>
              <a:t>consolidated</a:t>
            </a:r>
          </a:p>
        </p:txBody>
      </p:sp>
      <p:sp>
        <p:nvSpPr>
          <p:cNvPr id="9" name="Text Box 3"/>
          <p:cNvSpPr txBox="1">
            <a:spLocks noChangeArrowheads="1"/>
          </p:cNvSpPr>
          <p:nvPr/>
        </p:nvSpPr>
        <p:spPr bwMode="auto">
          <a:xfrm>
            <a:off x="304800" y="808038"/>
            <a:ext cx="8229600" cy="579437"/>
          </a:xfrm>
          <a:prstGeom prst="rect">
            <a:avLst/>
          </a:prstGeom>
          <a:noFill/>
          <a:ln w="9525">
            <a:noFill/>
            <a:miter lim="800000"/>
            <a:headEnd/>
            <a:tailEnd/>
          </a:ln>
          <a:effectLst>
            <a:outerShdw dist="35921" dir="2700000" algn="ctr" rotWithShape="0">
              <a:srgbClr val="FFFF00"/>
            </a:outerShdw>
          </a:effectLst>
        </p:spPr>
        <p:txBody>
          <a:bodyPr>
            <a:spAutoFit/>
          </a:bodyPr>
          <a:lstStyle/>
          <a:p>
            <a:pPr algn="r" eaLnBrk="0" hangingPunct="0">
              <a:defRPr/>
            </a:pPr>
            <a:r>
              <a:rPr lang="zh-TW" altLang="en-US" sz="3200" b="1" u="sng">
                <a:solidFill>
                  <a:srgbClr val="FF3300"/>
                </a:solidFill>
                <a:effectLst>
                  <a:outerShdw blurRad="38100" dist="38100" dir="2700000" algn="tl">
                    <a:srgbClr val="C0C0C0"/>
                  </a:outerShdw>
                </a:effectLst>
                <a:latin typeface="Century Gothic" pitchFamily="34" charset="0"/>
                <a:ea typeface="新細明體" pitchFamily="18" charset="-120"/>
              </a:rPr>
              <a:t>- </a:t>
            </a:r>
            <a:r>
              <a:rPr lang="en-US" altLang="zh-TW" sz="1600" b="1" u="sng">
                <a:solidFill>
                  <a:srgbClr val="FF3300"/>
                </a:solidFill>
                <a:effectLst>
                  <a:outerShdw blurRad="38100" dist="38100" dir="2700000" algn="tl">
                    <a:srgbClr val="C0C0C0"/>
                  </a:outerShdw>
                </a:effectLst>
                <a:latin typeface="Century Gothic" pitchFamily="34" charset="0"/>
                <a:ea typeface="新細明體" pitchFamily="18" charset="-120"/>
              </a:rPr>
              <a:t>consolidated</a:t>
            </a:r>
          </a:p>
        </p:txBody>
      </p:sp>
      <p:sp>
        <p:nvSpPr>
          <p:cNvPr id="11" name="Text Box 8"/>
          <p:cNvSpPr txBox="1">
            <a:spLocks noChangeArrowheads="1"/>
          </p:cNvSpPr>
          <p:nvPr/>
        </p:nvSpPr>
        <p:spPr bwMode="auto">
          <a:xfrm>
            <a:off x="249237" y="6073335"/>
            <a:ext cx="7763079" cy="307777"/>
          </a:xfrm>
          <a:prstGeom prst="rect">
            <a:avLst/>
          </a:prstGeom>
          <a:noFill/>
          <a:ln w="9525">
            <a:noFill/>
            <a:miter lim="800000"/>
            <a:headEnd/>
            <a:tailEnd/>
          </a:ln>
          <a:effectLst/>
        </p:spPr>
        <p:txBody>
          <a:bodyPr wrap="square">
            <a:spAutoFit/>
          </a:bodyPr>
          <a:lstStyle/>
          <a:p>
            <a:pPr algn="l">
              <a:spcBef>
                <a:spcPct val="50000"/>
              </a:spcBef>
            </a:pPr>
            <a:r>
              <a:rPr lang="en-US" altLang="zh-TW" sz="1400" b="1" dirty="0">
                <a:solidFill>
                  <a:schemeClr val="accent2"/>
                </a:solidFill>
                <a:latin typeface="Arial" charset="0"/>
                <a:ea typeface="新細明體" charset="-120"/>
              </a:rPr>
              <a:t>*</a:t>
            </a:r>
            <a:r>
              <a:rPr lang="en-US" altLang="zh-TW" sz="1400" b="1" dirty="0" smtClean="0">
                <a:solidFill>
                  <a:schemeClr val="accent2"/>
                </a:solidFill>
                <a:latin typeface="Arial" charset="0"/>
                <a:ea typeface="新細明體" charset="-120"/>
              </a:rPr>
              <a:t>2021 Weighted </a:t>
            </a:r>
            <a:r>
              <a:rPr lang="en-US" altLang="zh-TW" sz="1400" b="1" dirty="0">
                <a:solidFill>
                  <a:schemeClr val="accent2"/>
                </a:solidFill>
                <a:latin typeface="Arial" charset="0"/>
                <a:ea typeface="新細明體" charset="-120"/>
              </a:rPr>
              <a:t>Average Outstanding Shares : </a:t>
            </a:r>
            <a:r>
              <a:rPr lang="en-US" altLang="zh-TW" sz="1400" b="1" dirty="0" smtClean="0">
                <a:solidFill>
                  <a:schemeClr val="accent2"/>
                </a:solidFill>
                <a:latin typeface="Arial" charset="0"/>
                <a:ea typeface="新細明體" charset="-120"/>
              </a:rPr>
              <a:t>178.490Million</a:t>
            </a:r>
            <a:endParaRPr lang="en-US" altLang="zh-TW" sz="1400" b="1" dirty="0">
              <a:solidFill>
                <a:schemeClr val="accent2"/>
              </a:solidFill>
              <a:latin typeface="Arial" charset="0"/>
              <a:ea typeface="新細明體" charset="-120"/>
            </a:endParaRPr>
          </a:p>
        </p:txBody>
      </p:sp>
      <p:sp>
        <p:nvSpPr>
          <p:cNvPr id="12" name="Text Box 8"/>
          <p:cNvSpPr txBox="1">
            <a:spLocks noChangeArrowheads="1"/>
          </p:cNvSpPr>
          <p:nvPr/>
        </p:nvSpPr>
        <p:spPr bwMode="auto">
          <a:xfrm>
            <a:off x="249237" y="6308725"/>
            <a:ext cx="7898881" cy="307777"/>
          </a:xfrm>
          <a:prstGeom prst="rect">
            <a:avLst/>
          </a:prstGeom>
          <a:noFill/>
          <a:ln w="9525">
            <a:noFill/>
            <a:miter lim="800000"/>
            <a:headEnd/>
            <a:tailEnd/>
          </a:ln>
          <a:effectLst/>
        </p:spPr>
        <p:txBody>
          <a:bodyPr wrap="square">
            <a:spAutoFit/>
          </a:bodyPr>
          <a:lstStyle/>
          <a:p>
            <a:pPr algn="l">
              <a:spcBef>
                <a:spcPct val="50000"/>
              </a:spcBef>
            </a:pPr>
            <a:r>
              <a:rPr lang="en-US" altLang="zh-TW" sz="1400" b="1" dirty="0">
                <a:solidFill>
                  <a:schemeClr val="accent2"/>
                </a:solidFill>
                <a:latin typeface="Arial" charset="0"/>
                <a:ea typeface="新細明體" charset="-120"/>
              </a:rPr>
              <a:t>*</a:t>
            </a:r>
            <a:r>
              <a:rPr lang="en-US" altLang="zh-TW" sz="1400" b="1" dirty="0" smtClean="0">
                <a:solidFill>
                  <a:schemeClr val="accent2"/>
                </a:solidFill>
                <a:latin typeface="Arial" charset="0"/>
                <a:ea typeface="新細明體" charset="-120"/>
              </a:rPr>
              <a:t>2020 Weighted </a:t>
            </a:r>
            <a:r>
              <a:rPr lang="en-US" altLang="zh-TW" sz="1400" b="1" dirty="0">
                <a:solidFill>
                  <a:schemeClr val="accent2"/>
                </a:solidFill>
                <a:latin typeface="Arial" charset="0"/>
                <a:ea typeface="新細明體" charset="-120"/>
              </a:rPr>
              <a:t>Average Outstanding Shares : </a:t>
            </a:r>
            <a:r>
              <a:rPr lang="en-US" altLang="zh-TW" sz="1400" b="1" dirty="0" smtClean="0">
                <a:solidFill>
                  <a:schemeClr val="accent2"/>
                </a:solidFill>
                <a:latin typeface="Arial" charset="0"/>
                <a:ea typeface="新細明體" charset="-120"/>
              </a:rPr>
              <a:t>184.001Million</a:t>
            </a:r>
            <a:endParaRPr lang="en-US" altLang="zh-TW" sz="1400" b="1" dirty="0">
              <a:solidFill>
                <a:schemeClr val="accent2"/>
              </a:solidFill>
              <a:latin typeface="Arial" charset="0"/>
              <a:ea typeface="新細明體" charset="-120"/>
            </a:endParaRPr>
          </a:p>
        </p:txBody>
      </p:sp>
      <p:pic>
        <p:nvPicPr>
          <p:cNvPr id="614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9237" y="1240326"/>
            <a:ext cx="8614105" cy="48979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5151541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投影片編號版面配置區 3"/>
          <p:cNvSpPr>
            <a:spLocks noGrp="1"/>
          </p:cNvSpPr>
          <p:nvPr>
            <p:ph type="sldNum" sz="quarter" idx="12"/>
          </p:nvPr>
        </p:nvSpPr>
        <p:spPr/>
        <p:txBody>
          <a:bodyPr/>
          <a:lstStyle/>
          <a:p>
            <a:pPr>
              <a:defRPr/>
            </a:pPr>
            <a:fld id="{03E25BD0-E925-49E9-9F54-855C69E1107F}" type="slidenum">
              <a:rPr lang="zh-TW" altLang="en-US"/>
              <a:pPr>
                <a:defRPr/>
              </a:pPr>
              <a:t>7</a:t>
            </a:fld>
            <a:endParaRPr lang="en-US" altLang="zh-TW"/>
          </a:p>
        </p:txBody>
      </p:sp>
      <p:sp>
        <p:nvSpPr>
          <p:cNvPr id="412674" name="Rectangle 2"/>
          <p:cNvSpPr>
            <a:spLocks noChangeArrowheads="1"/>
          </p:cNvSpPr>
          <p:nvPr/>
        </p:nvSpPr>
        <p:spPr bwMode="auto">
          <a:xfrm>
            <a:off x="193675" y="0"/>
            <a:ext cx="9144000" cy="914400"/>
          </a:xfrm>
          <a:prstGeom prst="rect">
            <a:avLst/>
          </a:prstGeom>
          <a:noFill/>
          <a:ln w="9525">
            <a:noFill/>
            <a:miter lim="800000"/>
            <a:headEnd/>
            <a:tailEnd/>
          </a:ln>
          <a:effectLst>
            <a:outerShdw dist="35921" dir="2700000" algn="ctr" rotWithShape="0">
              <a:srgbClr val="FFFF66"/>
            </a:outerShdw>
          </a:effectLst>
        </p:spPr>
        <p:txBody>
          <a:bodyPr anchor="ctr"/>
          <a:lstStyle/>
          <a:p>
            <a:pPr>
              <a:defRPr/>
            </a:pPr>
            <a:r>
              <a:rPr lang="en-US" altLang="zh-TW" sz="3200" u="sng" dirty="0">
                <a:solidFill>
                  <a:srgbClr val="000099"/>
                </a:solidFill>
                <a:latin typeface="Century Gothic" pitchFamily="34" charset="0"/>
                <a:ea typeface="新細明體" pitchFamily="18" charset="-120"/>
              </a:rPr>
              <a:t>4</a:t>
            </a:r>
            <a:r>
              <a:rPr lang="en-US" altLang="zh-TW" sz="3200" u="sng" dirty="0" smtClean="0">
                <a:solidFill>
                  <a:srgbClr val="000099"/>
                </a:solidFill>
                <a:latin typeface="Century Gothic" pitchFamily="34" charset="0"/>
                <a:ea typeface="新細明體" pitchFamily="18" charset="-120"/>
              </a:rPr>
              <a:t>Q 21 </a:t>
            </a:r>
            <a:r>
              <a:rPr lang="en-US" altLang="zh-TW" sz="3200" u="sng" dirty="0">
                <a:solidFill>
                  <a:srgbClr val="000099"/>
                </a:solidFill>
                <a:latin typeface="Century Gothic" pitchFamily="34" charset="0"/>
                <a:ea typeface="新細明體" pitchFamily="18" charset="-120"/>
              </a:rPr>
              <a:t>Operating Results Summary</a:t>
            </a:r>
          </a:p>
        </p:txBody>
      </p:sp>
      <p:sp>
        <p:nvSpPr>
          <p:cNvPr id="412675" name="Text Box 3"/>
          <p:cNvSpPr txBox="1">
            <a:spLocks noChangeArrowheads="1"/>
          </p:cNvSpPr>
          <p:nvPr/>
        </p:nvSpPr>
        <p:spPr bwMode="auto">
          <a:xfrm>
            <a:off x="304800" y="808038"/>
            <a:ext cx="8229600" cy="579437"/>
          </a:xfrm>
          <a:prstGeom prst="rect">
            <a:avLst/>
          </a:prstGeom>
          <a:noFill/>
          <a:ln w="9525">
            <a:noFill/>
            <a:miter lim="800000"/>
            <a:headEnd/>
            <a:tailEnd/>
          </a:ln>
          <a:effectLst>
            <a:outerShdw dist="35921" dir="2700000" algn="ctr" rotWithShape="0">
              <a:srgbClr val="FFFF00"/>
            </a:outerShdw>
          </a:effectLst>
        </p:spPr>
        <p:txBody>
          <a:bodyPr>
            <a:spAutoFit/>
          </a:bodyPr>
          <a:lstStyle/>
          <a:p>
            <a:pPr algn="r" eaLnBrk="0" hangingPunct="0">
              <a:defRPr/>
            </a:pPr>
            <a:r>
              <a:rPr lang="zh-TW" altLang="en-US" sz="3200" b="1" u="sng">
                <a:solidFill>
                  <a:srgbClr val="FF3300"/>
                </a:solidFill>
                <a:effectLst>
                  <a:outerShdw blurRad="38100" dist="38100" dir="2700000" algn="tl">
                    <a:srgbClr val="C0C0C0"/>
                  </a:outerShdw>
                </a:effectLst>
                <a:latin typeface="Century Gothic" pitchFamily="34" charset="0"/>
                <a:ea typeface="新細明體" pitchFamily="18" charset="-120"/>
              </a:rPr>
              <a:t>- </a:t>
            </a:r>
            <a:r>
              <a:rPr lang="en-US" altLang="zh-TW" sz="1600" b="1" u="sng">
                <a:solidFill>
                  <a:srgbClr val="FF3300"/>
                </a:solidFill>
                <a:effectLst>
                  <a:outerShdw blurRad="38100" dist="38100" dir="2700000" algn="tl">
                    <a:srgbClr val="C0C0C0"/>
                  </a:outerShdw>
                </a:effectLst>
                <a:latin typeface="Century Gothic" pitchFamily="34" charset="0"/>
                <a:ea typeface="新細明體" pitchFamily="18" charset="-120"/>
              </a:rPr>
              <a:t>consolidated</a:t>
            </a:r>
          </a:p>
        </p:txBody>
      </p:sp>
      <p:pic>
        <p:nvPicPr>
          <p:cNvPr id="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4801" y="1294646"/>
            <a:ext cx="8658130" cy="507899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78081217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投影片編號版面配置區 3"/>
          <p:cNvSpPr>
            <a:spLocks noGrp="1"/>
          </p:cNvSpPr>
          <p:nvPr>
            <p:ph type="sldNum" sz="quarter" idx="12"/>
          </p:nvPr>
        </p:nvSpPr>
        <p:spPr/>
        <p:txBody>
          <a:bodyPr/>
          <a:lstStyle/>
          <a:p>
            <a:fld id="{EDEAED15-CB11-4B7D-9BB2-FF859E8E03FC}" type="slidenum">
              <a:rPr lang="zh-TW" altLang="en-US"/>
              <a:pPr/>
              <a:t>8</a:t>
            </a:fld>
            <a:endParaRPr lang="en-US" altLang="zh-TW"/>
          </a:p>
        </p:txBody>
      </p:sp>
      <p:sp>
        <p:nvSpPr>
          <p:cNvPr id="403459" name="Text Box 3"/>
          <p:cNvSpPr txBox="1">
            <a:spLocks noChangeArrowheads="1"/>
          </p:cNvSpPr>
          <p:nvPr/>
        </p:nvSpPr>
        <p:spPr bwMode="auto">
          <a:xfrm>
            <a:off x="304800" y="808038"/>
            <a:ext cx="8229600" cy="579437"/>
          </a:xfrm>
          <a:prstGeom prst="rect">
            <a:avLst/>
          </a:prstGeom>
          <a:noFill/>
          <a:ln w="9525">
            <a:noFill/>
            <a:miter lim="800000"/>
            <a:headEnd/>
            <a:tailEnd/>
          </a:ln>
          <a:effectLst>
            <a:outerShdw dist="35921" dir="2700000" algn="ctr" rotWithShape="0">
              <a:srgbClr val="FFFF00"/>
            </a:outerShdw>
          </a:effectLst>
        </p:spPr>
        <p:txBody>
          <a:bodyPr>
            <a:spAutoFit/>
          </a:bodyPr>
          <a:lstStyle/>
          <a:p>
            <a:pPr algn="r" eaLnBrk="0" hangingPunct="0"/>
            <a:r>
              <a:rPr lang="zh-TW" altLang="en-US" sz="3200" b="1" u="sng">
                <a:solidFill>
                  <a:srgbClr val="FF3300"/>
                </a:solidFill>
                <a:effectLst>
                  <a:outerShdw blurRad="38100" dist="38100" dir="2700000" algn="tl">
                    <a:srgbClr val="C0C0C0"/>
                  </a:outerShdw>
                </a:effectLst>
                <a:latin typeface="Century Gothic" pitchFamily="34" charset="0"/>
                <a:ea typeface="新細明體" charset="-120"/>
              </a:rPr>
              <a:t>- </a:t>
            </a:r>
            <a:r>
              <a:rPr lang="en-US" altLang="zh-TW" sz="1600" b="1" u="sng">
                <a:solidFill>
                  <a:srgbClr val="FF3300"/>
                </a:solidFill>
                <a:effectLst>
                  <a:outerShdw blurRad="38100" dist="38100" dir="2700000" algn="tl">
                    <a:srgbClr val="C0C0C0"/>
                  </a:outerShdw>
                </a:effectLst>
                <a:latin typeface="Century Gothic" pitchFamily="34" charset="0"/>
                <a:ea typeface="新細明體" charset="-120"/>
              </a:rPr>
              <a:t>consolidated</a:t>
            </a:r>
          </a:p>
        </p:txBody>
      </p:sp>
      <p:sp>
        <p:nvSpPr>
          <p:cNvPr id="8" name="Rectangle 2"/>
          <p:cNvSpPr>
            <a:spLocks noChangeArrowheads="1"/>
          </p:cNvSpPr>
          <p:nvPr/>
        </p:nvSpPr>
        <p:spPr bwMode="auto">
          <a:xfrm>
            <a:off x="0" y="0"/>
            <a:ext cx="9144000" cy="914400"/>
          </a:xfrm>
          <a:prstGeom prst="rect">
            <a:avLst/>
          </a:prstGeom>
          <a:noFill/>
          <a:ln w="9525">
            <a:noFill/>
            <a:miter lim="800000"/>
            <a:headEnd/>
            <a:tailEnd/>
          </a:ln>
          <a:effectLst>
            <a:outerShdw dist="35921" dir="2700000" algn="ctr" rotWithShape="0">
              <a:srgbClr val="FFFF66"/>
            </a:outerShdw>
          </a:effectLst>
        </p:spPr>
        <p:txBody>
          <a:bodyPr anchor="ctr"/>
          <a:lstStyle/>
          <a:p>
            <a:r>
              <a:rPr lang="en-US" altLang="zh-TW" sz="3200" u="sng" dirty="0">
                <a:solidFill>
                  <a:srgbClr val="000099"/>
                </a:solidFill>
                <a:latin typeface="Century Gothic" pitchFamily="34" charset="0"/>
                <a:ea typeface="新細明體" charset="-120"/>
              </a:rPr>
              <a:t>Balance Sheet Highlight </a:t>
            </a:r>
            <a:r>
              <a:rPr lang="en-US" altLang="zh-TW" sz="3200" u="sng" dirty="0" smtClean="0">
                <a:solidFill>
                  <a:srgbClr val="000099"/>
                </a:solidFill>
                <a:latin typeface="Century Gothic" pitchFamily="34" charset="0"/>
                <a:ea typeface="新細明體" charset="-120"/>
              </a:rPr>
              <a:t>–12.31.2021</a:t>
            </a:r>
            <a:endParaRPr lang="en-US" altLang="zh-TW" sz="3200" u="sng" dirty="0">
              <a:solidFill>
                <a:srgbClr val="000099"/>
              </a:solidFill>
              <a:latin typeface="Century Gothic" pitchFamily="34" charset="0"/>
              <a:ea typeface="新細明體" charset="-120"/>
            </a:endParaRPr>
          </a:p>
        </p:txBody>
      </p:sp>
      <p:pic>
        <p:nvPicPr>
          <p:cNvPr id="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4800" y="1303699"/>
            <a:ext cx="8576650" cy="5122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47413751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投影片編號版面配置區 3"/>
          <p:cNvSpPr>
            <a:spLocks noGrp="1"/>
          </p:cNvSpPr>
          <p:nvPr>
            <p:ph type="sldNum" sz="quarter" idx="12"/>
          </p:nvPr>
        </p:nvSpPr>
        <p:spPr/>
        <p:txBody>
          <a:bodyPr/>
          <a:lstStyle/>
          <a:p>
            <a:fld id="{C354B24B-4AE8-41A0-AEE9-7015594BC675}" type="slidenum">
              <a:rPr lang="zh-TW" altLang="en-US"/>
              <a:pPr/>
              <a:t>9</a:t>
            </a:fld>
            <a:endParaRPr lang="en-US" altLang="zh-TW"/>
          </a:p>
        </p:txBody>
      </p:sp>
      <p:sp>
        <p:nvSpPr>
          <p:cNvPr id="106498" name="Text Box 2"/>
          <p:cNvSpPr txBox="1">
            <a:spLocks noChangeArrowheads="1"/>
          </p:cNvSpPr>
          <p:nvPr/>
        </p:nvSpPr>
        <p:spPr bwMode="auto">
          <a:xfrm>
            <a:off x="2136775" y="2135188"/>
            <a:ext cx="4953000" cy="1126462"/>
          </a:xfrm>
          <a:prstGeom prst="rect">
            <a:avLst/>
          </a:prstGeom>
          <a:noFill/>
          <a:ln w="9525">
            <a:noFill/>
            <a:miter lim="800000"/>
            <a:headEnd/>
            <a:tailEnd/>
          </a:ln>
          <a:effectLst/>
        </p:spPr>
        <p:txBody>
          <a:bodyPr>
            <a:spAutoFit/>
          </a:bodyPr>
          <a:lstStyle/>
          <a:p>
            <a:pPr marL="457200" indent="-457200" algn="l">
              <a:spcBef>
                <a:spcPct val="80000"/>
              </a:spcBef>
              <a:buFontTx/>
              <a:buAutoNum type="arabicPeriod"/>
            </a:pPr>
            <a:r>
              <a:rPr lang="en-US" altLang="zh-TW" dirty="0">
                <a:solidFill>
                  <a:srgbClr val="C0C0C0"/>
                </a:solidFill>
                <a:latin typeface="Century Gothic" pitchFamily="34" charset="0"/>
                <a:ea typeface="新細明體" pitchFamily="18" charset="-120"/>
              </a:rPr>
              <a:t>Financial Update</a:t>
            </a:r>
            <a:endParaRPr lang="en-US" altLang="zh-TW" u="sng" dirty="0">
              <a:solidFill>
                <a:schemeClr val="accent2"/>
              </a:solidFill>
              <a:latin typeface="Century Gothic" pitchFamily="34" charset="0"/>
              <a:ea typeface="新細明體" pitchFamily="18" charset="-120"/>
            </a:endParaRPr>
          </a:p>
          <a:p>
            <a:pPr marL="457200" indent="-457200" algn="l">
              <a:spcBef>
                <a:spcPct val="80000"/>
              </a:spcBef>
              <a:buFontTx/>
              <a:buAutoNum type="arabicPeriod"/>
            </a:pPr>
            <a:r>
              <a:rPr lang="en-US" altLang="zh-TW" u="sng" dirty="0">
                <a:solidFill>
                  <a:schemeClr val="accent2"/>
                </a:solidFill>
                <a:latin typeface="Century Gothic" pitchFamily="34" charset="0"/>
                <a:ea typeface="新細明體" pitchFamily="18" charset="-120"/>
              </a:rPr>
              <a:t>Business </a:t>
            </a:r>
            <a:r>
              <a:rPr lang="en-US" altLang="zh-TW" u="sng" dirty="0" smtClean="0">
                <a:solidFill>
                  <a:schemeClr val="accent2"/>
                </a:solidFill>
                <a:latin typeface="Century Gothic" pitchFamily="34" charset="0"/>
                <a:ea typeface="新細明體" pitchFamily="18" charset="-120"/>
              </a:rPr>
              <a:t>Update</a:t>
            </a:r>
            <a:endParaRPr lang="en-US" altLang="zh-TW" u="sng" dirty="0">
              <a:solidFill>
                <a:schemeClr val="accent2"/>
              </a:solidFill>
              <a:latin typeface="Century Gothic" pitchFamily="34" charset="0"/>
              <a:ea typeface="新細明體" pitchFamily="18" charset="-120"/>
            </a:endParaRPr>
          </a:p>
        </p:txBody>
      </p:sp>
      <p:sp>
        <p:nvSpPr>
          <p:cNvPr id="106499" name="Rectangle 3"/>
          <p:cNvSpPr>
            <a:spLocks noChangeArrowheads="1"/>
          </p:cNvSpPr>
          <p:nvPr/>
        </p:nvSpPr>
        <p:spPr bwMode="auto">
          <a:xfrm>
            <a:off x="1219200" y="152400"/>
            <a:ext cx="5334000" cy="914400"/>
          </a:xfrm>
          <a:prstGeom prst="rect">
            <a:avLst/>
          </a:prstGeom>
          <a:noFill/>
          <a:ln w="9525">
            <a:noFill/>
            <a:miter lim="800000"/>
            <a:headEnd/>
            <a:tailEnd/>
          </a:ln>
          <a:effectLst>
            <a:outerShdw dist="35921" dir="2700000" algn="ctr" rotWithShape="0">
              <a:srgbClr val="FFFF66"/>
            </a:outerShdw>
          </a:effectLst>
        </p:spPr>
        <p:txBody>
          <a:bodyPr anchor="ctr"/>
          <a:lstStyle/>
          <a:p>
            <a:r>
              <a:rPr lang="en-US" altLang="zh-TW" sz="3200">
                <a:solidFill>
                  <a:srgbClr val="000099"/>
                </a:solidFill>
                <a:latin typeface="Century Gothic" pitchFamily="34" charset="0"/>
                <a:ea typeface="新細明體" pitchFamily="18" charset="-120"/>
              </a:rPr>
              <a:t>Table of Contents</a:t>
            </a:r>
          </a:p>
        </p:txBody>
      </p:sp>
    </p:spTree>
    <p:extLst>
      <p:ext uri="{BB962C8B-B14F-4D97-AF65-F5344CB8AC3E}">
        <p14:creationId xmlns:p14="http://schemas.microsoft.com/office/powerpoint/2010/main" val="461533615"/>
      </p:ext>
    </p:extLst>
  </p:cSld>
  <p:clrMapOvr>
    <a:masterClrMapping/>
  </p:clrMapOvr>
  <p:timing>
    <p:tnLst>
      <p:par>
        <p:cTn id="1" dur="indefinite" restart="never" nodeType="tmRoot"/>
      </p:par>
    </p:tnLst>
  </p:timing>
</p:sld>
</file>

<file path=ppt/theme/theme1.xml><?xml version="1.0" encoding="utf-8"?>
<a:theme xmlns:a="http://schemas.openxmlformats.org/drawingml/2006/main" name="TH-Std">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0000FF"/>
      </a:hlink>
      <a:folHlink>
        <a:srgbClr val="6699FF"/>
      </a:folHlink>
    </a:clrScheme>
    <a:fontScheme name="TH-Std">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triangl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triangl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TH-Std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TH-Std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TH-Std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TH-Std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TH-Std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TH-Std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TH-Std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佈景主題">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佈景主題">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C:\WINDOWS\Desktop\TH-Std.pot</Template>
  <TotalTime>15245</TotalTime>
  <Words>459</Words>
  <Application>Microsoft Office PowerPoint</Application>
  <PresentationFormat>如螢幕大小 (4:3)</PresentationFormat>
  <Paragraphs>167</Paragraphs>
  <Slides>17</Slides>
  <Notes>1</Notes>
  <HiddenSlides>0</HiddenSlides>
  <MMClips>0</MMClips>
  <ScaleCrop>false</ScaleCrop>
  <HeadingPairs>
    <vt:vector size="4" baseType="variant">
      <vt:variant>
        <vt:lpstr>佈景主題</vt:lpstr>
      </vt:variant>
      <vt:variant>
        <vt:i4>1</vt:i4>
      </vt:variant>
      <vt:variant>
        <vt:lpstr>投影片標題</vt:lpstr>
      </vt:variant>
      <vt:variant>
        <vt:i4>17</vt:i4>
      </vt:variant>
    </vt:vector>
  </HeadingPairs>
  <TitlesOfParts>
    <vt:vector size="18" baseType="lpstr">
      <vt:lpstr>TH-Std</vt:lpstr>
      <vt:lpstr>Tong Hsing</vt:lpstr>
      <vt:lpstr>PowerPoint 簡報</vt:lpstr>
      <vt:lpstr>Table of Contents</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Jerson</dc:creator>
  <cp:lastModifiedBy>paking_shen</cp:lastModifiedBy>
  <cp:revision>1541</cp:revision>
  <cp:lastPrinted>2021-04-19T07:49:01Z</cp:lastPrinted>
  <dcterms:created xsi:type="dcterms:W3CDTF">2007-10-17T06:14:12Z</dcterms:created>
  <dcterms:modified xsi:type="dcterms:W3CDTF">2022-03-17T08:20:43Z</dcterms:modified>
</cp:coreProperties>
</file>