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9"/>
  </p:notesMasterIdLst>
  <p:handoutMasterIdLst>
    <p:handoutMasterId r:id="rId20"/>
  </p:handoutMasterIdLst>
  <p:sldIdLst>
    <p:sldId id="256" r:id="rId2"/>
    <p:sldId id="275" r:id="rId3"/>
    <p:sldId id="270" r:id="rId4"/>
    <p:sldId id="334" r:id="rId5"/>
    <p:sldId id="339" r:id="rId6"/>
    <p:sldId id="373" r:id="rId7"/>
    <p:sldId id="338" r:id="rId8"/>
    <p:sldId id="337" r:id="rId9"/>
    <p:sldId id="341" r:id="rId10"/>
    <p:sldId id="374" r:id="rId11"/>
    <p:sldId id="367" r:id="rId12"/>
    <p:sldId id="368" r:id="rId13"/>
    <p:sldId id="369" r:id="rId14"/>
    <p:sldId id="370" r:id="rId15"/>
    <p:sldId id="371" r:id="rId16"/>
    <p:sldId id="372" r:id="rId17"/>
    <p:sldId id="318" r:id="rId18"/>
  </p:sldIdLst>
  <p:sldSz cx="9144000" cy="6858000" type="screen4x3"/>
  <p:notesSz cx="7104063" cy="10234613"/>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33CC"/>
    <a:srgbClr val="000099"/>
    <a:srgbClr val="EAEAEA"/>
    <a:srgbClr val="3333FF"/>
    <a:srgbClr val="C0C0C0"/>
    <a:srgbClr val="0099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23" autoAdjust="0"/>
    <p:restoredTop sz="85996" autoAdjust="0"/>
  </p:normalViewPr>
  <p:slideViewPr>
    <p:cSldViewPr snapToGrid="0">
      <p:cViewPr>
        <p:scale>
          <a:sx n="70" d="100"/>
          <a:sy n="70" d="100"/>
        </p:scale>
        <p:origin x="-1384" y="-24"/>
      </p:cViewPr>
      <p:guideLst>
        <p:guide orient="horz" pos="3920"/>
        <p:guide pos="2880"/>
      </p:guideLst>
    </p:cSldViewPr>
  </p:slideViewPr>
  <p:outlineViewPr>
    <p:cViewPr>
      <p:scale>
        <a:sx n="33" d="100"/>
        <a:sy n="33" d="100"/>
      </p:scale>
      <p:origin x="0" y="56"/>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7.xml"/><Relationship Id="rId7" Type="http://schemas.openxmlformats.org/officeDocument/2006/relationships/slide" Target="slides/slide12.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1.xml"/><Relationship Id="rId5" Type="http://schemas.openxmlformats.org/officeDocument/2006/relationships/slide" Target="slides/slide10.xml"/><Relationship Id="rId10" Type="http://schemas.openxmlformats.org/officeDocument/2006/relationships/slide" Target="slides/slide15.xml"/><Relationship Id="rId4" Type="http://schemas.openxmlformats.org/officeDocument/2006/relationships/slide" Target="slides/slide9.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l" defTabSz="957263">
              <a:defRPr sz="1100"/>
            </a:lvl1pPr>
          </a:lstStyle>
          <a:p>
            <a:endParaRPr lang="zh-TW" altLang="en-US"/>
          </a:p>
        </p:txBody>
      </p:sp>
      <p:sp>
        <p:nvSpPr>
          <p:cNvPr id="62467" name="Rectangle 3"/>
          <p:cNvSpPr>
            <a:spLocks noGrp="1" noChangeArrowheads="1"/>
          </p:cNvSpPr>
          <p:nvPr>
            <p:ph type="dt" sz="quarter" idx="1"/>
          </p:nvPr>
        </p:nvSpPr>
        <p:spPr bwMode="auto">
          <a:xfrm>
            <a:off x="4025424"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r" defTabSz="957263">
              <a:defRPr sz="1100"/>
            </a:lvl1pPr>
          </a:lstStyle>
          <a:p>
            <a:endParaRPr lang="zh-TW" altLang="en-US"/>
          </a:p>
        </p:txBody>
      </p:sp>
      <p:sp>
        <p:nvSpPr>
          <p:cNvPr id="62468" name="Rectangle 4"/>
          <p:cNvSpPr>
            <a:spLocks noGrp="1" noChangeArrowheads="1"/>
          </p:cNvSpPr>
          <p:nvPr>
            <p:ph type="ftr" sz="quarter" idx="2"/>
          </p:nvPr>
        </p:nvSpPr>
        <p:spPr bwMode="auto">
          <a:xfrm>
            <a:off x="1"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l" defTabSz="957263">
              <a:defRPr sz="1100"/>
            </a:lvl1pPr>
          </a:lstStyle>
          <a:p>
            <a:endParaRPr lang="zh-TW" altLang="en-US"/>
          </a:p>
        </p:txBody>
      </p:sp>
      <p:sp>
        <p:nvSpPr>
          <p:cNvPr id="62469" name="Rectangle 5"/>
          <p:cNvSpPr>
            <a:spLocks noGrp="1" noChangeArrowheads="1"/>
          </p:cNvSpPr>
          <p:nvPr>
            <p:ph type="sldNum" sz="quarter" idx="3"/>
          </p:nvPr>
        </p:nvSpPr>
        <p:spPr bwMode="auto">
          <a:xfrm>
            <a:off x="4025424"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r" defTabSz="957263">
              <a:defRPr sz="1100"/>
            </a:lvl1pPr>
          </a:lstStyle>
          <a:p>
            <a:fld id="{8160C1D7-32E9-4354-893E-E0312BB02F7F}" type="slidenum">
              <a:rPr lang="zh-TW" altLang="en-US"/>
              <a:pPr/>
              <a:t>‹#›</a:t>
            </a:fld>
            <a:endParaRPr lang="zh-TW" altLang="en-US"/>
          </a:p>
        </p:txBody>
      </p:sp>
    </p:spTree>
    <p:extLst>
      <p:ext uri="{BB962C8B-B14F-4D97-AF65-F5344CB8AC3E}">
        <p14:creationId xmlns:p14="http://schemas.microsoft.com/office/powerpoint/2010/main" val="647898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l" defTabSz="957263">
              <a:defRPr sz="1100"/>
            </a:lvl1pPr>
          </a:lstStyle>
          <a:p>
            <a:endParaRPr lang="zh-TW" altLang="en-US"/>
          </a:p>
        </p:txBody>
      </p:sp>
      <p:sp>
        <p:nvSpPr>
          <p:cNvPr id="10243" name="Rectangle 3"/>
          <p:cNvSpPr>
            <a:spLocks noGrp="1" noChangeArrowheads="1"/>
          </p:cNvSpPr>
          <p:nvPr>
            <p:ph type="dt" idx="1"/>
          </p:nvPr>
        </p:nvSpPr>
        <p:spPr bwMode="auto">
          <a:xfrm>
            <a:off x="4025424"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r" defTabSz="957263">
              <a:defRPr sz="1100"/>
            </a:lvl1pPr>
          </a:lstStyle>
          <a:p>
            <a:endParaRPr lang="zh-TW" altLang="en-US"/>
          </a:p>
        </p:txBody>
      </p:sp>
      <p:sp>
        <p:nvSpPr>
          <p:cNvPr id="10244" name="Rectangle 4"/>
          <p:cNvSpPr>
            <a:spLocks noGrp="1" noRot="1" noChangeAspect="1" noChangeArrowheads="1" noTextEdit="1"/>
          </p:cNvSpPr>
          <p:nvPr>
            <p:ph type="sldImg" idx="2"/>
          </p:nvPr>
        </p:nvSpPr>
        <p:spPr bwMode="auto">
          <a:xfrm>
            <a:off x="998538" y="768350"/>
            <a:ext cx="5116512" cy="3836988"/>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785" y="4860925"/>
            <a:ext cx="5210493" cy="4605338"/>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46" name="Rectangle 6"/>
          <p:cNvSpPr>
            <a:spLocks noGrp="1" noChangeArrowheads="1"/>
          </p:cNvSpPr>
          <p:nvPr>
            <p:ph type="ftr" sz="quarter" idx="4"/>
          </p:nvPr>
        </p:nvSpPr>
        <p:spPr bwMode="auto">
          <a:xfrm>
            <a:off x="1"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l" defTabSz="957263">
              <a:defRPr sz="1100"/>
            </a:lvl1pPr>
          </a:lstStyle>
          <a:p>
            <a:endParaRPr lang="zh-TW" altLang="en-US"/>
          </a:p>
        </p:txBody>
      </p:sp>
      <p:sp>
        <p:nvSpPr>
          <p:cNvPr id="10247" name="Rectangle 7"/>
          <p:cNvSpPr>
            <a:spLocks noGrp="1" noChangeArrowheads="1"/>
          </p:cNvSpPr>
          <p:nvPr>
            <p:ph type="sldNum" sz="quarter" idx="5"/>
          </p:nvPr>
        </p:nvSpPr>
        <p:spPr bwMode="auto">
          <a:xfrm>
            <a:off x="4025424"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r" defTabSz="957263">
              <a:defRPr sz="1100"/>
            </a:lvl1pPr>
          </a:lstStyle>
          <a:p>
            <a:fld id="{B68B3CD9-1F0D-4E00-97BC-37C616A91ED2}" type="slidenum">
              <a:rPr lang="zh-TW" altLang="en-US"/>
              <a:pPr/>
              <a:t>‹#›</a:t>
            </a:fld>
            <a:endParaRPr lang="zh-TW" altLang="en-US"/>
          </a:p>
        </p:txBody>
      </p:sp>
    </p:spTree>
    <p:extLst>
      <p:ext uri="{BB962C8B-B14F-4D97-AF65-F5344CB8AC3E}">
        <p14:creationId xmlns:p14="http://schemas.microsoft.com/office/powerpoint/2010/main" val="17836879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79349D-D705-4ED6-A1B6-5796794067EB}" type="slidenum">
              <a:rPr lang="zh-TW" altLang="en-US"/>
              <a:pPr/>
              <a:t>2</a:t>
            </a:fld>
            <a:endParaRPr lang="zh-TW" altLang="en-US"/>
          </a:p>
        </p:txBody>
      </p:sp>
      <p:sp>
        <p:nvSpPr>
          <p:cNvPr id="86018" name="Rectangle 2"/>
          <p:cNvSpPr>
            <a:spLocks noGrp="1" noRot="1" noChangeAspect="1" noChangeArrowheads="1" noTextEdit="1"/>
          </p:cNvSpPr>
          <p:nvPr>
            <p:ph type="sldImg"/>
          </p:nvPr>
        </p:nvSpPr>
        <p:spPr>
          <a:xfrm>
            <a:off x="1000125" y="768350"/>
            <a:ext cx="5116513" cy="3836988"/>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81000" y="1524000"/>
            <a:ext cx="4953000" cy="1143000"/>
          </a:xfrm>
        </p:spPr>
        <p:txBody>
          <a:bodyPr/>
          <a:lstStyle>
            <a:lvl1pPr>
              <a:defRPr sz="2600">
                <a:latin typeface="Century Gothic" pitchFamily="34" charset="0"/>
              </a:defRPr>
            </a:lvl1pPr>
          </a:lstStyle>
          <a:p>
            <a:r>
              <a:rPr lang="en-US" altLang="zh-TW"/>
              <a:t>Click to edit Master title style</a:t>
            </a:r>
          </a:p>
        </p:txBody>
      </p:sp>
      <p:sp>
        <p:nvSpPr>
          <p:cNvPr id="4099" name="Rectangle 3"/>
          <p:cNvSpPr>
            <a:spLocks noGrp="1" noChangeArrowheads="1"/>
          </p:cNvSpPr>
          <p:nvPr>
            <p:ph type="subTitle" idx="1"/>
          </p:nvPr>
        </p:nvSpPr>
        <p:spPr>
          <a:xfrm>
            <a:off x="533400" y="3429000"/>
            <a:ext cx="5181600" cy="1752600"/>
          </a:xfrm>
          <a:effectLst>
            <a:outerShdw dist="35921" dir="2700000" algn="ctr" rotWithShape="0">
              <a:srgbClr val="FFFF66"/>
            </a:outerShdw>
          </a:effectLst>
        </p:spPr>
        <p:txBody>
          <a:bodyPr/>
          <a:lstStyle>
            <a:lvl1pPr marL="0" indent="0" algn="ctr">
              <a:buFontTx/>
              <a:buNone/>
              <a:defRPr sz="2600">
                <a:latin typeface="Century Gothic" pitchFamily="34" charset="0"/>
              </a:defRPr>
            </a:lvl1pPr>
          </a:lstStyle>
          <a:p>
            <a:r>
              <a:rPr lang="en-US" altLang="zh-TW"/>
              <a:t>Click to edit Master subtitle style</a:t>
            </a:r>
          </a:p>
        </p:txBody>
      </p:sp>
      <p:sp>
        <p:nvSpPr>
          <p:cNvPr id="4100" name="Rectangle 4"/>
          <p:cNvSpPr>
            <a:spLocks noGrp="1" noChangeArrowheads="1"/>
          </p:cNvSpPr>
          <p:nvPr>
            <p:ph type="dt" sz="half" idx="2"/>
          </p:nvPr>
        </p:nvSpPr>
        <p:spPr>
          <a:xfrm>
            <a:off x="381000" y="6362700"/>
            <a:ext cx="1905000" cy="457200"/>
          </a:xfrm>
        </p:spPr>
        <p:txBody>
          <a:bodyPr/>
          <a:lstStyle>
            <a:lvl1pPr>
              <a:defRPr>
                <a:latin typeface="Times New Roman" pitchFamily="18" charset="0"/>
              </a:defRPr>
            </a:lvl1pPr>
          </a:lstStyle>
          <a:p>
            <a:endParaRPr lang="zh-TW" altLang="en-US"/>
          </a:p>
        </p:txBody>
      </p:sp>
      <p:sp>
        <p:nvSpPr>
          <p:cNvPr id="4101" name="Rectangle 5"/>
          <p:cNvSpPr>
            <a:spLocks noGrp="1" noChangeArrowheads="1"/>
          </p:cNvSpPr>
          <p:nvPr>
            <p:ph type="ftr" sz="quarter" idx="3"/>
          </p:nvPr>
        </p:nvSpPr>
        <p:spPr>
          <a:xfrm>
            <a:off x="2895600" y="6362700"/>
            <a:ext cx="2895600" cy="457200"/>
          </a:xfrm>
        </p:spPr>
        <p:txBody>
          <a:bodyPr/>
          <a:lstStyle>
            <a:lvl1pPr>
              <a:defRPr>
                <a:latin typeface="Times New Roman" pitchFamily="18" charset="0"/>
              </a:defRPr>
            </a:lvl1pPr>
          </a:lstStyle>
          <a:p>
            <a:endParaRPr lang="zh-TW" altLang="en-US"/>
          </a:p>
        </p:txBody>
      </p:sp>
      <p:sp>
        <p:nvSpPr>
          <p:cNvPr id="4102" name="Rectangle 6"/>
          <p:cNvSpPr>
            <a:spLocks noGrp="1" noChangeArrowheads="1"/>
          </p:cNvSpPr>
          <p:nvPr>
            <p:ph type="sldNum" sz="quarter" idx="4"/>
          </p:nvPr>
        </p:nvSpPr>
        <p:spPr>
          <a:xfrm>
            <a:off x="7086600" y="6362700"/>
            <a:ext cx="1905000" cy="457200"/>
          </a:xfrm>
        </p:spPr>
        <p:txBody>
          <a:bodyPr/>
          <a:lstStyle>
            <a:lvl1pPr>
              <a:defRPr>
                <a:latin typeface="Times New Roman" pitchFamily="18" charset="0"/>
              </a:defRPr>
            </a:lvl1pPr>
          </a:lstStyle>
          <a:p>
            <a:fld id="{226E940A-B874-4792-BFDB-FF7C0F289FE2}" type="slidenum">
              <a:rPr lang="zh-TW" altLang="en-US"/>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A6D5D822-B952-4EA3-8205-ABC47857EA01}" type="slidenum">
              <a:rPr lang="zh-TW" altLang="en-US"/>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62750" y="152400"/>
            <a:ext cx="2076450" cy="60198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533400" y="152400"/>
            <a:ext cx="6076950" cy="60198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534D0A54-5D80-4151-A88D-DD56D424860B}" type="slidenum">
              <a:rPr lang="zh-TW" altLang="en-US"/>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D54715A3-46EF-4CDA-9ADF-C33C9847F083}" type="slidenum">
              <a:rPr lang="zh-TW" altLang="en-US"/>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6B22CB2E-2CC8-4375-91ED-F975C2E175A0}" type="slidenum">
              <a:rPr lang="zh-TW" altLang="en-US"/>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533400" y="1371600"/>
            <a:ext cx="4076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62500" y="1371600"/>
            <a:ext cx="4076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AA7997DD-B0E8-4D03-8F57-A12695FD32B9}" type="slidenum">
              <a:rPr lang="zh-TW" altLang="en-US"/>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zh-TW" altLang="en-US"/>
          </a:p>
        </p:txBody>
      </p:sp>
      <p:sp>
        <p:nvSpPr>
          <p:cNvPr id="8" name="頁尾版面配置區 7"/>
          <p:cNvSpPr>
            <a:spLocks noGrp="1"/>
          </p:cNvSpPr>
          <p:nvPr>
            <p:ph type="ftr" sz="quarter" idx="11"/>
          </p:nvPr>
        </p:nvSpPr>
        <p:spPr/>
        <p:txBody>
          <a:bodyPr/>
          <a:lstStyle>
            <a:lvl1pPr>
              <a:defRPr/>
            </a:lvl1pPr>
          </a:lstStyle>
          <a:p>
            <a:endParaRPr lang="zh-TW" altLang="en-US"/>
          </a:p>
        </p:txBody>
      </p:sp>
      <p:sp>
        <p:nvSpPr>
          <p:cNvPr id="9" name="投影片編號版面配置區 8"/>
          <p:cNvSpPr>
            <a:spLocks noGrp="1"/>
          </p:cNvSpPr>
          <p:nvPr>
            <p:ph type="sldNum" sz="quarter" idx="12"/>
          </p:nvPr>
        </p:nvSpPr>
        <p:spPr/>
        <p:txBody>
          <a:bodyPr/>
          <a:lstStyle>
            <a:lvl1pPr>
              <a:defRPr/>
            </a:lvl1pPr>
          </a:lstStyle>
          <a:p>
            <a:fld id="{47B645E1-9CE0-4A1B-AACA-2D520A8F1623}" type="slidenum">
              <a:rPr lang="zh-TW" altLang="en-US"/>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zh-TW" altLang="en-US"/>
          </a:p>
        </p:txBody>
      </p:sp>
      <p:sp>
        <p:nvSpPr>
          <p:cNvPr id="4" name="頁尾版面配置區 3"/>
          <p:cNvSpPr>
            <a:spLocks noGrp="1"/>
          </p:cNvSpPr>
          <p:nvPr>
            <p:ph type="ftr" sz="quarter" idx="11"/>
          </p:nvPr>
        </p:nvSpPr>
        <p:spPr/>
        <p:txBody>
          <a:bodyPr/>
          <a:lstStyle>
            <a:lvl1pPr>
              <a:defRPr/>
            </a:lvl1pPr>
          </a:lstStyle>
          <a:p>
            <a:endParaRPr lang="zh-TW" altLang="en-US"/>
          </a:p>
        </p:txBody>
      </p:sp>
      <p:sp>
        <p:nvSpPr>
          <p:cNvPr id="5" name="投影片編號版面配置區 4"/>
          <p:cNvSpPr>
            <a:spLocks noGrp="1"/>
          </p:cNvSpPr>
          <p:nvPr>
            <p:ph type="sldNum" sz="quarter" idx="12"/>
          </p:nvPr>
        </p:nvSpPr>
        <p:spPr/>
        <p:txBody>
          <a:bodyPr/>
          <a:lstStyle>
            <a:lvl1pPr>
              <a:defRPr/>
            </a:lvl1pPr>
          </a:lstStyle>
          <a:p>
            <a:fld id="{9DEE17D3-AD12-4C80-907B-01081E88E5C2}" type="slidenum">
              <a:rPr lang="zh-TW" altLang="en-US"/>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zh-TW" altLang="en-US"/>
          </a:p>
        </p:txBody>
      </p:sp>
      <p:sp>
        <p:nvSpPr>
          <p:cNvPr id="3" name="頁尾版面配置區 2"/>
          <p:cNvSpPr>
            <a:spLocks noGrp="1"/>
          </p:cNvSpPr>
          <p:nvPr>
            <p:ph type="ftr" sz="quarter" idx="11"/>
          </p:nvPr>
        </p:nvSpPr>
        <p:spPr/>
        <p:txBody>
          <a:bodyPr/>
          <a:lstStyle>
            <a:lvl1pPr>
              <a:defRPr/>
            </a:lvl1pPr>
          </a:lstStyle>
          <a:p>
            <a:endParaRPr lang="zh-TW" altLang="en-US"/>
          </a:p>
        </p:txBody>
      </p:sp>
      <p:sp>
        <p:nvSpPr>
          <p:cNvPr id="4" name="投影片編號版面配置區 3"/>
          <p:cNvSpPr>
            <a:spLocks noGrp="1"/>
          </p:cNvSpPr>
          <p:nvPr>
            <p:ph type="sldNum" sz="quarter" idx="12"/>
          </p:nvPr>
        </p:nvSpPr>
        <p:spPr/>
        <p:txBody>
          <a:bodyPr/>
          <a:lstStyle>
            <a:lvl1pPr>
              <a:defRPr/>
            </a:lvl1pPr>
          </a:lstStyle>
          <a:p>
            <a:fld id="{72789631-C3E9-4338-A78C-728C0F6AFB1B}" type="slidenum">
              <a:rPr lang="zh-TW" altLang="en-US"/>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C000E90D-148A-44FE-8718-C55F41249819}" type="slidenum">
              <a:rPr lang="zh-TW" altLang="en-US"/>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27B6541F-2FCE-4914-84A2-AF1F0C40B63D}" type="slidenum">
              <a:rPr lang="zh-TW" altLang="en-US"/>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1219200" y="152400"/>
            <a:ext cx="5334000" cy="914400"/>
          </a:xfrm>
          <a:prstGeom prst="rect">
            <a:avLst/>
          </a:prstGeom>
          <a:noFill/>
          <a:ln w="9525">
            <a:noFill/>
            <a:miter lim="800000"/>
            <a:headEnd/>
            <a:tailEnd/>
          </a:ln>
          <a:effectLst>
            <a:outerShdw dist="35921" dir="2700000" algn="ctr" rotWithShape="0">
              <a:srgbClr val="FFFF66"/>
            </a:outerShdw>
          </a:effectLst>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3075" name="Rectangle 1027"/>
          <p:cNvSpPr>
            <a:spLocks noGrp="1" noChangeArrowheads="1"/>
          </p:cNvSpPr>
          <p:nvPr>
            <p:ph type="body" idx="1"/>
          </p:nvPr>
        </p:nvSpPr>
        <p:spPr bwMode="auto">
          <a:xfrm>
            <a:off x="533400" y="1371600"/>
            <a:ext cx="83058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3076" name="Rectangle 1028"/>
          <p:cNvSpPr>
            <a:spLocks noGrp="1" noChangeArrowheads="1"/>
          </p:cNvSpPr>
          <p:nvPr>
            <p:ph type="dt" sz="half" idx="2"/>
          </p:nvPr>
        </p:nvSpPr>
        <p:spPr bwMode="auto">
          <a:xfrm>
            <a:off x="541338" y="6350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ea typeface="新細明體" charset="-120"/>
              </a:defRPr>
            </a:lvl1pPr>
          </a:lstStyle>
          <a:p>
            <a:endParaRPr lang="zh-TW" altLang="en-US"/>
          </a:p>
        </p:txBody>
      </p:sp>
      <p:sp>
        <p:nvSpPr>
          <p:cNvPr id="3077" name="Rectangle 1029"/>
          <p:cNvSpPr>
            <a:spLocks noGrp="1" noChangeArrowheads="1"/>
          </p:cNvSpPr>
          <p:nvPr>
            <p:ph type="ftr" sz="quarter" idx="3"/>
          </p:nvPr>
        </p:nvSpPr>
        <p:spPr bwMode="auto">
          <a:xfrm>
            <a:off x="3124200" y="635000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新細明體" charset="-120"/>
              </a:defRPr>
            </a:lvl1pPr>
          </a:lstStyle>
          <a:p>
            <a:endParaRPr lang="zh-TW" altLang="en-US"/>
          </a:p>
        </p:txBody>
      </p:sp>
      <p:sp>
        <p:nvSpPr>
          <p:cNvPr id="3078" name="Rectangle 1030"/>
          <p:cNvSpPr>
            <a:spLocks noGrp="1" noChangeArrowheads="1"/>
          </p:cNvSpPr>
          <p:nvPr>
            <p:ph type="sldNum" sz="quarter" idx="4"/>
          </p:nvPr>
        </p:nvSpPr>
        <p:spPr bwMode="auto">
          <a:xfrm>
            <a:off x="6934200" y="6350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ea typeface="新細明體" charset="-120"/>
              </a:defRPr>
            </a:lvl1pPr>
          </a:lstStyle>
          <a:p>
            <a:fld id="{EC08968A-DF04-4959-B726-E111F58F5716}" type="slidenum">
              <a:rPr lang="zh-TW" altLang="en-US"/>
              <a:pPr/>
              <a:t>‹#›</a:t>
            </a:fld>
            <a:endParaRPr lang="zh-TW"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38138" y="5110163"/>
            <a:ext cx="5181600" cy="428625"/>
          </a:xfrm>
        </p:spPr>
        <p:txBody>
          <a:bodyPr/>
          <a:lstStyle/>
          <a:p>
            <a:r>
              <a:rPr lang="en-US" altLang="zh-TW" sz="2000" b="1" dirty="0" smtClean="0">
                <a:solidFill>
                  <a:srgbClr val="000066"/>
                </a:solidFill>
                <a:latin typeface="Arial" charset="0"/>
                <a:ea typeface="標楷體" pitchFamily="65" charset="-120"/>
              </a:rPr>
              <a:t>2022</a:t>
            </a:r>
            <a:r>
              <a:rPr lang="zh-TW" altLang="en-US" sz="2000" b="1" dirty="0" smtClean="0">
                <a:solidFill>
                  <a:srgbClr val="000066"/>
                </a:solidFill>
                <a:latin typeface="Arial" charset="0"/>
                <a:ea typeface="標楷體" pitchFamily="65" charset="-120"/>
              </a:rPr>
              <a:t>年</a:t>
            </a:r>
            <a:r>
              <a:rPr lang="en-US" altLang="zh-TW" sz="2000" b="1" dirty="0">
                <a:solidFill>
                  <a:srgbClr val="000066"/>
                </a:solidFill>
                <a:latin typeface="Arial" charset="0"/>
                <a:ea typeface="標楷體" pitchFamily="65" charset="-120"/>
              </a:rPr>
              <a:t>3</a:t>
            </a:r>
            <a:r>
              <a:rPr lang="zh-TW" altLang="en-US" sz="2000" b="1" dirty="0" smtClean="0">
                <a:solidFill>
                  <a:srgbClr val="000066"/>
                </a:solidFill>
                <a:latin typeface="Arial" charset="0"/>
                <a:ea typeface="標楷體" pitchFamily="65" charset="-120"/>
              </a:rPr>
              <a:t>月</a:t>
            </a:r>
            <a:r>
              <a:rPr lang="en-US" altLang="zh-TW" sz="2000" b="1" dirty="0">
                <a:solidFill>
                  <a:srgbClr val="000066"/>
                </a:solidFill>
                <a:latin typeface="Arial" charset="0"/>
                <a:ea typeface="標楷體" pitchFamily="65" charset="-120"/>
              </a:rPr>
              <a:t>2</a:t>
            </a:r>
            <a:r>
              <a:rPr lang="en-US" altLang="zh-TW" sz="2000" b="1" dirty="0" smtClean="0">
                <a:solidFill>
                  <a:srgbClr val="000066"/>
                </a:solidFill>
                <a:latin typeface="Arial" charset="0"/>
                <a:ea typeface="標楷體" pitchFamily="65" charset="-120"/>
              </a:rPr>
              <a:t>2</a:t>
            </a:r>
            <a:r>
              <a:rPr lang="zh-TW" altLang="en-US" sz="2000" b="1" dirty="0" smtClean="0">
                <a:solidFill>
                  <a:srgbClr val="000066"/>
                </a:solidFill>
                <a:latin typeface="Arial" charset="0"/>
                <a:ea typeface="標楷體" pitchFamily="65" charset="-120"/>
              </a:rPr>
              <a:t>日</a:t>
            </a:r>
            <a:endParaRPr lang="en-US" altLang="zh-TW" sz="2000" b="1" dirty="0">
              <a:solidFill>
                <a:srgbClr val="000066"/>
              </a:solidFill>
              <a:latin typeface="Arial" charset="0"/>
              <a:ea typeface="標楷體" pitchFamily="65" charset="-120"/>
            </a:endParaRPr>
          </a:p>
        </p:txBody>
      </p:sp>
      <p:sp>
        <p:nvSpPr>
          <p:cNvPr id="2053" name="Rectangle 5"/>
          <p:cNvSpPr>
            <a:spLocks noGrp="1" noChangeArrowheads="1"/>
          </p:cNvSpPr>
          <p:nvPr>
            <p:ph type="ctrTitle"/>
          </p:nvPr>
        </p:nvSpPr>
        <p:spPr>
          <a:xfrm>
            <a:off x="0" y="1508125"/>
            <a:ext cx="6035675" cy="3360738"/>
          </a:xfrm>
        </p:spPr>
        <p:txBody>
          <a:bodyPr/>
          <a:lstStyle/>
          <a:p>
            <a:pPr>
              <a:lnSpc>
                <a:spcPct val="115000"/>
              </a:lnSpc>
            </a:pPr>
            <a:r>
              <a:rPr lang="zh-TW" altLang="en-US" sz="10000" b="1" dirty="0">
                <a:solidFill>
                  <a:srgbClr val="000066"/>
                </a:solidFill>
                <a:latin typeface="Arial" charset="0"/>
                <a:ea typeface="標楷體" pitchFamily="65" charset="-120"/>
              </a:rPr>
              <a:t>同欣電子</a:t>
            </a:r>
            <a:r>
              <a:rPr lang="zh-TW" altLang="en-US" sz="4400" b="1" dirty="0">
                <a:solidFill>
                  <a:srgbClr val="000066"/>
                </a:solidFill>
                <a:latin typeface="Arial" charset="0"/>
                <a:ea typeface="標楷體" pitchFamily="65" charset="-120"/>
              </a:rPr>
              <a:t/>
            </a:r>
            <a:br>
              <a:rPr lang="zh-TW" altLang="en-US" sz="4400" b="1" dirty="0">
                <a:solidFill>
                  <a:srgbClr val="000066"/>
                </a:solidFill>
                <a:latin typeface="Arial" charset="0"/>
                <a:ea typeface="標楷體" pitchFamily="65" charset="-120"/>
              </a:rPr>
            </a:br>
            <a:r>
              <a:rPr lang="zh-TW" altLang="en-US" sz="4400" b="1" dirty="0" smtClean="0">
                <a:solidFill>
                  <a:srgbClr val="000066"/>
                </a:solidFill>
                <a:latin typeface="Arial" charset="0"/>
                <a:ea typeface="標楷體" pitchFamily="65" charset="-120"/>
              </a:rPr>
              <a:t>20</a:t>
            </a:r>
            <a:r>
              <a:rPr lang="en-US" altLang="zh-TW" sz="4400" b="1" dirty="0" smtClean="0">
                <a:solidFill>
                  <a:srgbClr val="000066"/>
                </a:solidFill>
                <a:latin typeface="Arial" charset="0"/>
                <a:ea typeface="標楷體" pitchFamily="65" charset="-120"/>
              </a:rPr>
              <a:t>21</a:t>
            </a:r>
            <a:r>
              <a:rPr lang="zh-TW" altLang="en-US" sz="4400" b="1" dirty="0" smtClean="0">
                <a:solidFill>
                  <a:srgbClr val="000066"/>
                </a:solidFill>
                <a:latin typeface="Arial" charset="0"/>
                <a:ea typeface="標楷體" pitchFamily="65" charset="-120"/>
              </a:rPr>
              <a:t>年</a:t>
            </a:r>
            <a:r>
              <a:rPr lang="zh-TW" altLang="en-US" sz="4400" b="1" dirty="0" smtClean="0">
                <a:solidFill>
                  <a:srgbClr val="000066"/>
                </a:solidFill>
                <a:latin typeface="Arial" charset="0"/>
                <a:ea typeface="標楷體" pitchFamily="65" charset="-120"/>
              </a:rPr>
              <a:t>第四季</a:t>
            </a:r>
            <a:r>
              <a:rPr lang="zh-TW" altLang="en-US" sz="4400" b="1" dirty="0">
                <a:solidFill>
                  <a:srgbClr val="000066"/>
                </a:solidFill>
                <a:latin typeface="Arial" charset="0"/>
                <a:ea typeface="標楷體" pitchFamily="65" charset="-120"/>
              </a:rPr>
              <a:t/>
            </a:r>
            <a:br>
              <a:rPr lang="zh-TW" altLang="en-US" sz="4400" b="1" dirty="0">
                <a:solidFill>
                  <a:srgbClr val="000066"/>
                </a:solidFill>
                <a:latin typeface="Arial" charset="0"/>
                <a:ea typeface="標楷體" pitchFamily="65" charset="-120"/>
              </a:rPr>
            </a:br>
            <a:r>
              <a:rPr lang="zh-TW" altLang="en-US" sz="4400" b="1" dirty="0">
                <a:solidFill>
                  <a:srgbClr val="000066"/>
                </a:solidFill>
                <a:latin typeface="Arial" charset="0"/>
                <a:ea typeface="標楷體" pitchFamily="65" charset="-120"/>
              </a:rPr>
              <a:t>法人說明會</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35" y="609600"/>
            <a:ext cx="9397498" cy="5900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投影片編號版面配置區 3"/>
          <p:cNvSpPr>
            <a:spLocks noGrp="1"/>
          </p:cNvSpPr>
          <p:nvPr>
            <p:ph type="sldNum" sz="quarter" idx="12"/>
          </p:nvPr>
        </p:nvSpPr>
        <p:spPr/>
        <p:txBody>
          <a:bodyPr/>
          <a:lstStyle/>
          <a:p>
            <a:fld id="{2050D025-F7E7-4729-A5C0-F48726E94417}" type="slidenum">
              <a:rPr lang="zh-TW" altLang="en-US"/>
              <a:pPr/>
              <a:t>10</a:t>
            </a:fld>
            <a:endParaRPr lang="en-US" altLang="zh-TW"/>
          </a:p>
        </p:txBody>
      </p:sp>
      <p:sp>
        <p:nvSpPr>
          <p:cNvPr id="24"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A9598378-FACB-43D0-8BA6-76B4DB5E2A19}" type="slidenum">
              <a:rPr lang="zh-TW" altLang="en-US" sz="1400" b="0">
                <a:latin typeface="+mn-lt"/>
                <a:ea typeface="新細明體" pitchFamily="18" charset="-120"/>
              </a:rPr>
              <a:pPr algn="r">
                <a:defRPr/>
              </a:pPr>
              <a:t>10</a:t>
            </a:fld>
            <a:endParaRPr lang="en-US" altLang="zh-TW" sz="1400" b="0">
              <a:latin typeface="+mn-lt"/>
              <a:ea typeface="新細明體" pitchFamily="18" charset="-120"/>
            </a:endParaRPr>
          </a:p>
        </p:txBody>
      </p:sp>
      <p:sp>
        <p:nvSpPr>
          <p:cNvPr id="22" name="Line 20"/>
          <p:cNvSpPr>
            <a:spLocks noChangeShapeType="1"/>
          </p:cNvSpPr>
          <p:nvPr/>
        </p:nvSpPr>
        <p:spPr bwMode="auto">
          <a:xfrm flipV="1">
            <a:off x="1757450" y="3644123"/>
            <a:ext cx="772688" cy="196507"/>
          </a:xfrm>
          <a:prstGeom prst="line">
            <a:avLst/>
          </a:prstGeom>
          <a:noFill/>
          <a:ln w="9525">
            <a:solidFill>
              <a:srgbClr val="FF3300"/>
            </a:solidFill>
            <a:round/>
            <a:headEnd/>
            <a:tailEnd type="triangle" w="med" len="med"/>
          </a:ln>
        </p:spPr>
        <p:txBody>
          <a:bodyPr/>
          <a:lstStyle/>
          <a:p>
            <a:endParaRPr lang="zh-TW" altLang="en-US"/>
          </a:p>
        </p:txBody>
      </p:sp>
      <p:sp>
        <p:nvSpPr>
          <p:cNvPr id="23" name="Line 20"/>
          <p:cNvSpPr>
            <a:spLocks noChangeShapeType="1"/>
          </p:cNvSpPr>
          <p:nvPr/>
        </p:nvSpPr>
        <p:spPr bwMode="auto">
          <a:xfrm flipV="1">
            <a:off x="3383565" y="3702131"/>
            <a:ext cx="737523" cy="138499"/>
          </a:xfrm>
          <a:prstGeom prst="line">
            <a:avLst/>
          </a:prstGeom>
          <a:noFill/>
          <a:ln w="9525">
            <a:solidFill>
              <a:srgbClr val="FF3300"/>
            </a:solidFill>
            <a:round/>
            <a:headEnd/>
            <a:tailEnd type="triangle" w="med" len="med"/>
          </a:ln>
        </p:spPr>
        <p:txBody>
          <a:bodyPr/>
          <a:lstStyle/>
          <a:p>
            <a:endParaRPr lang="zh-TW" altLang="en-US"/>
          </a:p>
        </p:txBody>
      </p:sp>
      <p:sp>
        <p:nvSpPr>
          <p:cNvPr id="26" name="Text Box 17"/>
          <p:cNvSpPr txBox="1">
            <a:spLocks noChangeArrowheads="1"/>
          </p:cNvSpPr>
          <p:nvPr/>
        </p:nvSpPr>
        <p:spPr bwMode="auto">
          <a:xfrm>
            <a:off x="2612463" y="3821423"/>
            <a:ext cx="673100" cy="274637"/>
          </a:xfrm>
          <a:prstGeom prst="rect">
            <a:avLst/>
          </a:prstGeom>
          <a:noFill/>
          <a:ln w="9525">
            <a:noFill/>
            <a:miter lim="800000"/>
            <a:headEnd/>
            <a:tailEnd/>
          </a:ln>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-7</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27" name="Line 20"/>
          <p:cNvSpPr>
            <a:spLocks noChangeShapeType="1"/>
          </p:cNvSpPr>
          <p:nvPr/>
        </p:nvSpPr>
        <p:spPr bwMode="auto">
          <a:xfrm flipV="1">
            <a:off x="5778846" y="3910293"/>
            <a:ext cx="865924" cy="0"/>
          </a:xfrm>
          <a:prstGeom prst="line">
            <a:avLst/>
          </a:prstGeom>
          <a:noFill/>
          <a:ln w="9525">
            <a:solidFill>
              <a:srgbClr val="FF3300"/>
            </a:solidFill>
            <a:round/>
            <a:headEnd/>
            <a:tailEnd type="triangle" w="med" len="med"/>
          </a:ln>
        </p:spPr>
        <p:txBody>
          <a:bodyPr/>
          <a:lstStyle/>
          <a:p>
            <a:endParaRPr lang="zh-TW" altLang="en-US"/>
          </a:p>
        </p:txBody>
      </p:sp>
      <p:sp>
        <p:nvSpPr>
          <p:cNvPr id="28" name="Text Box 17"/>
          <p:cNvSpPr txBox="1">
            <a:spLocks noChangeArrowheads="1"/>
          </p:cNvSpPr>
          <p:nvPr/>
        </p:nvSpPr>
        <p:spPr bwMode="auto">
          <a:xfrm>
            <a:off x="5899648" y="3959392"/>
            <a:ext cx="624320" cy="276999"/>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+0</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29" name="Text Box 17"/>
          <p:cNvSpPr txBox="1">
            <a:spLocks noChangeArrowheads="1"/>
          </p:cNvSpPr>
          <p:nvPr/>
        </p:nvSpPr>
        <p:spPr bwMode="auto">
          <a:xfrm>
            <a:off x="1757450" y="3782623"/>
            <a:ext cx="673100" cy="274637"/>
          </a:xfrm>
          <a:prstGeom prst="rect">
            <a:avLst/>
          </a:prstGeom>
          <a:noFill/>
          <a:ln w="9525">
            <a:noFill/>
            <a:miter lim="800000"/>
            <a:headEnd/>
            <a:tailEnd/>
          </a:ln>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+5</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30" name="Line 20"/>
          <p:cNvSpPr>
            <a:spLocks noChangeShapeType="1"/>
          </p:cNvSpPr>
          <p:nvPr/>
        </p:nvSpPr>
        <p:spPr bwMode="auto">
          <a:xfrm>
            <a:off x="2530138" y="3644123"/>
            <a:ext cx="837751" cy="196507"/>
          </a:xfrm>
          <a:prstGeom prst="line">
            <a:avLst/>
          </a:prstGeom>
          <a:noFill/>
          <a:ln w="9525">
            <a:solidFill>
              <a:srgbClr val="FF3300"/>
            </a:solidFill>
            <a:round/>
            <a:headEnd/>
            <a:tailEnd type="triangle" w="med" len="med"/>
          </a:ln>
        </p:spPr>
        <p:txBody>
          <a:bodyPr/>
          <a:lstStyle/>
          <a:p>
            <a:endParaRPr lang="zh-TW" altLang="en-US"/>
          </a:p>
        </p:txBody>
      </p:sp>
      <p:sp>
        <p:nvSpPr>
          <p:cNvPr id="31" name="Text Box 17"/>
          <p:cNvSpPr txBox="1">
            <a:spLocks noChangeArrowheads="1"/>
          </p:cNvSpPr>
          <p:nvPr/>
        </p:nvSpPr>
        <p:spPr bwMode="auto">
          <a:xfrm>
            <a:off x="3458638" y="3821423"/>
            <a:ext cx="587376" cy="274637"/>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32" name="Line 20"/>
          <p:cNvSpPr>
            <a:spLocks noChangeShapeType="1"/>
          </p:cNvSpPr>
          <p:nvPr/>
        </p:nvSpPr>
        <p:spPr bwMode="auto">
          <a:xfrm>
            <a:off x="4098707" y="3707581"/>
            <a:ext cx="898206" cy="150083"/>
          </a:xfrm>
          <a:prstGeom prst="line">
            <a:avLst/>
          </a:prstGeom>
          <a:noFill/>
          <a:ln w="9525">
            <a:solidFill>
              <a:srgbClr val="FF3300"/>
            </a:solidFill>
            <a:round/>
            <a:headEnd/>
            <a:tailEnd type="triangle" w="med" len="med"/>
          </a:ln>
        </p:spPr>
        <p:txBody>
          <a:bodyPr/>
          <a:lstStyle/>
          <a:p>
            <a:endParaRPr lang="zh-TW" altLang="en-US"/>
          </a:p>
        </p:txBody>
      </p:sp>
      <p:sp>
        <p:nvSpPr>
          <p:cNvPr id="33" name="Text Box 17"/>
          <p:cNvSpPr txBox="1">
            <a:spLocks noChangeArrowheads="1"/>
          </p:cNvSpPr>
          <p:nvPr/>
        </p:nvSpPr>
        <p:spPr bwMode="auto">
          <a:xfrm>
            <a:off x="4211260" y="3861984"/>
            <a:ext cx="673100" cy="274637"/>
          </a:xfrm>
          <a:prstGeom prst="rect">
            <a:avLst/>
          </a:prstGeom>
          <a:noFill/>
          <a:ln w="9525">
            <a:noFill/>
            <a:miter lim="800000"/>
            <a:headEnd/>
            <a:tailEnd/>
          </a:ln>
        </p:spPr>
        <p:txBody>
          <a:bodyPr>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36" name="Line 20"/>
          <p:cNvSpPr>
            <a:spLocks noChangeShapeType="1"/>
          </p:cNvSpPr>
          <p:nvPr/>
        </p:nvSpPr>
        <p:spPr bwMode="auto">
          <a:xfrm>
            <a:off x="5020155" y="3861984"/>
            <a:ext cx="790600" cy="28573"/>
          </a:xfrm>
          <a:prstGeom prst="line">
            <a:avLst/>
          </a:prstGeom>
          <a:noFill/>
          <a:ln w="9525">
            <a:solidFill>
              <a:srgbClr val="FF3300"/>
            </a:solidFill>
            <a:round/>
            <a:headEnd/>
            <a:tailEnd type="triangle" w="med" len="med"/>
          </a:ln>
        </p:spPr>
        <p:txBody>
          <a:bodyPr/>
          <a:lstStyle/>
          <a:p>
            <a:endParaRPr lang="zh-TW" altLang="en-US"/>
          </a:p>
        </p:txBody>
      </p:sp>
      <p:sp>
        <p:nvSpPr>
          <p:cNvPr id="37" name="Text Box 17"/>
          <p:cNvSpPr txBox="1">
            <a:spLocks noChangeArrowheads="1"/>
          </p:cNvSpPr>
          <p:nvPr/>
        </p:nvSpPr>
        <p:spPr bwMode="auto">
          <a:xfrm>
            <a:off x="5078905" y="3972115"/>
            <a:ext cx="673100" cy="276999"/>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-4</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20" name="Line 20"/>
          <p:cNvSpPr>
            <a:spLocks noChangeShapeType="1"/>
          </p:cNvSpPr>
          <p:nvPr/>
        </p:nvSpPr>
        <p:spPr bwMode="auto">
          <a:xfrm flipV="1">
            <a:off x="6692017" y="3014803"/>
            <a:ext cx="742391" cy="895489"/>
          </a:xfrm>
          <a:prstGeom prst="line">
            <a:avLst/>
          </a:prstGeom>
          <a:noFill/>
          <a:ln w="9525">
            <a:solidFill>
              <a:srgbClr val="FF3300"/>
            </a:solidFill>
            <a:round/>
            <a:headEnd/>
            <a:tailEnd type="triangle" w="med" len="med"/>
          </a:ln>
        </p:spPr>
        <p:txBody>
          <a:bodyPr/>
          <a:lstStyle/>
          <a:p>
            <a:endParaRPr lang="zh-TW" altLang="en-US"/>
          </a:p>
        </p:txBody>
      </p:sp>
      <p:sp>
        <p:nvSpPr>
          <p:cNvPr id="21" name="Text Box 17"/>
          <p:cNvSpPr txBox="1">
            <a:spLocks noChangeArrowheads="1"/>
          </p:cNvSpPr>
          <p:nvPr/>
        </p:nvSpPr>
        <p:spPr bwMode="auto">
          <a:xfrm>
            <a:off x="6751052" y="3755766"/>
            <a:ext cx="624320" cy="276999"/>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+37</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34" name="Text Box 17"/>
          <p:cNvSpPr txBox="1">
            <a:spLocks noChangeArrowheads="1"/>
          </p:cNvSpPr>
          <p:nvPr/>
        </p:nvSpPr>
        <p:spPr bwMode="auto">
          <a:xfrm>
            <a:off x="7574540" y="2914474"/>
            <a:ext cx="624320" cy="276999"/>
          </a:xfrm>
          <a:prstGeom prst="rect">
            <a:avLst/>
          </a:prstGeom>
          <a:noFill/>
          <a:ln w="9525">
            <a:noFill/>
            <a:miter lim="800000"/>
            <a:headEnd/>
            <a:tailEnd/>
          </a:ln>
        </p:spPr>
        <p:txBody>
          <a:bodyPr wrap="square">
            <a:spAutoFit/>
          </a:bodyPr>
          <a:lstStyle/>
          <a:p>
            <a:pPr>
              <a:spcBef>
                <a:spcPct val="50000"/>
              </a:spcBef>
            </a:pPr>
            <a:r>
              <a:rPr lang="en-US" altLang="zh-TW" sz="1200" dirty="0" smtClean="0">
                <a:solidFill>
                  <a:srgbClr val="FF3300"/>
                </a:solidFill>
                <a:latin typeface="Century Gothic" pitchFamily="34" charset="0"/>
                <a:ea typeface="新細明體" pitchFamily="18" charset="-120"/>
              </a:rPr>
              <a:t>+36</a:t>
            </a:r>
            <a:r>
              <a:rPr lang="zh-TW" altLang="en-US" sz="1200" dirty="0" smtClean="0">
                <a:solidFill>
                  <a:srgbClr val="FF3300"/>
                </a:solidFill>
                <a:latin typeface="Century Gothic" pitchFamily="34" charset="0"/>
                <a:ea typeface="新細明體" pitchFamily="18" charset="-120"/>
              </a:rPr>
              <a:t>%</a:t>
            </a:r>
            <a:endParaRPr lang="zh-TW" altLang="en-US" sz="1200" dirty="0">
              <a:solidFill>
                <a:srgbClr val="FF3300"/>
              </a:solidFill>
              <a:latin typeface="Century Gothic" pitchFamily="34" charset="0"/>
              <a:ea typeface="新細明體" pitchFamily="18" charset="-120"/>
            </a:endParaRPr>
          </a:p>
        </p:txBody>
      </p:sp>
      <p:sp>
        <p:nvSpPr>
          <p:cNvPr id="35" name="Line 20"/>
          <p:cNvSpPr>
            <a:spLocks noChangeShapeType="1"/>
          </p:cNvSpPr>
          <p:nvPr/>
        </p:nvSpPr>
        <p:spPr bwMode="auto">
          <a:xfrm flipV="1">
            <a:off x="7449655" y="1928388"/>
            <a:ext cx="825212" cy="1124586"/>
          </a:xfrm>
          <a:prstGeom prst="line">
            <a:avLst/>
          </a:prstGeom>
          <a:noFill/>
          <a:ln w="9525">
            <a:solidFill>
              <a:srgbClr val="FF3300"/>
            </a:solidFill>
            <a:round/>
            <a:headEnd/>
            <a:tailEnd type="triangle" w="med" len="med"/>
          </a:ln>
        </p:spPr>
        <p:txBody>
          <a:bodyPr/>
          <a:lstStyle/>
          <a:p>
            <a:endParaRPr lang="zh-TW" altLang="en-US"/>
          </a:p>
        </p:txBody>
      </p:sp>
      <p:sp>
        <p:nvSpPr>
          <p:cNvPr id="25" name="Rectangle 32"/>
          <p:cNvSpPr>
            <a:spLocks noChangeArrowheads="1"/>
          </p:cNvSpPr>
          <p:nvPr/>
        </p:nvSpPr>
        <p:spPr bwMode="auto">
          <a:xfrm>
            <a:off x="290513"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smtClean="0">
                <a:solidFill>
                  <a:srgbClr val="000066"/>
                </a:solidFill>
                <a:latin typeface="Arial" charset="0"/>
                <a:ea typeface="標楷體" pitchFamily="65" charset="-120"/>
              </a:rPr>
              <a:t>歷年營</a:t>
            </a:r>
            <a:r>
              <a:rPr lang="zh-TW" altLang="en-US" sz="3600" b="1" u="sng" dirty="0" smtClean="0">
                <a:solidFill>
                  <a:srgbClr val="000066"/>
                </a:solidFill>
                <a:latin typeface="Arial" charset="0"/>
                <a:ea typeface="標楷體" pitchFamily="65" charset="-120"/>
              </a:rPr>
              <a:t>收</a:t>
            </a:r>
            <a:r>
              <a:rPr lang="zh-TW" altLang="en-US" sz="3600" b="1" u="sng" dirty="0">
                <a:solidFill>
                  <a:srgbClr val="000066"/>
                </a:solidFill>
                <a:latin typeface="Arial" charset="0"/>
                <a:ea typeface="標楷體" pitchFamily="65" charset="-120"/>
              </a:rPr>
              <a:t>概況</a:t>
            </a:r>
          </a:p>
        </p:txBody>
      </p:sp>
      <p:sp>
        <p:nvSpPr>
          <p:cNvPr id="38" name="Text Box 50"/>
          <p:cNvSpPr txBox="1">
            <a:spLocks noChangeArrowheads="1"/>
          </p:cNvSpPr>
          <p:nvPr/>
        </p:nvSpPr>
        <p:spPr bwMode="auto">
          <a:xfrm>
            <a:off x="117852" y="107870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Tree>
    <p:extLst>
      <p:ext uri="{BB962C8B-B14F-4D97-AF65-F5344CB8AC3E}">
        <p14:creationId xmlns:p14="http://schemas.microsoft.com/office/powerpoint/2010/main" val="2121945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CFE8F249-A8CA-45DC-AD58-36532C7853E2}" type="slidenum">
              <a:rPr lang="zh-TW" altLang="en-US"/>
              <a:pPr/>
              <a:t>11</a:t>
            </a:fld>
            <a:endParaRPr lang="en-US" altLang="zh-TW"/>
          </a:p>
        </p:txBody>
      </p:sp>
      <p:sp>
        <p:nvSpPr>
          <p:cNvPr id="32" name="Rectangle 32"/>
          <p:cNvSpPr>
            <a:spLocks noChangeArrowheads="1"/>
          </p:cNvSpPr>
          <p:nvPr/>
        </p:nvSpPr>
        <p:spPr bwMode="auto">
          <a:xfrm>
            <a:off x="290513"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季營收概況</a:t>
            </a:r>
          </a:p>
        </p:txBody>
      </p:sp>
      <p:sp>
        <p:nvSpPr>
          <p:cNvPr id="35" name="Text Box 61"/>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36" name="Text Box 50"/>
          <p:cNvSpPr txBox="1">
            <a:spLocks noChangeArrowheads="1"/>
          </p:cNvSpPr>
          <p:nvPr/>
        </p:nvSpPr>
        <p:spPr bwMode="auto">
          <a:xfrm>
            <a:off x="117852" y="107870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pic>
        <p:nvPicPr>
          <p:cNvPr id="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50" y="1185698"/>
            <a:ext cx="8845234" cy="530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Text Box 18"/>
          <p:cNvSpPr txBox="1">
            <a:spLocks noChangeArrowheads="1"/>
          </p:cNvSpPr>
          <p:nvPr/>
        </p:nvSpPr>
        <p:spPr bwMode="auto">
          <a:xfrm>
            <a:off x="6143922" y="5991477"/>
            <a:ext cx="58896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+67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0" name="Text Box 19"/>
          <p:cNvSpPr txBox="1">
            <a:spLocks noChangeArrowheads="1"/>
          </p:cNvSpPr>
          <p:nvPr/>
        </p:nvSpPr>
        <p:spPr bwMode="auto">
          <a:xfrm>
            <a:off x="7125876" y="5991478"/>
            <a:ext cx="588962"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+31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1" name="Text Box 22"/>
          <p:cNvSpPr txBox="1">
            <a:spLocks noChangeArrowheads="1"/>
          </p:cNvSpPr>
          <p:nvPr/>
        </p:nvSpPr>
        <p:spPr bwMode="auto">
          <a:xfrm>
            <a:off x="1323957" y="6001448"/>
            <a:ext cx="660919"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+21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2" name="Text Box 24"/>
          <p:cNvSpPr txBox="1">
            <a:spLocks noChangeArrowheads="1"/>
          </p:cNvSpPr>
          <p:nvPr/>
        </p:nvSpPr>
        <p:spPr bwMode="auto">
          <a:xfrm>
            <a:off x="382099" y="6006157"/>
            <a:ext cx="685800"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53" name="Text Box 25"/>
          <p:cNvSpPr txBox="1">
            <a:spLocks noChangeArrowheads="1"/>
          </p:cNvSpPr>
          <p:nvPr/>
        </p:nvSpPr>
        <p:spPr bwMode="auto">
          <a:xfrm>
            <a:off x="3277314" y="5994424"/>
            <a:ext cx="591416"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+51</a:t>
            </a:r>
            <a:r>
              <a:rPr lang="zh-TW" altLang="en-US" sz="1200" b="1" dirty="0" smtClean="0">
                <a:solidFill>
                  <a:srgbClr val="006600"/>
                </a:solidFill>
                <a:latin typeface="Arial" charset="0"/>
                <a:ea typeface="新細明體" pitchFamily="18" charset="-120"/>
              </a:rPr>
              <a:t>%</a:t>
            </a:r>
            <a:endParaRPr lang="en-US" altLang="zh-TW" sz="1200" b="1" dirty="0">
              <a:solidFill>
                <a:srgbClr val="006600"/>
              </a:solidFill>
              <a:latin typeface="Arial" charset="0"/>
              <a:ea typeface="新細明體" pitchFamily="18" charset="-120"/>
            </a:endParaRPr>
          </a:p>
        </p:txBody>
      </p:sp>
      <p:sp>
        <p:nvSpPr>
          <p:cNvPr id="54" name="Text Box 26"/>
          <p:cNvSpPr txBox="1">
            <a:spLocks noChangeArrowheads="1"/>
          </p:cNvSpPr>
          <p:nvPr/>
        </p:nvSpPr>
        <p:spPr bwMode="auto">
          <a:xfrm>
            <a:off x="4242328" y="6007855"/>
            <a:ext cx="608544" cy="284037"/>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+58</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5" name="Text Box 28"/>
          <p:cNvSpPr txBox="1">
            <a:spLocks noChangeArrowheads="1"/>
          </p:cNvSpPr>
          <p:nvPr/>
        </p:nvSpPr>
        <p:spPr bwMode="auto">
          <a:xfrm>
            <a:off x="5120546" y="5994423"/>
            <a:ext cx="72102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a:t>
            </a:r>
            <a:r>
              <a:rPr lang="en-US" altLang="zh-TW" sz="1200" b="1" dirty="0" smtClean="0">
                <a:solidFill>
                  <a:srgbClr val="006600"/>
                </a:solidFill>
                <a:latin typeface="Arial" charset="0"/>
                <a:ea typeface="新細明體" pitchFamily="18" charset="-120"/>
              </a:rPr>
              <a:t>61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6" name="Text Box 71"/>
          <p:cNvSpPr txBox="1">
            <a:spLocks noChangeArrowheads="1"/>
          </p:cNvSpPr>
          <p:nvPr/>
        </p:nvSpPr>
        <p:spPr bwMode="auto">
          <a:xfrm>
            <a:off x="8012175" y="6007855"/>
            <a:ext cx="635837"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7" name="Text Box 22"/>
          <p:cNvSpPr txBox="1">
            <a:spLocks noChangeArrowheads="1"/>
          </p:cNvSpPr>
          <p:nvPr/>
        </p:nvSpPr>
        <p:spPr bwMode="auto">
          <a:xfrm>
            <a:off x="2340060" y="5997936"/>
            <a:ext cx="595606"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8" name="Line 29"/>
          <p:cNvSpPr>
            <a:spLocks noChangeShapeType="1"/>
          </p:cNvSpPr>
          <p:nvPr/>
        </p:nvSpPr>
        <p:spPr bwMode="auto">
          <a:xfrm flipV="1">
            <a:off x="1654417" y="3460882"/>
            <a:ext cx="983446" cy="148424"/>
          </a:xfrm>
          <a:prstGeom prst="line">
            <a:avLst/>
          </a:prstGeom>
          <a:noFill/>
          <a:ln w="19050">
            <a:solidFill>
              <a:srgbClr val="FF3300"/>
            </a:solidFill>
            <a:round/>
            <a:headEnd/>
            <a:tailEnd type="triangle" w="med" len="med"/>
          </a:ln>
          <a:effectLst/>
        </p:spPr>
        <p:txBody>
          <a:bodyPr/>
          <a:lstStyle/>
          <a:p>
            <a:endParaRPr lang="zh-TW" altLang="en-US" b="1"/>
          </a:p>
        </p:txBody>
      </p:sp>
      <p:sp>
        <p:nvSpPr>
          <p:cNvPr id="59" name="Line 32"/>
          <p:cNvSpPr>
            <a:spLocks noChangeShapeType="1"/>
          </p:cNvSpPr>
          <p:nvPr/>
        </p:nvSpPr>
        <p:spPr bwMode="auto">
          <a:xfrm flipV="1">
            <a:off x="3573022" y="2193937"/>
            <a:ext cx="909021" cy="437173"/>
          </a:xfrm>
          <a:prstGeom prst="line">
            <a:avLst/>
          </a:prstGeom>
          <a:noFill/>
          <a:ln w="19050">
            <a:solidFill>
              <a:srgbClr val="FF3300"/>
            </a:solidFill>
            <a:round/>
            <a:headEnd/>
            <a:tailEnd type="triangle" w="med" len="med"/>
          </a:ln>
          <a:effectLst/>
        </p:spPr>
        <p:txBody>
          <a:bodyPr/>
          <a:lstStyle/>
          <a:p>
            <a:endParaRPr lang="zh-TW" altLang="en-US" b="1"/>
          </a:p>
        </p:txBody>
      </p:sp>
      <p:sp>
        <p:nvSpPr>
          <p:cNvPr id="60" name="Line 33"/>
          <p:cNvSpPr>
            <a:spLocks noChangeShapeType="1"/>
          </p:cNvSpPr>
          <p:nvPr/>
        </p:nvSpPr>
        <p:spPr bwMode="auto">
          <a:xfrm>
            <a:off x="4482043" y="2199505"/>
            <a:ext cx="931571" cy="132943"/>
          </a:xfrm>
          <a:prstGeom prst="line">
            <a:avLst/>
          </a:prstGeom>
          <a:noFill/>
          <a:ln w="19050">
            <a:solidFill>
              <a:srgbClr val="FF3300"/>
            </a:solidFill>
            <a:round/>
            <a:headEnd/>
            <a:tailEnd type="triangle" w="med" len="med"/>
          </a:ln>
          <a:effectLst/>
        </p:spPr>
        <p:txBody>
          <a:bodyPr/>
          <a:lstStyle/>
          <a:p>
            <a:endParaRPr lang="zh-TW" altLang="en-US" b="1"/>
          </a:p>
        </p:txBody>
      </p:sp>
      <p:sp>
        <p:nvSpPr>
          <p:cNvPr id="61" name="Line 34"/>
          <p:cNvSpPr>
            <a:spLocks noChangeShapeType="1"/>
          </p:cNvSpPr>
          <p:nvPr/>
        </p:nvSpPr>
        <p:spPr bwMode="auto">
          <a:xfrm flipV="1">
            <a:off x="5404363" y="2010092"/>
            <a:ext cx="1054469" cy="322356"/>
          </a:xfrm>
          <a:prstGeom prst="line">
            <a:avLst/>
          </a:prstGeom>
          <a:noFill/>
          <a:ln w="19050">
            <a:solidFill>
              <a:srgbClr val="FF3300"/>
            </a:solidFill>
            <a:round/>
            <a:headEnd/>
            <a:tailEnd type="triangle" w="med" len="med"/>
          </a:ln>
          <a:effectLst/>
        </p:spPr>
        <p:txBody>
          <a:bodyPr/>
          <a:lstStyle/>
          <a:p>
            <a:endParaRPr lang="zh-TW" altLang="en-US" b="1"/>
          </a:p>
        </p:txBody>
      </p:sp>
      <p:sp>
        <p:nvSpPr>
          <p:cNvPr id="62" name="Line 35"/>
          <p:cNvSpPr>
            <a:spLocks noChangeShapeType="1"/>
          </p:cNvSpPr>
          <p:nvPr/>
        </p:nvSpPr>
        <p:spPr bwMode="auto">
          <a:xfrm flipV="1">
            <a:off x="6446720" y="1656093"/>
            <a:ext cx="973637" cy="353999"/>
          </a:xfrm>
          <a:prstGeom prst="line">
            <a:avLst/>
          </a:prstGeom>
          <a:noFill/>
          <a:ln w="19050">
            <a:solidFill>
              <a:srgbClr val="FF3300"/>
            </a:solidFill>
            <a:round/>
            <a:headEnd/>
            <a:tailEnd type="triangle" w="med" len="med"/>
          </a:ln>
          <a:effectLst/>
        </p:spPr>
        <p:txBody>
          <a:bodyPr/>
          <a:lstStyle/>
          <a:p>
            <a:endParaRPr lang="zh-TW" altLang="en-US" b="1"/>
          </a:p>
        </p:txBody>
      </p:sp>
      <p:sp>
        <p:nvSpPr>
          <p:cNvPr id="63" name="Line 36"/>
          <p:cNvSpPr>
            <a:spLocks noChangeShapeType="1"/>
          </p:cNvSpPr>
          <p:nvPr/>
        </p:nvSpPr>
        <p:spPr bwMode="auto">
          <a:xfrm>
            <a:off x="7433521" y="1682323"/>
            <a:ext cx="896573" cy="210476"/>
          </a:xfrm>
          <a:prstGeom prst="line">
            <a:avLst/>
          </a:prstGeom>
          <a:noFill/>
          <a:ln w="19050">
            <a:solidFill>
              <a:srgbClr val="FF3300"/>
            </a:solidFill>
            <a:round/>
            <a:headEnd/>
            <a:tailEnd type="triangle" w="med" len="med"/>
          </a:ln>
          <a:effectLst/>
        </p:spPr>
        <p:txBody>
          <a:bodyPr/>
          <a:lstStyle/>
          <a:p>
            <a:endParaRPr lang="zh-TW" altLang="en-US" b="1"/>
          </a:p>
        </p:txBody>
      </p:sp>
      <p:sp>
        <p:nvSpPr>
          <p:cNvPr id="64" name="Text Box 39"/>
          <p:cNvSpPr txBox="1">
            <a:spLocks noChangeArrowheads="1"/>
          </p:cNvSpPr>
          <p:nvPr/>
        </p:nvSpPr>
        <p:spPr bwMode="auto">
          <a:xfrm>
            <a:off x="1827052" y="3610876"/>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a:t>
            </a:r>
            <a:r>
              <a:rPr lang="en-US" altLang="zh-TW" sz="1200" b="1" dirty="0">
                <a:solidFill>
                  <a:srgbClr val="FF3300"/>
                </a:solidFill>
                <a:latin typeface="Century Gothic" pitchFamily="34" charset="0"/>
                <a:ea typeface="新細明體" pitchFamily="18" charset="-120"/>
              </a:rPr>
              <a:t>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5" name="Text Box 43"/>
          <p:cNvSpPr txBox="1">
            <a:spLocks noChangeArrowheads="1"/>
          </p:cNvSpPr>
          <p:nvPr/>
        </p:nvSpPr>
        <p:spPr bwMode="auto">
          <a:xfrm>
            <a:off x="4699396" y="2344073"/>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6" name="Text Box 44"/>
          <p:cNvSpPr txBox="1">
            <a:spLocks noChangeArrowheads="1"/>
          </p:cNvSpPr>
          <p:nvPr/>
        </p:nvSpPr>
        <p:spPr bwMode="auto">
          <a:xfrm>
            <a:off x="5667717" y="2208448"/>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7" name="Text Box 45"/>
          <p:cNvSpPr txBox="1">
            <a:spLocks noChangeArrowheads="1"/>
          </p:cNvSpPr>
          <p:nvPr/>
        </p:nvSpPr>
        <p:spPr bwMode="auto">
          <a:xfrm>
            <a:off x="6555446" y="1892799"/>
            <a:ext cx="756184"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+10</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8" name="Text Box 50"/>
          <p:cNvSpPr txBox="1">
            <a:spLocks noChangeArrowheads="1"/>
          </p:cNvSpPr>
          <p:nvPr/>
        </p:nvSpPr>
        <p:spPr bwMode="auto">
          <a:xfrm>
            <a:off x="7562719" y="1853896"/>
            <a:ext cx="638175" cy="276999"/>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-7</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9" name="Line 69"/>
          <p:cNvSpPr>
            <a:spLocks noChangeShapeType="1"/>
          </p:cNvSpPr>
          <p:nvPr/>
        </p:nvSpPr>
        <p:spPr bwMode="auto">
          <a:xfrm flipV="1">
            <a:off x="2637863" y="2652664"/>
            <a:ext cx="935159" cy="801569"/>
          </a:xfrm>
          <a:prstGeom prst="line">
            <a:avLst/>
          </a:prstGeom>
          <a:noFill/>
          <a:ln w="19050">
            <a:solidFill>
              <a:srgbClr val="FF3300"/>
            </a:solidFill>
            <a:round/>
            <a:headEnd/>
            <a:tailEnd type="triangle" w="med" len="med"/>
          </a:ln>
          <a:effectLst/>
        </p:spPr>
        <p:txBody>
          <a:bodyPr/>
          <a:lstStyle/>
          <a:p>
            <a:endParaRPr lang="zh-TW" altLang="en-US" b="1"/>
          </a:p>
        </p:txBody>
      </p:sp>
      <p:sp>
        <p:nvSpPr>
          <p:cNvPr id="80" name="Text Box 70"/>
          <p:cNvSpPr txBox="1">
            <a:spLocks noChangeArrowheads="1"/>
          </p:cNvSpPr>
          <p:nvPr/>
        </p:nvSpPr>
        <p:spPr bwMode="auto">
          <a:xfrm>
            <a:off x="3708444" y="2575913"/>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81" name="Text Box 74"/>
          <p:cNvSpPr txBox="1">
            <a:spLocks noChangeArrowheads="1"/>
          </p:cNvSpPr>
          <p:nvPr/>
        </p:nvSpPr>
        <p:spPr bwMode="auto">
          <a:xfrm>
            <a:off x="2690832" y="3283618"/>
            <a:ext cx="63817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+39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93B5F5D0-6D62-4A39-8CC5-AAD8E5461BDA}" type="slidenum">
              <a:rPr lang="zh-TW" altLang="en-US"/>
              <a:pPr/>
              <a:t>12</a:t>
            </a:fld>
            <a:endParaRPr lang="en-US" altLang="zh-TW"/>
          </a:p>
        </p:txBody>
      </p:sp>
      <p:sp>
        <p:nvSpPr>
          <p:cNvPr id="55" name="Rectangle 32"/>
          <p:cNvSpPr>
            <a:spLocks noChangeArrowheads="1"/>
          </p:cNvSpPr>
          <p:nvPr/>
        </p:nvSpPr>
        <p:spPr bwMode="auto">
          <a:xfrm>
            <a:off x="342900"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高頻無線通訊模組</a:t>
            </a:r>
          </a:p>
        </p:txBody>
      </p:sp>
      <p:sp>
        <p:nvSpPr>
          <p:cNvPr id="56" name="Text Box 50"/>
          <p:cNvSpPr txBox="1">
            <a:spLocks noChangeArrowheads="1"/>
          </p:cNvSpPr>
          <p:nvPr/>
        </p:nvSpPr>
        <p:spPr bwMode="auto">
          <a:xfrm>
            <a:off x="0" y="977900"/>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7" name="Text Box 62"/>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339056"/>
            <a:ext cx="8883131" cy="5116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 Box 42"/>
          <p:cNvSpPr txBox="1">
            <a:spLocks noChangeArrowheads="1"/>
          </p:cNvSpPr>
          <p:nvPr/>
        </p:nvSpPr>
        <p:spPr bwMode="auto">
          <a:xfrm>
            <a:off x="3784600" y="2372680"/>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a:t>
            </a:r>
            <a:r>
              <a:rPr lang="en-US" altLang="zh-TW" sz="1200" b="1" dirty="0" smtClean="0">
                <a:solidFill>
                  <a:srgbClr val="FF3300"/>
                </a:solidFill>
                <a:latin typeface="Century Gothic" pitchFamily="34" charset="0"/>
                <a:ea typeface="新細明體" pitchFamily="18" charset="-120"/>
              </a:rPr>
              <a:t>5</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33" name="Text Box 26"/>
          <p:cNvSpPr txBox="1">
            <a:spLocks noChangeArrowheads="1"/>
          </p:cNvSpPr>
          <p:nvPr/>
        </p:nvSpPr>
        <p:spPr bwMode="auto">
          <a:xfrm>
            <a:off x="295214" y="6004358"/>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34" name="Text Box 27"/>
          <p:cNvSpPr txBox="1">
            <a:spLocks noChangeArrowheads="1"/>
          </p:cNvSpPr>
          <p:nvPr/>
        </p:nvSpPr>
        <p:spPr bwMode="auto">
          <a:xfrm>
            <a:off x="3226480" y="6004357"/>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+84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5" name="Line 30"/>
          <p:cNvSpPr>
            <a:spLocks noChangeShapeType="1"/>
          </p:cNvSpPr>
          <p:nvPr/>
        </p:nvSpPr>
        <p:spPr bwMode="auto">
          <a:xfrm>
            <a:off x="1600509" y="2173457"/>
            <a:ext cx="933080" cy="146923"/>
          </a:xfrm>
          <a:prstGeom prst="line">
            <a:avLst/>
          </a:prstGeom>
          <a:noFill/>
          <a:ln w="19050">
            <a:solidFill>
              <a:srgbClr val="FF3300"/>
            </a:solidFill>
            <a:round/>
            <a:headEnd/>
            <a:tailEnd type="triangle" w="med" len="med"/>
          </a:ln>
          <a:effectLst/>
        </p:spPr>
        <p:txBody>
          <a:bodyPr/>
          <a:lstStyle/>
          <a:p>
            <a:endParaRPr lang="zh-TW" altLang="en-US" b="1"/>
          </a:p>
        </p:txBody>
      </p:sp>
      <p:sp>
        <p:nvSpPr>
          <p:cNvPr id="36" name="Line 31"/>
          <p:cNvSpPr>
            <a:spLocks noChangeShapeType="1"/>
          </p:cNvSpPr>
          <p:nvPr/>
        </p:nvSpPr>
        <p:spPr bwMode="auto">
          <a:xfrm flipV="1">
            <a:off x="2547517" y="2238688"/>
            <a:ext cx="1040119" cy="92190"/>
          </a:xfrm>
          <a:prstGeom prst="line">
            <a:avLst/>
          </a:prstGeom>
          <a:noFill/>
          <a:ln w="19050">
            <a:solidFill>
              <a:srgbClr val="FF3300"/>
            </a:solidFill>
            <a:round/>
            <a:headEnd/>
            <a:tailEnd type="triangle" w="med" len="med"/>
          </a:ln>
          <a:effectLst/>
        </p:spPr>
        <p:txBody>
          <a:bodyPr/>
          <a:lstStyle/>
          <a:p>
            <a:endParaRPr lang="zh-TW" altLang="en-US" b="1"/>
          </a:p>
        </p:txBody>
      </p:sp>
      <p:sp>
        <p:nvSpPr>
          <p:cNvPr id="37" name="Line 33"/>
          <p:cNvSpPr>
            <a:spLocks noChangeShapeType="1"/>
          </p:cNvSpPr>
          <p:nvPr/>
        </p:nvSpPr>
        <p:spPr bwMode="auto">
          <a:xfrm>
            <a:off x="3587637" y="2246918"/>
            <a:ext cx="1032102" cy="167964"/>
          </a:xfrm>
          <a:prstGeom prst="line">
            <a:avLst/>
          </a:prstGeom>
          <a:noFill/>
          <a:ln w="19050">
            <a:solidFill>
              <a:srgbClr val="FF3300"/>
            </a:solidFill>
            <a:round/>
            <a:headEnd/>
            <a:tailEnd type="triangle" w="med" len="med"/>
          </a:ln>
          <a:effectLst/>
        </p:spPr>
        <p:txBody>
          <a:bodyPr/>
          <a:lstStyle/>
          <a:p>
            <a:endParaRPr lang="zh-TW" altLang="en-US" b="1"/>
          </a:p>
        </p:txBody>
      </p:sp>
      <p:sp>
        <p:nvSpPr>
          <p:cNvPr id="38" name="Line 34"/>
          <p:cNvSpPr>
            <a:spLocks noChangeShapeType="1"/>
          </p:cNvSpPr>
          <p:nvPr/>
        </p:nvSpPr>
        <p:spPr bwMode="auto">
          <a:xfrm>
            <a:off x="4620953" y="2416642"/>
            <a:ext cx="861002" cy="816891"/>
          </a:xfrm>
          <a:prstGeom prst="line">
            <a:avLst/>
          </a:prstGeom>
          <a:noFill/>
          <a:ln w="19050">
            <a:solidFill>
              <a:srgbClr val="FF3300"/>
            </a:solidFill>
            <a:round/>
            <a:headEnd/>
            <a:tailEnd type="triangle" w="med" len="med"/>
          </a:ln>
          <a:effectLst/>
        </p:spPr>
        <p:txBody>
          <a:bodyPr/>
          <a:lstStyle/>
          <a:p>
            <a:endParaRPr lang="zh-TW" altLang="en-US" b="1"/>
          </a:p>
        </p:txBody>
      </p:sp>
      <p:sp>
        <p:nvSpPr>
          <p:cNvPr id="39" name="Line 35"/>
          <p:cNvSpPr>
            <a:spLocks noChangeShapeType="1"/>
          </p:cNvSpPr>
          <p:nvPr/>
        </p:nvSpPr>
        <p:spPr bwMode="auto">
          <a:xfrm flipV="1">
            <a:off x="5521834" y="2238688"/>
            <a:ext cx="1000512" cy="984854"/>
          </a:xfrm>
          <a:prstGeom prst="line">
            <a:avLst/>
          </a:prstGeom>
          <a:noFill/>
          <a:ln w="19050">
            <a:solidFill>
              <a:srgbClr val="FF3300"/>
            </a:solidFill>
            <a:round/>
            <a:headEnd/>
            <a:tailEnd type="triangle" w="med" len="med"/>
          </a:ln>
          <a:effectLst/>
        </p:spPr>
        <p:txBody>
          <a:bodyPr/>
          <a:lstStyle/>
          <a:p>
            <a:endParaRPr lang="zh-TW" altLang="en-US" b="1"/>
          </a:p>
        </p:txBody>
      </p:sp>
      <p:sp>
        <p:nvSpPr>
          <p:cNvPr id="40" name="Line 36"/>
          <p:cNvSpPr>
            <a:spLocks noChangeShapeType="1"/>
          </p:cNvSpPr>
          <p:nvPr/>
        </p:nvSpPr>
        <p:spPr bwMode="auto">
          <a:xfrm flipV="1">
            <a:off x="6513630" y="1928387"/>
            <a:ext cx="981814" cy="329372"/>
          </a:xfrm>
          <a:prstGeom prst="line">
            <a:avLst/>
          </a:prstGeom>
          <a:noFill/>
          <a:ln w="19050">
            <a:solidFill>
              <a:srgbClr val="FF3300"/>
            </a:solidFill>
            <a:round/>
            <a:headEnd/>
            <a:tailEnd type="triangle" w="med" len="med"/>
          </a:ln>
          <a:effectLst/>
        </p:spPr>
        <p:txBody>
          <a:bodyPr/>
          <a:lstStyle/>
          <a:p>
            <a:endParaRPr lang="zh-TW" altLang="en-US" b="1"/>
          </a:p>
        </p:txBody>
      </p:sp>
      <p:sp>
        <p:nvSpPr>
          <p:cNvPr id="41" name="Line 37"/>
          <p:cNvSpPr>
            <a:spLocks noChangeShapeType="1"/>
          </p:cNvSpPr>
          <p:nvPr/>
        </p:nvSpPr>
        <p:spPr bwMode="auto">
          <a:xfrm>
            <a:off x="7499440" y="1942007"/>
            <a:ext cx="983910" cy="529442"/>
          </a:xfrm>
          <a:prstGeom prst="line">
            <a:avLst/>
          </a:prstGeom>
          <a:noFill/>
          <a:ln w="19050">
            <a:solidFill>
              <a:srgbClr val="FF3300"/>
            </a:solidFill>
            <a:round/>
            <a:headEnd/>
            <a:tailEnd type="triangle" w="med" len="med"/>
          </a:ln>
          <a:effectLst/>
        </p:spPr>
        <p:txBody>
          <a:bodyPr/>
          <a:lstStyle/>
          <a:p>
            <a:endParaRPr lang="zh-TW" altLang="en-US" b="1"/>
          </a:p>
        </p:txBody>
      </p:sp>
      <p:sp>
        <p:nvSpPr>
          <p:cNvPr id="42" name="Text Box 39"/>
          <p:cNvSpPr txBox="1">
            <a:spLocks noChangeArrowheads="1"/>
          </p:cNvSpPr>
          <p:nvPr/>
        </p:nvSpPr>
        <p:spPr bwMode="auto">
          <a:xfrm>
            <a:off x="1709179" y="2305290"/>
            <a:ext cx="824410"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a:t>
            </a:r>
            <a:r>
              <a:rPr lang="en-US" altLang="zh-TW" sz="1200" b="1" dirty="0">
                <a:solidFill>
                  <a:srgbClr val="FF3300"/>
                </a:solidFill>
                <a:latin typeface="Century Gothic" pitchFamily="34" charset="0"/>
                <a:ea typeface="新細明體" pitchFamily="18" charset="-120"/>
              </a:rPr>
              <a:t>3</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3" name="Text Box 43"/>
          <p:cNvSpPr txBox="1">
            <a:spLocks noChangeArrowheads="1"/>
          </p:cNvSpPr>
          <p:nvPr/>
        </p:nvSpPr>
        <p:spPr bwMode="auto">
          <a:xfrm>
            <a:off x="4788847" y="2958896"/>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-27</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4" name="Text Box 44"/>
          <p:cNvSpPr txBox="1">
            <a:spLocks noChangeArrowheads="1"/>
          </p:cNvSpPr>
          <p:nvPr/>
        </p:nvSpPr>
        <p:spPr bwMode="auto">
          <a:xfrm>
            <a:off x="5772757" y="2946623"/>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5" name="Text Box 45"/>
          <p:cNvSpPr txBox="1">
            <a:spLocks noChangeArrowheads="1"/>
          </p:cNvSpPr>
          <p:nvPr/>
        </p:nvSpPr>
        <p:spPr bwMode="auto">
          <a:xfrm>
            <a:off x="6685449" y="2227273"/>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6" name="Text Box 48"/>
          <p:cNvSpPr txBox="1">
            <a:spLocks noChangeArrowheads="1"/>
          </p:cNvSpPr>
          <p:nvPr/>
        </p:nvSpPr>
        <p:spPr bwMode="auto">
          <a:xfrm>
            <a:off x="7575013" y="2287593"/>
            <a:ext cx="661988"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-15</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7" name="Text Box 20"/>
          <p:cNvSpPr txBox="1">
            <a:spLocks noChangeArrowheads="1"/>
          </p:cNvSpPr>
          <p:nvPr/>
        </p:nvSpPr>
        <p:spPr bwMode="auto">
          <a:xfrm>
            <a:off x="6139197" y="6029852"/>
            <a:ext cx="766298"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+0</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8" name="Text Box 21"/>
          <p:cNvSpPr txBox="1">
            <a:spLocks noChangeArrowheads="1"/>
          </p:cNvSpPr>
          <p:nvPr/>
        </p:nvSpPr>
        <p:spPr bwMode="auto">
          <a:xfrm>
            <a:off x="7155628" y="6001995"/>
            <a:ext cx="750379"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+10</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9" name="Text Box 24"/>
          <p:cNvSpPr txBox="1">
            <a:spLocks noChangeArrowheads="1"/>
          </p:cNvSpPr>
          <p:nvPr/>
        </p:nvSpPr>
        <p:spPr bwMode="auto">
          <a:xfrm>
            <a:off x="1267134" y="6004357"/>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0" name="Text Box 25"/>
          <p:cNvSpPr txBox="1">
            <a:spLocks noChangeArrowheads="1"/>
          </p:cNvSpPr>
          <p:nvPr/>
        </p:nvSpPr>
        <p:spPr bwMode="auto">
          <a:xfrm>
            <a:off x="2252829" y="6022540"/>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+105</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1" name="Text Box 28"/>
          <p:cNvSpPr txBox="1">
            <a:spLocks noChangeArrowheads="1"/>
          </p:cNvSpPr>
          <p:nvPr/>
        </p:nvSpPr>
        <p:spPr bwMode="auto">
          <a:xfrm>
            <a:off x="4258583" y="6027943"/>
            <a:ext cx="722312"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2" name="Text Box 29"/>
          <p:cNvSpPr txBox="1">
            <a:spLocks noChangeArrowheads="1"/>
          </p:cNvSpPr>
          <p:nvPr/>
        </p:nvSpPr>
        <p:spPr bwMode="auto">
          <a:xfrm>
            <a:off x="5160677" y="6027943"/>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-32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3" name="Text Box 52"/>
          <p:cNvSpPr txBox="1">
            <a:spLocks noChangeArrowheads="1"/>
          </p:cNvSpPr>
          <p:nvPr/>
        </p:nvSpPr>
        <p:spPr bwMode="auto">
          <a:xfrm>
            <a:off x="8123897" y="6000755"/>
            <a:ext cx="71890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4" name="Text Box 53"/>
          <p:cNvSpPr txBox="1">
            <a:spLocks noChangeArrowheads="1"/>
          </p:cNvSpPr>
          <p:nvPr/>
        </p:nvSpPr>
        <p:spPr bwMode="auto">
          <a:xfrm>
            <a:off x="2748488" y="2332951"/>
            <a:ext cx="638175" cy="276999"/>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投影片編號版面配置區 3"/>
          <p:cNvSpPr>
            <a:spLocks noGrp="1"/>
          </p:cNvSpPr>
          <p:nvPr>
            <p:ph type="sldNum" sz="quarter" idx="12"/>
          </p:nvPr>
        </p:nvSpPr>
        <p:spPr/>
        <p:txBody>
          <a:bodyPr/>
          <a:lstStyle/>
          <a:p>
            <a:fld id="{8CE0CDAE-FD76-44A4-82BF-C0CC23D5F447}" type="slidenum">
              <a:rPr lang="zh-TW" altLang="en-US"/>
              <a:pPr/>
              <a:t>13</a:t>
            </a:fld>
            <a:endParaRPr lang="en-US" altLang="zh-TW"/>
          </a:p>
        </p:txBody>
      </p:sp>
      <p:sp>
        <p:nvSpPr>
          <p:cNvPr id="9"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F31E0693-21F4-47D4-A338-AAF06E728050}" type="slidenum">
              <a:rPr lang="zh-TW" altLang="en-US" sz="1400" b="0">
                <a:latin typeface="+mn-lt"/>
                <a:ea typeface="新細明體" pitchFamily="18" charset="-120"/>
              </a:rPr>
              <a:pPr algn="r">
                <a:defRPr/>
              </a:pPr>
              <a:t>13</a:t>
            </a:fld>
            <a:endParaRPr lang="en-US" altLang="zh-TW" sz="1400" b="0">
              <a:latin typeface="+mn-lt"/>
              <a:ea typeface="新細明體" pitchFamily="18" charset="-120"/>
            </a:endParaRPr>
          </a:p>
        </p:txBody>
      </p:sp>
      <p:sp>
        <p:nvSpPr>
          <p:cNvPr id="56" name="Rectangle 1062"/>
          <p:cNvSpPr>
            <a:spLocks noChangeArrowheads="1"/>
          </p:cNvSpPr>
          <p:nvPr/>
        </p:nvSpPr>
        <p:spPr bwMode="auto">
          <a:xfrm>
            <a:off x="342900"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混合積體電路模組</a:t>
            </a:r>
          </a:p>
        </p:txBody>
      </p:sp>
      <p:sp>
        <p:nvSpPr>
          <p:cNvPr id="57" name="Text Box 50"/>
          <p:cNvSpPr txBox="1">
            <a:spLocks noChangeArrowheads="1"/>
          </p:cNvSpPr>
          <p:nvPr/>
        </p:nvSpPr>
        <p:spPr bwMode="auto">
          <a:xfrm>
            <a:off x="72585" y="1063460"/>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8" name="Text Box 1092"/>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564" y="1087596"/>
            <a:ext cx="8962436" cy="517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Text Box 13"/>
          <p:cNvSpPr txBox="1">
            <a:spLocks noChangeArrowheads="1"/>
          </p:cNvSpPr>
          <p:nvPr/>
        </p:nvSpPr>
        <p:spPr bwMode="auto">
          <a:xfrm>
            <a:off x="6096486" y="6005614"/>
            <a:ext cx="778882"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+61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4" name="Text Box 14"/>
          <p:cNvSpPr txBox="1">
            <a:spLocks noChangeArrowheads="1"/>
          </p:cNvSpPr>
          <p:nvPr/>
        </p:nvSpPr>
        <p:spPr bwMode="auto">
          <a:xfrm>
            <a:off x="7081041" y="6005613"/>
            <a:ext cx="768824"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5" name="Text Box 15"/>
          <p:cNvSpPr txBox="1">
            <a:spLocks noChangeArrowheads="1"/>
          </p:cNvSpPr>
          <p:nvPr/>
        </p:nvSpPr>
        <p:spPr bwMode="auto">
          <a:xfrm>
            <a:off x="8100278" y="5984012"/>
            <a:ext cx="645348" cy="276999"/>
          </a:xfrm>
          <a:prstGeom prst="rect">
            <a:avLst/>
          </a:prstGeom>
          <a:noFill/>
          <a:ln w="9525">
            <a:noFill/>
            <a:miter lim="800000"/>
            <a:headEnd/>
            <a:tailEnd/>
          </a:ln>
          <a:effectLst/>
        </p:spPr>
        <p:txBody>
          <a:bodyPr wrap="square">
            <a:spAutoFit/>
          </a:bodyPr>
          <a:lstStyle/>
          <a:p>
            <a:pPr>
              <a:spcBef>
                <a:spcPct val="50000"/>
              </a:spcBef>
            </a:pPr>
            <a:r>
              <a:rPr lang="en-US" altLang="zh-TW" sz="1200" b="1" smtClean="0">
                <a:solidFill>
                  <a:srgbClr val="006600"/>
                </a:solidFill>
                <a:latin typeface="Arial" charset="0"/>
                <a:ea typeface="新細明體" pitchFamily="18" charset="-120"/>
              </a:rPr>
              <a:t>+</a:t>
            </a:r>
            <a:r>
              <a:rPr lang="en-US" altLang="zh-TW" sz="1200" b="1">
                <a:solidFill>
                  <a:srgbClr val="006600"/>
                </a:solidFill>
                <a:latin typeface="Arial" charset="0"/>
                <a:ea typeface="新細明體" pitchFamily="18" charset="-120"/>
              </a:rPr>
              <a:t>2</a:t>
            </a:r>
            <a:r>
              <a:rPr lang="zh-TW" altLang="en-US" sz="1200" b="1"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6" name="Text Box 17"/>
          <p:cNvSpPr txBox="1">
            <a:spLocks noChangeArrowheads="1"/>
          </p:cNvSpPr>
          <p:nvPr/>
        </p:nvSpPr>
        <p:spPr bwMode="auto">
          <a:xfrm>
            <a:off x="1193846" y="6005613"/>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7" name="Text Box 18"/>
          <p:cNvSpPr txBox="1">
            <a:spLocks noChangeArrowheads="1"/>
          </p:cNvSpPr>
          <p:nvPr/>
        </p:nvSpPr>
        <p:spPr bwMode="auto">
          <a:xfrm>
            <a:off x="2085780" y="6018342"/>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8" name="Text Box 19"/>
          <p:cNvSpPr txBox="1">
            <a:spLocks noChangeArrowheads="1"/>
          </p:cNvSpPr>
          <p:nvPr/>
        </p:nvSpPr>
        <p:spPr bwMode="auto">
          <a:xfrm>
            <a:off x="265815" y="6010337"/>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39" name="Text Box 20"/>
          <p:cNvSpPr txBox="1">
            <a:spLocks noChangeArrowheads="1"/>
          </p:cNvSpPr>
          <p:nvPr/>
        </p:nvSpPr>
        <p:spPr bwMode="auto">
          <a:xfrm>
            <a:off x="3138536" y="6007975"/>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0" name="Text Box 21"/>
          <p:cNvSpPr txBox="1">
            <a:spLocks noChangeArrowheads="1"/>
          </p:cNvSpPr>
          <p:nvPr/>
        </p:nvSpPr>
        <p:spPr bwMode="auto">
          <a:xfrm>
            <a:off x="4159751" y="6029656"/>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1" name="Text Box 22"/>
          <p:cNvSpPr txBox="1">
            <a:spLocks noChangeArrowheads="1"/>
          </p:cNvSpPr>
          <p:nvPr/>
        </p:nvSpPr>
        <p:spPr bwMode="auto">
          <a:xfrm>
            <a:off x="5072447" y="6018342"/>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2" name="Line 23"/>
          <p:cNvSpPr>
            <a:spLocks noChangeShapeType="1"/>
          </p:cNvSpPr>
          <p:nvPr/>
        </p:nvSpPr>
        <p:spPr bwMode="auto">
          <a:xfrm>
            <a:off x="1511642" y="3409484"/>
            <a:ext cx="935294" cy="386842"/>
          </a:xfrm>
          <a:prstGeom prst="line">
            <a:avLst/>
          </a:prstGeom>
          <a:noFill/>
          <a:ln w="19050">
            <a:solidFill>
              <a:srgbClr val="FF3300"/>
            </a:solidFill>
            <a:round/>
            <a:headEnd/>
            <a:tailEnd type="triangle" w="med" len="med"/>
          </a:ln>
          <a:effectLst/>
        </p:spPr>
        <p:txBody>
          <a:bodyPr/>
          <a:lstStyle/>
          <a:p>
            <a:endParaRPr lang="zh-TW" altLang="en-US" b="1"/>
          </a:p>
        </p:txBody>
      </p:sp>
      <p:sp>
        <p:nvSpPr>
          <p:cNvPr id="43" name="Line 24"/>
          <p:cNvSpPr>
            <a:spLocks noChangeShapeType="1"/>
          </p:cNvSpPr>
          <p:nvPr/>
        </p:nvSpPr>
        <p:spPr bwMode="auto">
          <a:xfrm flipV="1">
            <a:off x="2446936" y="2871040"/>
            <a:ext cx="1052756" cy="920810"/>
          </a:xfrm>
          <a:prstGeom prst="line">
            <a:avLst/>
          </a:prstGeom>
          <a:noFill/>
          <a:ln w="19050">
            <a:solidFill>
              <a:srgbClr val="FF3300"/>
            </a:solidFill>
            <a:round/>
            <a:headEnd/>
            <a:tailEnd type="triangle" w="med" len="med"/>
          </a:ln>
          <a:effectLst/>
        </p:spPr>
        <p:txBody>
          <a:bodyPr/>
          <a:lstStyle/>
          <a:p>
            <a:endParaRPr lang="zh-TW" altLang="en-US" b="1"/>
          </a:p>
        </p:txBody>
      </p:sp>
      <p:sp>
        <p:nvSpPr>
          <p:cNvPr id="44" name="Line 26"/>
          <p:cNvSpPr>
            <a:spLocks noChangeShapeType="1"/>
          </p:cNvSpPr>
          <p:nvPr/>
        </p:nvSpPr>
        <p:spPr bwMode="auto">
          <a:xfrm flipV="1">
            <a:off x="3496968" y="2496684"/>
            <a:ext cx="965203" cy="387187"/>
          </a:xfrm>
          <a:prstGeom prst="line">
            <a:avLst/>
          </a:prstGeom>
          <a:noFill/>
          <a:ln w="19050">
            <a:solidFill>
              <a:srgbClr val="FF3300"/>
            </a:solidFill>
            <a:round/>
            <a:headEnd/>
            <a:tailEnd type="triangle" w="med" len="med"/>
          </a:ln>
          <a:effectLst/>
        </p:spPr>
        <p:txBody>
          <a:bodyPr/>
          <a:lstStyle/>
          <a:p>
            <a:endParaRPr lang="zh-TW" altLang="en-US" b="1"/>
          </a:p>
        </p:txBody>
      </p:sp>
      <p:sp>
        <p:nvSpPr>
          <p:cNvPr id="45" name="Line 27"/>
          <p:cNvSpPr>
            <a:spLocks noChangeShapeType="1"/>
          </p:cNvSpPr>
          <p:nvPr/>
        </p:nvSpPr>
        <p:spPr bwMode="auto">
          <a:xfrm>
            <a:off x="4462171" y="2496685"/>
            <a:ext cx="947389" cy="389789"/>
          </a:xfrm>
          <a:prstGeom prst="line">
            <a:avLst/>
          </a:prstGeom>
          <a:noFill/>
          <a:ln w="19050">
            <a:solidFill>
              <a:srgbClr val="FF3300"/>
            </a:solidFill>
            <a:round/>
            <a:headEnd/>
            <a:tailEnd type="triangle" w="med" len="med"/>
          </a:ln>
          <a:effectLst/>
        </p:spPr>
        <p:txBody>
          <a:bodyPr/>
          <a:lstStyle/>
          <a:p>
            <a:endParaRPr lang="zh-TW" altLang="en-US" b="1"/>
          </a:p>
        </p:txBody>
      </p:sp>
      <p:sp>
        <p:nvSpPr>
          <p:cNvPr id="46" name="Line 28"/>
          <p:cNvSpPr>
            <a:spLocks noChangeShapeType="1"/>
          </p:cNvSpPr>
          <p:nvPr/>
        </p:nvSpPr>
        <p:spPr bwMode="auto">
          <a:xfrm flipV="1">
            <a:off x="5433603" y="2548348"/>
            <a:ext cx="1052324" cy="333021"/>
          </a:xfrm>
          <a:prstGeom prst="line">
            <a:avLst/>
          </a:prstGeom>
          <a:noFill/>
          <a:ln w="19050">
            <a:solidFill>
              <a:srgbClr val="FF3300"/>
            </a:solidFill>
            <a:round/>
            <a:headEnd/>
            <a:tailEnd type="triangle" w="med" len="med"/>
          </a:ln>
          <a:effectLst/>
        </p:spPr>
        <p:txBody>
          <a:bodyPr/>
          <a:lstStyle/>
          <a:p>
            <a:endParaRPr lang="zh-TW" altLang="en-US" b="1"/>
          </a:p>
        </p:txBody>
      </p:sp>
      <p:sp>
        <p:nvSpPr>
          <p:cNvPr id="47" name="Line 29"/>
          <p:cNvSpPr>
            <a:spLocks noChangeShapeType="1"/>
          </p:cNvSpPr>
          <p:nvPr/>
        </p:nvSpPr>
        <p:spPr bwMode="auto">
          <a:xfrm>
            <a:off x="6463847" y="2548769"/>
            <a:ext cx="1001606" cy="65051"/>
          </a:xfrm>
          <a:prstGeom prst="line">
            <a:avLst/>
          </a:prstGeom>
          <a:noFill/>
          <a:ln w="19050">
            <a:solidFill>
              <a:srgbClr val="FF3300"/>
            </a:solidFill>
            <a:round/>
            <a:headEnd/>
            <a:tailEnd type="triangle" w="med" len="med"/>
          </a:ln>
          <a:effectLst/>
        </p:spPr>
        <p:txBody>
          <a:bodyPr/>
          <a:lstStyle/>
          <a:p>
            <a:endParaRPr lang="zh-TW" altLang="en-US" b="1"/>
          </a:p>
        </p:txBody>
      </p:sp>
      <p:sp>
        <p:nvSpPr>
          <p:cNvPr id="48" name="Line 30"/>
          <p:cNvSpPr>
            <a:spLocks noChangeShapeType="1"/>
          </p:cNvSpPr>
          <p:nvPr/>
        </p:nvSpPr>
        <p:spPr bwMode="auto">
          <a:xfrm flipV="1">
            <a:off x="7465964" y="2492421"/>
            <a:ext cx="984259" cy="121820"/>
          </a:xfrm>
          <a:prstGeom prst="line">
            <a:avLst/>
          </a:prstGeom>
          <a:noFill/>
          <a:ln w="19050">
            <a:solidFill>
              <a:srgbClr val="FF3300"/>
            </a:solidFill>
            <a:round/>
            <a:headEnd/>
            <a:tailEnd type="triangle" w="med" len="med"/>
          </a:ln>
          <a:effectLst/>
        </p:spPr>
        <p:txBody>
          <a:bodyPr/>
          <a:lstStyle/>
          <a:p>
            <a:endParaRPr lang="zh-TW" altLang="en-US" b="1"/>
          </a:p>
        </p:txBody>
      </p:sp>
      <p:sp>
        <p:nvSpPr>
          <p:cNvPr id="49" name="Text Box 32"/>
          <p:cNvSpPr txBox="1">
            <a:spLocks noChangeArrowheads="1"/>
          </p:cNvSpPr>
          <p:nvPr/>
        </p:nvSpPr>
        <p:spPr bwMode="auto">
          <a:xfrm>
            <a:off x="1660201" y="3674073"/>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0" name="Text Box 33"/>
          <p:cNvSpPr txBox="1">
            <a:spLocks noChangeArrowheads="1"/>
          </p:cNvSpPr>
          <p:nvPr/>
        </p:nvSpPr>
        <p:spPr bwMode="auto">
          <a:xfrm>
            <a:off x="2706908" y="3541082"/>
            <a:ext cx="638175" cy="274638"/>
          </a:xfrm>
          <a:prstGeom prst="rect">
            <a:avLst/>
          </a:prstGeom>
          <a:noFill/>
          <a:ln w="9525">
            <a:noFill/>
            <a:miter lim="800000"/>
            <a:headEnd/>
            <a:tailEnd/>
          </a:ln>
          <a:effectLst/>
        </p:spPr>
        <p:txBody>
          <a:bodyPr>
            <a:spAutoFit/>
          </a:bodyPr>
          <a:lstStyle/>
          <a:p>
            <a:pPr>
              <a:spcBef>
                <a:spcPct val="50000"/>
              </a:spcBef>
            </a:pPr>
            <a:r>
              <a:rPr lang="zh-TW" altLang="en-US" sz="1200" b="1" dirty="0" smtClean="0">
                <a:solidFill>
                  <a:srgbClr val="FF3300"/>
                </a:solidFill>
                <a:latin typeface="Century Gothic" pitchFamily="34" charset="0"/>
                <a:ea typeface="新細明體" pitchFamily="18" charset="-120"/>
              </a:rPr>
              <a:t>+</a:t>
            </a:r>
            <a:r>
              <a:rPr lang="en-US" altLang="zh-TW" sz="1200" b="1" dirty="0" smtClean="0">
                <a:solidFill>
                  <a:srgbClr val="FF3300"/>
                </a:solidFill>
                <a:latin typeface="Century Gothic" pitchFamily="34" charset="0"/>
                <a:ea typeface="新細明體" pitchFamily="18" charset="-120"/>
              </a:rPr>
              <a:t>40</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1" name="Text Box 35"/>
          <p:cNvSpPr txBox="1">
            <a:spLocks noChangeArrowheads="1"/>
          </p:cNvSpPr>
          <p:nvPr/>
        </p:nvSpPr>
        <p:spPr bwMode="auto">
          <a:xfrm>
            <a:off x="3663205" y="2871040"/>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2" name="Text Box 36"/>
          <p:cNvSpPr txBox="1">
            <a:spLocks noChangeArrowheads="1"/>
          </p:cNvSpPr>
          <p:nvPr/>
        </p:nvSpPr>
        <p:spPr bwMode="auto">
          <a:xfrm>
            <a:off x="4662782" y="2871039"/>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3" name="Text Box 37"/>
          <p:cNvSpPr txBox="1">
            <a:spLocks noChangeArrowheads="1"/>
          </p:cNvSpPr>
          <p:nvPr/>
        </p:nvSpPr>
        <p:spPr bwMode="auto">
          <a:xfrm>
            <a:off x="5640677" y="2757294"/>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4" name="Text Box 38"/>
          <p:cNvSpPr txBox="1">
            <a:spLocks noChangeArrowheads="1"/>
          </p:cNvSpPr>
          <p:nvPr/>
        </p:nvSpPr>
        <p:spPr bwMode="auto">
          <a:xfrm>
            <a:off x="6645562" y="2623658"/>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9" name="Text Box 41"/>
          <p:cNvSpPr txBox="1">
            <a:spLocks noChangeArrowheads="1"/>
          </p:cNvSpPr>
          <p:nvPr/>
        </p:nvSpPr>
        <p:spPr bwMode="auto">
          <a:xfrm>
            <a:off x="7578680" y="2596401"/>
            <a:ext cx="75882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09C32DD2-A10A-4473-833E-30876C5CAD74}" type="slidenum">
              <a:rPr lang="zh-TW" altLang="en-US"/>
              <a:pPr/>
              <a:t>14</a:t>
            </a:fld>
            <a:endParaRPr lang="en-US" altLang="zh-TW"/>
          </a:p>
        </p:txBody>
      </p:sp>
      <p:sp>
        <p:nvSpPr>
          <p:cNvPr id="32" name="Rectangle 32"/>
          <p:cNvSpPr>
            <a:spLocks noChangeArrowheads="1"/>
          </p:cNvSpPr>
          <p:nvPr/>
        </p:nvSpPr>
        <p:spPr bwMode="auto">
          <a:xfrm>
            <a:off x="1555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陶瓷電路板</a:t>
            </a:r>
          </a:p>
        </p:txBody>
      </p:sp>
      <p:sp>
        <p:nvSpPr>
          <p:cNvPr id="56" name="Text Box 50"/>
          <p:cNvSpPr txBox="1">
            <a:spLocks noChangeArrowheads="1"/>
          </p:cNvSpPr>
          <p:nvPr/>
        </p:nvSpPr>
        <p:spPr bwMode="auto">
          <a:xfrm>
            <a:off x="155575" y="107870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7" name="Text Box 1092"/>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54" y="1068190"/>
            <a:ext cx="8899557" cy="5423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Line 15"/>
          <p:cNvSpPr>
            <a:spLocks noChangeShapeType="1"/>
          </p:cNvSpPr>
          <p:nvPr/>
        </p:nvSpPr>
        <p:spPr bwMode="auto">
          <a:xfrm>
            <a:off x="1537965" y="3585408"/>
            <a:ext cx="1050907" cy="258681"/>
          </a:xfrm>
          <a:prstGeom prst="line">
            <a:avLst/>
          </a:prstGeom>
          <a:noFill/>
          <a:ln w="19050">
            <a:solidFill>
              <a:srgbClr val="FF3300"/>
            </a:solidFill>
            <a:round/>
            <a:headEnd/>
            <a:tailEnd type="triangle" w="med" len="med"/>
          </a:ln>
          <a:effectLst/>
        </p:spPr>
        <p:txBody>
          <a:bodyPr/>
          <a:lstStyle/>
          <a:p>
            <a:endParaRPr lang="zh-TW" altLang="en-US" b="1"/>
          </a:p>
        </p:txBody>
      </p:sp>
      <p:sp>
        <p:nvSpPr>
          <p:cNvPr id="60" name="Line 16"/>
          <p:cNvSpPr>
            <a:spLocks noChangeShapeType="1"/>
          </p:cNvSpPr>
          <p:nvPr/>
        </p:nvSpPr>
        <p:spPr bwMode="auto">
          <a:xfrm flipV="1">
            <a:off x="2588872" y="3799465"/>
            <a:ext cx="993314" cy="44624"/>
          </a:xfrm>
          <a:prstGeom prst="line">
            <a:avLst/>
          </a:prstGeom>
          <a:noFill/>
          <a:ln w="19050">
            <a:solidFill>
              <a:srgbClr val="FF3300"/>
            </a:solidFill>
            <a:round/>
            <a:headEnd/>
            <a:tailEnd type="triangle" w="med" len="med"/>
          </a:ln>
          <a:effectLst/>
        </p:spPr>
        <p:txBody>
          <a:bodyPr/>
          <a:lstStyle/>
          <a:p>
            <a:endParaRPr lang="zh-TW" altLang="en-US" b="1"/>
          </a:p>
        </p:txBody>
      </p:sp>
      <p:sp>
        <p:nvSpPr>
          <p:cNvPr id="61" name="Line 18"/>
          <p:cNvSpPr>
            <a:spLocks noChangeShapeType="1"/>
          </p:cNvSpPr>
          <p:nvPr/>
        </p:nvSpPr>
        <p:spPr bwMode="auto">
          <a:xfrm flipV="1">
            <a:off x="3526012" y="3223677"/>
            <a:ext cx="1047686" cy="575788"/>
          </a:xfrm>
          <a:prstGeom prst="line">
            <a:avLst/>
          </a:prstGeom>
          <a:noFill/>
          <a:ln w="19050">
            <a:solidFill>
              <a:srgbClr val="FF3300"/>
            </a:solidFill>
            <a:round/>
            <a:headEnd/>
            <a:tailEnd type="triangle" w="med" len="med"/>
          </a:ln>
          <a:effectLst/>
        </p:spPr>
        <p:txBody>
          <a:bodyPr/>
          <a:lstStyle/>
          <a:p>
            <a:endParaRPr lang="zh-TW" altLang="en-US" b="1"/>
          </a:p>
        </p:txBody>
      </p:sp>
      <p:sp>
        <p:nvSpPr>
          <p:cNvPr id="62" name="Line 19"/>
          <p:cNvSpPr>
            <a:spLocks noChangeShapeType="1"/>
          </p:cNvSpPr>
          <p:nvPr/>
        </p:nvSpPr>
        <p:spPr bwMode="auto">
          <a:xfrm flipV="1">
            <a:off x="4573698" y="2990597"/>
            <a:ext cx="915059" cy="233080"/>
          </a:xfrm>
          <a:prstGeom prst="line">
            <a:avLst/>
          </a:prstGeom>
          <a:noFill/>
          <a:ln w="19050">
            <a:solidFill>
              <a:srgbClr val="FF3300"/>
            </a:solidFill>
            <a:round/>
            <a:headEnd/>
            <a:tailEnd type="triangle" w="med" len="med"/>
          </a:ln>
          <a:effectLst/>
        </p:spPr>
        <p:txBody>
          <a:bodyPr/>
          <a:lstStyle/>
          <a:p>
            <a:endParaRPr lang="zh-TW" altLang="en-US" b="1"/>
          </a:p>
        </p:txBody>
      </p:sp>
      <p:sp>
        <p:nvSpPr>
          <p:cNvPr id="63" name="Line 20"/>
          <p:cNvSpPr>
            <a:spLocks noChangeShapeType="1"/>
          </p:cNvSpPr>
          <p:nvPr/>
        </p:nvSpPr>
        <p:spPr bwMode="auto">
          <a:xfrm flipV="1">
            <a:off x="5488757" y="2452843"/>
            <a:ext cx="1012882" cy="537755"/>
          </a:xfrm>
          <a:prstGeom prst="line">
            <a:avLst/>
          </a:prstGeom>
          <a:noFill/>
          <a:ln w="19050">
            <a:solidFill>
              <a:srgbClr val="FF3300"/>
            </a:solidFill>
            <a:round/>
            <a:headEnd/>
            <a:tailEnd type="triangle" w="med" len="med"/>
          </a:ln>
          <a:effectLst/>
        </p:spPr>
        <p:txBody>
          <a:bodyPr/>
          <a:lstStyle/>
          <a:p>
            <a:endParaRPr lang="zh-TW" altLang="en-US" b="1"/>
          </a:p>
        </p:txBody>
      </p:sp>
      <p:sp>
        <p:nvSpPr>
          <p:cNvPr id="64" name="Line 21"/>
          <p:cNvSpPr>
            <a:spLocks noChangeShapeType="1"/>
          </p:cNvSpPr>
          <p:nvPr/>
        </p:nvSpPr>
        <p:spPr bwMode="auto">
          <a:xfrm flipV="1">
            <a:off x="6501639" y="2073244"/>
            <a:ext cx="915674" cy="379599"/>
          </a:xfrm>
          <a:prstGeom prst="line">
            <a:avLst/>
          </a:prstGeom>
          <a:noFill/>
          <a:ln w="19050">
            <a:solidFill>
              <a:srgbClr val="FF3300"/>
            </a:solidFill>
            <a:round/>
            <a:headEnd/>
            <a:tailEnd type="triangle" w="med" len="med"/>
          </a:ln>
          <a:effectLst/>
        </p:spPr>
        <p:txBody>
          <a:bodyPr/>
          <a:lstStyle/>
          <a:p>
            <a:endParaRPr lang="zh-TW" altLang="en-US" b="1"/>
          </a:p>
        </p:txBody>
      </p:sp>
      <p:sp>
        <p:nvSpPr>
          <p:cNvPr id="65" name="Line 22"/>
          <p:cNvSpPr>
            <a:spLocks noChangeShapeType="1"/>
          </p:cNvSpPr>
          <p:nvPr/>
        </p:nvSpPr>
        <p:spPr bwMode="auto">
          <a:xfrm>
            <a:off x="7374491" y="2073243"/>
            <a:ext cx="1009018" cy="189799"/>
          </a:xfrm>
          <a:prstGeom prst="line">
            <a:avLst/>
          </a:prstGeom>
          <a:noFill/>
          <a:ln w="19050">
            <a:solidFill>
              <a:srgbClr val="FF3300"/>
            </a:solidFill>
            <a:round/>
            <a:headEnd/>
            <a:tailEnd type="triangle" w="med" len="med"/>
          </a:ln>
          <a:effectLst/>
        </p:spPr>
        <p:txBody>
          <a:bodyPr/>
          <a:lstStyle/>
          <a:p>
            <a:endParaRPr lang="zh-TW" altLang="en-US" b="1"/>
          </a:p>
        </p:txBody>
      </p:sp>
      <p:sp>
        <p:nvSpPr>
          <p:cNvPr id="66" name="Text Box 23"/>
          <p:cNvSpPr txBox="1">
            <a:spLocks noChangeArrowheads="1"/>
          </p:cNvSpPr>
          <p:nvPr/>
        </p:nvSpPr>
        <p:spPr bwMode="auto">
          <a:xfrm>
            <a:off x="6124608" y="6018414"/>
            <a:ext cx="75406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+79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7" name="Text Box 24"/>
          <p:cNvSpPr txBox="1">
            <a:spLocks noChangeArrowheads="1"/>
          </p:cNvSpPr>
          <p:nvPr/>
        </p:nvSpPr>
        <p:spPr bwMode="auto">
          <a:xfrm>
            <a:off x="7099019" y="6004566"/>
            <a:ext cx="636588"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+93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8" name="Text Box 25"/>
          <p:cNvSpPr txBox="1">
            <a:spLocks noChangeArrowheads="1"/>
          </p:cNvSpPr>
          <p:nvPr/>
        </p:nvSpPr>
        <p:spPr bwMode="auto">
          <a:xfrm>
            <a:off x="8124825" y="6004566"/>
            <a:ext cx="623888"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+39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9" name="Text Box 27"/>
          <p:cNvSpPr txBox="1">
            <a:spLocks noChangeArrowheads="1"/>
          </p:cNvSpPr>
          <p:nvPr/>
        </p:nvSpPr>
        <p:spPr bwMode="auto">
          <a:xfrm>
            <a:off x="1204590" y="6004566"/>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0" name="Text Box 28"/>
          <p:cNvSpPr txBox="1">
            <a:spLocks noChangeArrowheads="1"/>
          </p:cNvSpPr>
          <p:nvPr/>
        </p:nvSpPr>
        <p:spPr bwMode="auto">
          <a:xfrm>
            <a:off x="2227716" y="6018489"/>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1" name="Text Box 29"/>
          <p:cNvSpPr txBox="1">
            <a:spLocks noChangeArrowheads="1"/>
          </p:cNvSpPr>
          <p:nvPr/>
        </p:nvSpPr>
        <p:spPr bwMode="auto">
          <a:xfrm>
            <a:off x="369002" y="6030603"/>
            <a:ext cx="642938" cy="274638"/>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72" name="Text Box 30"/>
          <p:cNvSpPr txBox="1">
            <a:spLocks noChangeArrowheads="1"/>
          </p:cNvSpPr>
          <p:nvPr/>
        </p:nvSpPr>
        <p:spPr bwMode="auto">
          <a:xfrm>
            <a:off x="3164856" y="6019484"/>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3" name="Text Box 31"/>
          <p:cNvSpPr txBox="1">
            <a:spLocks noChangeArrowheads="1"/>
          </p:cNvSpPr>
          <p:nvPr/>
        </p:nvSpPr>
        <p:spPr bwMode="auto">
          <a:xfrm>
            <a:off x="4163330" y="6020479"/>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4" name="Text Box 41"/>
          <p:cNvSpPr txBox="1">
            <a:spLocks noChangeArrowheads="1"/>
          </p:cNvSpPr>
          <p:nvPr/>
        </p:nvSpPr>
        <p:spPr bwMode="auto">
          <a:xfrm>
            <a:off x="5127601" y="6030603"/>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+31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5" name="Text Box 43"/>
          <p:cNvSpPr txBox="1">
            <a:spLocks noChangeArrowheads="1"/>
          </p:cNvSpPr>
          <p:nvPr/>
        </p:nvSpPr>
        <p:spPr bwMode="auto">
          <a:xfrm>
            <a:off x="1752160" y="3865619"/>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6" name="Text Box 44"/>
          <p:cNvSpPr txBox="1">
            <a:spLocks noChangeArrowheads="1"/>
          </p:cNvSpPr>
          <p:nvPr/>
        </p:nvSpPr>
        <p:spPr bwMode="auto">
          <a:xfrm>
            <a:off x="2748027" y="3890525"/>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7" name="Text Box 46"/>
          <p:cNvSpPr txBox="1">
            <a:spLocks noChangeArrowheads="1"/>
          </p:cNvSpPr>
          <p:nvPr/>
        </p:nvSpPr>
        <p:spPr bwMode="auto">
          <a:xfrm>
            <a:off x="3730767" y="3662146"/>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8" name="Text Box 47"/>
          <p:cNvSpPr txBox="1">
            <a:spLocks noChangeArrowheads="1"/>
          </p:cNvSpPr>
          <p:nvPr/>
        </p:nvSpPr>
        <p:spPr bwMode="auto">
          <a:xfrm>
            <a:off x="4650050" y="3203151"/>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9" name="Text Box 48"/>
          <p:cNvSpPr txBox="1">
            <a:spLocks noChangeArrowheads="1"/>
          </p:cNvSpPr>
          <p:nvPr/>
        </p:nvSpPr>
        <p:spPr bwMode="auto">
          <a:xfrm>
            <a:off x="5676110" y="2852044"/>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80" name="Text Box 49"/>
          <p:cNvSpPr txBox="1">
            <a:spLocks noChangeArrowheads="1"/>
          </p:cNvSpPr>
          <p:nvPr/>
        </p:nvSpPr>
        <p:spPr bwMode="auto">
          <a:xfrm>
            <a:off x="6655970" y="2452843"/>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81" name="Text Box 52"/>
          <p:cNvSpPr txBox="1">
            <a:spLocks noChangeArrowheads="1"/>
          </p:cNvSpPr>
          <p:nvPr/>
        </p:nvSpPr>
        <p:spPr bwMode="auto">
          <a:xfrm>
            <a:off x="7559912" y="2256600"/>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投影片編號版面配置區 3"/>
          <p:cNvSpPr>
            <a:spLocks noGrp="1"/>
          </p:cNvSpPr>
          <p:nvPr>
            <p:ph type="sldNum" sz="quarter" idx="12"/>
          </p:nvPr>
        </p:nvSpPr>
        <p:spPr/>
        <p:txBody>
          <a:bodyPr/>
          <a:lstStyle/>
          <a:p>
            <a:fld id="{67FCCAA9-D5EE-4415-B5C7-5845F04B886A}" type="slidenum">
              <a:rPr lang="zh-TW" altLang="en-US"/>
              <a:pPr/>
              <a:t>15</a:t>
            </a:fld>
            <a:endParaRPr lang="en-US" altLang="zh-TW"/>
          </a:p>
        </p:txBody>
      </p:sp>
      <p:sp>
        <p:nvSpPr>
          <p:cNvPr id="9"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A6D39DFD-4271-4045-B810-2392DEC39AD8}" type="slidenum">
              <a:rPr lang="zh-TW" altLang="en-US" sz="1400" b="0">
                <a:latin typeface="+mn-lt"/>
                <a:ea typeface="新細明體" pitchFamily="18" charset="-120"/>
              </a:rPr>
              <a:pPr algn="r">
                <a:defRPr/>
              </a:pPr>
              <a:t>15</a:t>
            </a:fld>
            <a:endParaRPr lang="en-US" altLang="zh-TW" sz="1400" b="0">
              <a:latin typeface="+mn-lt"/>
              <a:ea typeface="新細明體" pitchFamily="18" charset="-120"/>
            </a:endParaRPr>
          </a:p>
        </p:txBody>
      </p:sp>
      <p:sp>
        <p:nvSpPr>
          <p:cNvPr id="32" name="Text Box 50"/>
          <p:cNvSpPr txBox="1">
            <a:spLocks noChangeArrowheads="1"/>
          </p:cNvSpPr>
          <p:nvPr/>
        </p:nvSpPr>
        <p:spPr bwMode="auto">
          <a:xfrm>
            <a:off x="187896" y="99648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6" name="Rectangle 20"/>
          <p:cNvSpPr>
            <a:spLocks noChangeArrowheads="1"/>
          </p:cNvSpPr>
          <p:nvPr/>
        </p:nvSpPr>
        <p:spPr bwMode="auto">
          <a:xfrm>
            <a:off x="6381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影像產品</a:t>
            </a:r>
            <a:endParaRPr lang="zh-TW" altLang="en-US" sz="3200" b="1" u="sng" dirty="0">
              <a:solidFill>
                <a:srgbClr val="000066"/>
              </a:solidFill>
              <a:latin typeface="Arial" charset="0"/>
              <a:ea typeface="標楷體" pitchFamily="65" charset="-120"/>
            </a:endParaRPr>
          </a:p>
        </p:txBody>
      </p:sp>
      <p:sp>
        <p:nvSpPr>
          <p:cNvPr id="57" name="Text Box 39"/>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114" y="1097757"/>
            <a:ext cx="8670656" cy="5199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Text Box 20"/>
          <p:cNvSpPr txBox="1">
            <a:spLocks noChangeArrowheads="1"/>
          </p:cNvSpPr>
          <p:nvPr/>
        </p:nvSpPr>
        <p:spPr bwMode="auto">
          <a:xfrm>
            <a:off x="4149444" y="6023015"/>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+144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4" name="Line 23"/>
          <p:cNvSpPr>
            <a:spLocks noChangeShapeType="1"/>
          </p:cNvSpPr>
          <p:nvPr/>
        </p:nvSpPr>
        <p:spPr bwMode="auto">
          <a:xfrm flipV="1">
            <a:off x="3560704" y="2228579"/>
            <a:ext cx="952278" cy="340240"/>
          </a:xfrm>
          <a:prstGeom prst="line">
            <a:avLst/>
          </a:prstGeom>
          <a:noFill/>
          <a:ln w="19050">
            <a:solidFill>
              <a:srgbClr val="FF3300"/>
            </a:solidFill>
            <a:round/>
            <a:headEnd/>
            <a:tailEnd type="triangle" w="med" len="med"/>
          </a:ln>
          <a:effectLst/>
        </p:spPr>
        <p:txBody>
          <a:bodyPr/>
          <a:lstStyle/>
          <a:p>
            <a:endParaRPr lang="zh-TW" altLang="en-US" b="1"/>
          </a:p>
        </p:txBody>
      </p:sp>
      <p:sp>
        <p:nvSpPr>
          <p:cNvPr id="35" name="Line 24"/>
          <p:cNvSpPr>
            <a:spLocks noChangeShapeType="1"/>
          </p:cNvSpPr>
          <p:nvPr/>
        </p:nvSpPr>
        <p:spPr bwMode="auto">
          <a:xfrm>
            <a:off x="4467419" y="2235944"/>
            <a:ext cx="921239" cy="202921"/>
          </a:xfrm>
          <a:prstGeom prst="line">
            <a:avLst/>
          </a:prstGeom>
          <a:noFill/>
          <a:ln w="19050">
            <a:solidFill>
              <a:srgbClr val="FF3300"/>
            </a:solidFill>
            <a:round/>
            <a:headEnd/>
            <a:tailEnd type="triangle" w="med" len="med"/>
          </a:ln>
          <a:effectLst/>
        </p:spPr>
        <p:txBody>
          <a:bodyPr/>
          <a:lstStyle/>
          <a:p>
            <a:endParaRPr lang="zh-TW" altLang="en-US" b="1"/>
          </a:p>
        </p:txBody>
      </p:sp>
      <p:sp>
        <p:nvSpPr>
          <p:cNvPr id="36" name="Line 25"/>
          <p:cNvSpPr>
            <a:spLocks noChangeShapeType="1"/>
          </p:cNvSpPr>
          <p:nvPr/>
        </p:nvSpPr>
        <p:spPr bwMode="auto">
          <a:xfrm flipV="1">
            <a:off x="5370267" y="2331034"/>
            <a:ext cx="962679" cy="111059"/>
          </a:xfrm>
          <a:prstGeom prst="line">
            <a:avLst/>
          </a:prstGeom>
          <a:noFill/>
          <a:ln w="19050">
            <a:solidFill>
              <a:srgbClr val="FF3300"/>
            </a:solidFill>
            <a:round/>
            <a:headEnd/>
            <a:tailEnd type="triangle" w="med" len="med"/>
          </a:ln>
          <a:effectLst/>
        </p:spPr>
        <p:txBody>
          <a:bodyPr/>
          <a:lstStyle/>
          <a:p>
            <a:endParaRPr lang="zh-TW" altLang="en-US" b="1"/>
          </a:p>
        </p:txBody>
      </p:sp>
      <p:sp>
        <p:nvSpPr>
          <p:cNvPr id="37" name="Line 26"/>
          <p:cNvSpPr>
            <a:spLocks noChangeShapeType="1"/>
          </p:cNvSpPr>
          <p:nvPr/>
        </p:nvSpPr>
        <p:spPr bwMode="auto">
          <a:xfrm flipV="1">
            <a:off x="6263074" y="1928387"/>
            <a:ext cx="1094374" cy="409015"/>
          </a:xfrm>
          <a:prstGeom prst="line">
            <a:avLst/>
          </a:prstGeom>
          <a:noFill/>
          <a:ln w="19050">
            <a:solidFill>
              <a:srgbClr val="FF3300"/>
            </a:solidFill>
            <a:round/>
            <a:headEnd/>
            <a:tailEnd type="triangle" w="med" len="med"/>
          </a:ln>
          <a:effectLst/>
        </p:spPr>
        <p:txBody>
          <a:bodyPr/>
          <a:lstStyle/>
          <a:p>
            <a:endParaRPr lang="zh-TW" altLang="en-US" b="1"/>
          </a:p>
        </p:txBody>
      </p:sp>
      <p:sp>
        <p:nvSpPr>
          <p:cNvPr id="38" name="Text Box 28"/>
          <p:cNvSpPr txBox="1">
            <a:spLocks noChangeArrowheads="1"/>
          </p:cNvSpPr>
          <p:nvPr/>
        </p:nvSpPr>
        <p:spPr bwMode="auto">
          <a:xfrm>
            <a:off x="4610597" y="2420703"/>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-5</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39" name="Text Box 29"/>
          <p:cNvSpPr txBox="1">
            <a:spLocks noChangeArrowheads="1"/>
          </p:cNvSpPr>
          <p:nvPr/>
        </p:nvSpPr>
        <p:spPr bwMode="auto">
          <a:xfrm>
            <a:off x="5605871" y="2442093"/>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0" name="Text Box 30"/>
          <p:cNvSpPr txBox="1">
            <a:spLocks noChangeArrowheads="1"/>
          </p:cNvSpPr>
          <p:nvPr/>
        </p:nvSpPr>
        <p:spPr bwMode="auto">
          <a:xfrm>
            <a:off x="6495886" y="2150359"/>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+13</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1" name="Line 34"/>
          <p:cNvSpPr>
            <a:spLocks noChangeShapeType="1"/>
          </p:cNvSpPr>
          <p:nvPr/>
        </p:nvSpPr>
        <p:spPr bwMode="auto">
          <a:xfrm>
            <a:off x="7357448" y="1928387"/>
            <a:ext cx="924745" cy="359289"/>
          </a:xfrm>
          <a:prstGeom prst="line">
            <a:avLst/>
          </a:prstGeom>
          <a:noFill/>
          <a:ln w="19050">
            <a:solidFill>
              <a:srgbClr val="FF3300"/>
            </a:solidFill>
            <a:round/>
            <a:headEnd/>
            <a:tailEnd type="triangle" w="med" len="med"/>
          </a:ln>
          <a:effectLst/>
        </p:spPr>
        <p:txBody>
          <a:bodyPr/>
          <a:lstStyle/>
          <a:p>
            <a:endParaRPr lang="zh-TW" altLang="en-US" b="1"/>
          </a:p>
        </p:txBody>
      </p:sp>
      <p:sp>
        <p:nvSpPr>
          <p:cNvPr id="42" name="Text Box 35"/>
          <p:cNvSpPr txBox="1">
            <a:spLocks noChangeArrowheads="1"/>
          </p:cNvSpPr>
          <p:nvPr/>
        </p:nvSpPr>
        <p:spPr bwMode="auto">
          <a:xfrm>
            <a:off x="3696441" y="2489582"/>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3" name="Text Box 36"/>
          <p:cNvSpPr txBox="1">
            <a:spLocks noChangeArrowheads="1"/>
          </p:cNvSpPr>
          <p:nvPr/>
        </p:nvSpPr>
        <p:spPr bwMode="auto">
          <a:xfrm>
            <a:off x="7456282" y="2098358"/>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4" name="Text Box 37"/>
          <p:cNvSpPr txBox="1">
            <a:spLocks noChangeArrowheads="1"/>
          </p:cNvSpPr>
          <p:nvPr/>
        </p:nvSpPr>
        <p:spPr bwMode="auto">
          <a:xfrm>
            <a:off x="6092361" y="5996948"/>
            <a:ext cx="727075" cy="28170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+79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5" name="Text Box 38"/>
          <p:cNvSpPr txBox="1">
            <a:spLocks noChangeArrowheads="1"/>
          </p:cNvSpPr>
          <p:nvPr/>
        </p:nvSpPr>
        <p:spPr bwMode="auto">
          <a:xfrm>
            <a:off x="6951661" y="6023013"/>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6" name="Line 40"/>
          <p:cNvSpPr>
            <a:spLocks noChangeShapeType="1"/>
          </p:cNvSpPr>
          <p:nvPr/>
        </p:nvSpPr>
        <p:spPr bwMode="auto">
          <a:xfrm flipV="1">
            <a:off x="1612773" y="3743579"/>
            <a:ext cx="973966" cy="557571"/>
          </a:xfrm>
          <a:prstGeom prst="line">
            <a:avLst/>
          </a:prstGeom>
          <a:noFill/>
          <a:ln w="19050">
            <a:solidFill>
              <a:srgbClr val="FF3300"/>
            </a:solidFill>
            <a:round/>
            <a:headEnd/>
            <a:tailEnd type="triangle" w="med" len="med"/>
          </a:ln>
          <a:effectLst/>
        </p:spPr>
        <p:txBody>
          <a:bodyPr/>
          <a:lstStyle/>
          <a:p>
            <a:endParaRPr lang="zh-TW" altLang="en-US" b="1"/>
          </a:p>
        </p:txBody>
      </p:sp>
      <p:sp>
        <p:nvSpPr>
          <p:cNvPr id="47" name="Text Box 41"/>
          <p:cNvSpPr txBox="1">
            <a:spLocks noChangeArrowheads="1"/>
          </p:cNvSpPr>
          <p:nvPr/>
        </p:nvSpPr>
        <p:spPr bwMode="auto">
          <a:xfrm>
            <a:off x="1736218" y="4124022"/>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+34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8" name="Text Box 45"/>
          <p:cNvSpPr txBox="1">
            <a:spLocks noChangeArrowheads="1"/>
          </p:cNvSpPr>
          <p:nvPr/>
        </p:nvSpPr>
        <p:spPr bwMode="auto">
          <a:xfrm>
            <a:off x="7914638" y="6006890"/>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9" name="Line 46"/>
          <p:cNvSpPr>
            <a:spLocks noChangeShapeType="1"/>
          </p:cNvSpPr>
          <p:nvPr/>
        </p:nvSpPr>
        <p:spPr bwMode="auto">
          <a:xfrm flipV="1">
            <a:off x="2561010" y="2568819"/>
            <a:ext cx="999694" cy="1228405"/>
          </a:xfrm>
          <a:prstGeom prst="line">
            <a:avLst/>
          </a:prstGeom>
          <a:noFill/>
          <a:ln w="19050">
            <a:solidFill>
              <a:srgbClr val="FF3300"/>
            </a:solidFill>
            <a:round/>
            <a:headEnd/>
            <a:tailEnd type="triangle" w="med" len="med"/>
          </a:ln>
          <a:effectLst/>
        </p:spPr>
        <p:txBody>
          <a:bodyPr/>
          <a:lstStyle/>
          <a:p>
            <a:endParaRPr lang="zh-TW" altLang="en-US" b="1"/>
          </a:p>
        </p:txBody>
      </p:sp>
      <p:sp>
        <p:nvSpPr>
          <p:cNvPr id="50" name="Text Box 47"/>
          <p:cNvSpPr txBox="1">
            <a:spLocks noChangeArrowheads="1"/>
          </p:cNvSpPr>
          <p:nvPr/>
        </p:nvSpPr>
        <p:spPr bwMode="auto">
          <a:xfrm>
            <a:off x="2697319" y="3470072"/>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+66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1" name="Text Box 49"/>
          <p:cNvSpPr txBox="1">
            <a:spLocks noChangeArrowheads="1"/>
          </p:cNvSpPr>
          <p:nvPr/>
        </p:nvSpPr>
        <p:spPr bwMode="auto">
          <a:xfrm>
            <a:off x="2223201" y="6011410"/>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+84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2" name="Text Box 49"/>
          <p:cNvSpPr txBox="1">
            <a:spLocks noChangeArrowheads="1"/>
          </p:cNvSpPr>
          <p:nvPr/>
        </p:nvSpPr>
        <p:spPr bwMode="auto">
          <a:xfrm>
            <a:off x="1372680" y="6006890"/>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+63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3" name="Text Box 49"/>
          <p:cNvSpPr txBox="1">
            <a:spLocks noChangeArrowheads="1"/>
          </p:cNvSpPr>
          <p:nvPr/>
        </p:nvSpPr>
        <p:spPr bwMode="auto">
          <a:xfrm>
            <a:off x="3197166" y="6015852"/>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+197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4" name="Text Box 20"/>
          <p:cNvSpPr txBox="1">
            <a:spLocks noChangeArrowheads="1"/>
          </p:cNvSpPr>
          <p:nvPr/>
        </p:nvSpPr>
        <p:spPr bwMode="auto">
          <a:xfrm>
            <a:off x="5122202" y="6023014"/>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+134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5" name="Text Box 12"/>
          <p:cNvSpPr txBox="1">
            <a:spLocks noChangeArrowheads="1"/>
          </p:cNvSpPr>
          <p:nvPr/>
        </p:nvSpPr>
        <p:spPr bwMode="auto">
          <a:xfrm>
            <a:off x="358013" y="6004111"/>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投影片編號版面配置區 3"/>
          <p:cNvSpPr>
            <a:spLocks noGrp="1"/>
          </p:cNvSpPr>
          <p:nvPr>
            <p:ph type="sldNum" sz="quarter" idx="12"/>
          </p:nvPr>
        </p:nvSpPr>
        <p:spPr/>
        <p:txBody>
          <a:bodyPr/>
          <a:lstStyle/>
          <a:p>
            <a:pPr>
              <a:defRPr/>
            </a:pPr>
            <a:fld id="{7C12E728-53D9-4746-8B5D-D7C6618B25BE}" type="slidenum">
              <a:rPr lang="zh-TW" altLang="en-US"/>
              <a:pPr>
                <a:defRPr/>
              </a:pPr>
              <a:t>16</a:t>
            </a:fld>
            <a:endParaRPr lang="en-US" altLang="zh-TW"/>
          </a:p>
        </p:txBody>
      </p:sp>
      <p:sp>
        <p:nvSpPr>
          <p:cNvPr id="20" name="Rectangle 22"/>
          <p:cNvSpPr>
            <a:spLocks noChangeArrowheads="1"/>
          </p:cNvSpPr>
          <p:nvPr/>
        </p:nvSpPr>
        <p:spPr bwMode="auto">
          <a:xfrm>
            <a:off x="5619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資本支出</a:t>
            </a:r>
            <a:endParaRPr lang="zh-TW" altLang="en-US" sz="3200" b="1" u="sng" dirty="0">
              <a:solidFill>
                <a:srgbClr val="000066"/>
              </a:solidFill>
              <a:latin typeface="Arial" charset="0"/>
              <a:ea typeface="標楷體" pitchFamily="65" charset="-120"/>
            </a:endParaRPr>
          </a:p>
        </p:txBody>
      </p:sp>
      <p:sp>
        <p:nvSpPr>
          <p:cNvPr id="24" name="Text Box 50"/>
          <p:cNvSpPr txBox="1">
            <a:spLocks noChangeArrowheads="1"/>
          </p:cNvSpPr>
          <p:nvPr/>
        </p:nvSpPr>
        <p:spPr bwMode="auto">
          <a:xfrm>
            <a:off x="63531" y="107870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27" name="Text Box 43"/>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00" y="1161256"/>
            <a:ext cx="8602050" cy="5502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Line 4"/>
          <p:cNvSpPr>
            <a:spLocks noChangeShapeType="1"/>
          </p:cNvSpPr>
          <p:nvPr/>
        </p:nvSpPr>
        <p:spPr bwMode="auto">
          <a:xfrm>
            <a:off x="2551036" y="3797359"/>
            <a:ext cx="966032" cy="876646"/>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26" name="Line 9"/>
          <p:cNvSpPr>
            <a:spLocks noChangeShapeType="1"/>
          </p:cNvSpPr>
          <p:nvPr/>
        </p:nvSpPr>
        <p:spPr bwMode="auto">
          <a:xfrm flipV="1">
            <a:off x="7377711" y="2218099"/>
            <a:ext cx="797568" cy="1081748"/>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28" name="Line 10"/>
          <p:cNvSpPr>
            <a:spLocks noChangeShapeType="1"/>
          </p:cNvSpPr>
          <p:nvPr/>
        </p:nvSpPr>
        <p:spPr bwMode="auto">
          <a:xfrm flipV="1">
            <a:off x="1658580" y="3784839"/>
            <a:ext cx="875638" cy="760945"/>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29" name="Text Box 11"/>
          <p:cNvSpPr txBox="1">
            <a:spLocks noChangeArrowheads="1"/>
          </p:cNvSpPr>
          <p:nvPr/>
        </p:nvSpPr>
        <p:spPr bwMode="auto">
          <a:xfrm>
            <a:off x="7331578" y="3038237"/>
            <a:ext cx="767022" cy="261610"/>
          </a:xfrm>
          <a:prstGeom prst="rect">
            <a:avLst/>
          </a:prstGeom>
          <a:noFill/>
          <a:ln w="9525">
            <a:noFill/>
            <a:miter lim="800000"/>
            <a:headEnd/>
            <a:tailEnd/>
          </a:ln>
        </p:spPr>
        <p:txBody>
          <a:bodyPr wrap="square">
            <a:spAutoFit/>
          </a:bodyPr>
          <a:lstStyle/>
          <a:p>
            <a:pPr>
              <a:spcBef>
                <a:spcPct val="50000"/>
              </a:spcBef>
            </a:pPr>
            <a:r>
              <a:rPr lang="en-US" altLang="zh-TW" sz="1100" b="1" dirty="0" smtClean="0">
                <a:solidFill>
                  <a:srgbClr val="C00000"/>
                </a:solidFill>
                <a:latin typeface="Century Gothic" pitchFamily="34" charset="0"/>
                <a:ea typeface="新細明體" pitchFamily="18" charset="-120"/>
              </a:rPr>
              <a:t>+34</a:t>
            </a:r>
            <a:r>
              <a:rPr lang="zh-TW" altLang="en-US" sz="1100" b="1" dirty="0" smtClean="0">
                <a:solidFill>
                  <a:srgbClr val="C00000"/>
                </a:solidFill>
                <a:latin typeface="Century Gothic" pitchFamily="34" charset="0"/>
                <a:ea typeface="新細明體" pitchFamily="18" charset="-120"/>
              </a:rPr>
              <a:t>%</a:t>
            </a:r>
            <a:endParaRPr lang="zh-TW" altLang="en-US" sz="1100" b="1" dirty="0">
              <a:solidFill>
                <a:srgbClr val="C00000"/>
              </a:solidFill>
              <a:latin typeface="Century Gothic" pitchFamily="34" charset="0"/>
              <a:ea typeface="新細明體" pitchFamily="18" charset="-120"/>
            </a:endParaRPr>
          </a:p>
        </p:txBody>
      </p:sp>
      <p:sp>
        <p:nvSpPr>
          <p:cNvPr id="30" name="Text Box 15"/>
          <p:cNvSpPr txBox="1">
            <a:spLocks noChangeArrowheads="1"/>
          </p:cNvSpPr>
          <p:nvPr/>
        </p:nvSpPr>
        <p:spPr bwMode="auto">
          <a:xfrm>
            <a:off x="1766787" y="4522522"/>
            <a:ext cx="659224"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+50</a:t>
            </a:r>
            <a:r>
              <a:rPr lang="zh-TW" altLang="en-US" sz="1200" b="1" dirty="0">
                <a:solidFill>
                  <a:srgbClr val="C00000"/>
                </a:solidFill>
                <a:latin typeface="Century Gothic" pitchFamily="34" charset="0"/>
                <a:ea typeface="新細明體" pitchFamily="18" charset="-120"/>
              </a:rPr>
              <a:t>%</a:t>
            </a:r>
          </a:p>
        </p:txBody>
      </p:sp>
      <p:sp>
        <p:nvSpPr>
          <p:cNvPr id="43" name="Text Box 17"/>
          <p:cNvSpPr txBox="1">
            <a:spLocks noChangeArrowheads="1"/>
          </p:cNvSpPr>
          <p:nvPr/>
        </p:nvSpPr>
        <p:spPr bwMode="auto">
          <a:xfrm>
            <a:off x="2741764" y="4588123"/>
            <a:ext cx="646710"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-41</a:t>
            </a:r>
            <a:r>
              <a:rPr lang="zh-TW" altLang="en-US" sz="1200" b="1" dirty="0">
                <a:solidFill>
                  <a:srgbClr val="C00000"/>
                </a:solidFill>
                <a:latin typeface="Century Gothic" pitchFamily="34" charset="0"/>
                <a:ea typeface="新細明體" pitchFamily="18" charset="-120"/>
              </a:rPr>
              <a:t>%</a:t>
            </a:r>
          </a:p>
        </p:txBody>
      </p:sp>
      <p:sp>
        <p:nvSpPr>
          <p:cNvPr id="44" name="Text Box 15"/>
          <p:cNvSpPr txBox="1">
            <a:spLocks noChangeArrowheads="1"/>
          </p:cNvSpPr>
          <p:nvPr/>
        </p:nvSpPr>
        <p:spPr bwMode="auto">
          <a:xfrm>
            <a:off x="4531843" y="5026206"/>
            <a:ext cx="766055"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+6</a:t>
            </a:r>
            <a:r>
              <a:rPr lang="zh-TW" altLang="en-US" sz="1200" b="1" dirty="0">
                <a:solidFill>
                  <a:srgbClr val="C00000"/>
                </a:solidFill>
                <a:latin typeface="Century Gothic" pitchFamily="34" charset="0"/>
                <a:ea typeface="新細明體" pitchFamily="18" charset="-120"/>
              </a:rPr>
              <a:t>%</a:t>
            </a:r>
          </a:p>
        </p:txBody>
      </p:sp>
      <p:sp>
        <p:nvSpPr>
          <p:cNvPr id="45" name="Text Box 15"/>
          <p:cNvSpPr txBox="1">
            <a:spLocks noChangeArrowheads="1"/>
          </p:cNvSpPr>
          <p:nvPr/>
        </p:nvSpPr>
        <p:spPr bwMode="auto">
          <a:xfrm>
            <a:off x="3670472" y="4992880"/>
            <a:ext cx="659224"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-26</a:t>
            </a:r>
            <a:r>
              <a:rPr lang="zh-TW" altLang="en-US" sz="1200" b="1" dirty="0">
                <a:solidFill>
                  <a:srgbClr val="C00000"/>
                </a:solidFill>
                <a:latin typeface="Century Gothic" pitchFamily="34" charset="0"/>
                <a:ea typeface="新細明體" pitchFamily="18" charset="-120"/>
              </a:rPr>
              <a:t>%</a:t>
            </a:r>
          </a:p>
        </p:txBody>
      </p:sp>
      <p:sp>
        <p:nvSpPr>
          <p:cNvPr id="46" name="Line 10"/>
          <p:cNvSpPr>
            <a:spLocks noChangeShapeType="1"/>
          </p:cNvSpPr>
          <p:nvPr/>
        </p:nvSpPr>
        <p:spPr bwMode="auto">
          <a:xfrm>
            <a:off x="3517068" y="4684142"/>
            <a:ext cx="862789" cy="342064"/>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47" name="Line 10"/>
          <p:cNvSpPr>
            <a:spLocks noChangeShapeType="1"/>
          </p:cNvSpPr>
          <p:nvPr/>
        </p:nvSpPr>
        <p:spPr bwMode="auto">
          <a:xfrm flipV="1">
            <a:off x="4379857" y="4920851"/>
            <a:ext cx="1070029" cy="105355"/>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48" name="Text Box 15"/>
          <p:cNvSpPr txBox="1">
            <a:spLocks noChangeArrowheads="1"/>
          </p:cNvSpPr>
          <p:nvPr/>
        </p:nvSpPr>
        <p:spPr bwMode="auto">
          <a:xfrm>
            <a:off x="5449886" y="4245523"/>
            <a:ext cx="766055" cy="276999"/>
          </a:xfrm>
          <a:prstGeom prst="rect">
            <a:avLst/>
          </a:prstGeom>
          <a:noFill/>
          <a:ln w="9525">
            <a:noFill/>
            <a:miter lim="800000"/>
            <a:headEnd/>
            <a:tailEnd/>
          </a:ln>
        </p:spPr>
        <p:txBody>
          <a:bodyPr wrap="square">
            <a:spAutoFit/>
          </a:bodyPr>
          <a:lstStyle/>
          <a:p>
            <a:pPr>
              <a:spcBef>
                <a:spcPct val="50000"/>
              </a:spcBef>
            </a:pPr>
            <a:r>
              <a:rPr lang="en-US" altLang="zh-TW" sz="1200" b="1" dirty="0">
                <a:solidFill>
                  <a:srgbClr val="C00000"/>
                </a:solidFill>
                <a:latin typeface="Century Gothic" pitchFamily="34" charset="0"/>
                <a:ea typeface="新細明體" pitchFamily="18" charset="-120"/>
              </a:rPr>
              <a:t>+230</a:t>
            </a:r>
            <a:r>
              <a:rPr lang="zh-TW" altLang="en-US" sz="1200" b="1" dirty="0">
                <a:solidFill>
                  <a:srgbClr val="C00000"/>
                </a:solidFill>
                <a:latin typeface="Century Gothic" pitchFamily="34" charset="0"/>
                <a:ea typeface="新細明體" pitchFamily="18" charset="-120"/>
              </a:rPr>
              <a:t>%</a:t>
            </a:r>
          </a:p>
        </p:txBody>
      </p:sp>
      <p:sp>
        <p:nvSpPr>
          <p:cNvPr id="49" name="Line 10"/>
          <p:cNvSpPr>
            <a:spLocks noChangeShapeType="1"/>
          </p:cNvSpPr>
          <p:nvPr/>
        </p:nvSpPr>
        <p:spPr bwMode="auto">
          <a:xfrm flipV="1">
            <a:off x="5379194" y="2666244"/>
            <a:ext cx="985392" cy="2307283"/>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50" name="Line 10"/>
          <p:cNvSpPr>
            <a:spLocks noChangeShapeType="1"/>
          </p:cNvSpPr>
          <p:nvPr/>
        </p:nvSpPr>
        <p:spPr bwMode="auto">
          <a:xfrm>
            <a:off x="6364586" y="2666245"/>
            <a:ext cx="995882" cy="624689"/>
          </a:xfrm>
          <a:prstGeom prst="line">
            <a:avLst/>
          </a:prstGeom>
          <a:noFill/>
          <a:ln w="9525">
            <a:solidFill>
              <a:srgbClr val="FF3300"/>
            </a:solidFill>
            <a:round/>
            <a:headEnd/>
            <a:tailEnd type="triangle" w="med" len="med"/>
          </a:ln>
        </p:spPr>
        <p:txBody>
          <a:bodyPr/>
          <a:lstStyle/>
          <a:p>
            <a:endParaRPr lang="zh-TW" altLang="en-US" b="1">
              <a:solidFill>
                <a:srgbClr val="C00000"/>
              </a:solidFill>
            </a:endParaRPr>
          </a:p>
        </p:txBody>
      </p:sp>
      <p:sp>
        <p:nvSpPr>
          <p:cNvPr id="53" name="Text Box 15"/>
          <p:cNvSpPr txBox="1">
            <a:spLocks noChangeArrowheads="1"/>
          </p:cNvSpPr>
          <p:nvPr/>
        </p:nvSpPr>
        <p:spPr bwMode="auto">
          <a:xfrm>
            <a:off x="6364586" y="3289588"/>
            <a:ext cx="766055"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C00000"/>
                </a:solidFill>
                <a:latin typeface="Century Gothic" pitchFamily="34" charset="0"/>
                <a:ea typeface="新細明體" pitchFamily="18" charset="-120"/>
              </a:rPr>
              <a:t>-38</a:t>
            </a:r>
            <a:r>
              <a:rPr lang="zh-TW" altLang="en-US" sz="1200" b="1" dirty="0" smtClean="0">
                <a:solidFill>
                  <a:srgbClr val="C00000"/>
                </a:solidFill>
                <a:latin typeface="Century Gothic" pitchFamily="34" charset="0"/>
                <a:ea typeface="新細明體" pitchFamily="18" charset="-120"/>
              </a:rPr>
              <a:t>%</a:t>
            </a:r>
            <a:endParaRPr lang="zh-TW" altLang="en-US" sz="1200" b="1" dirty="0">
              <a:solidFill>
                <a:srgbClr val="C000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p:txBody>
          <a:bodyPr/>
          <a:lstStyle/>
          <a:p>
            <a:fld id="{1CD702C6-3F00-4C4C-891E-CC3751B756A0}" type="slidenum">
              <a:rPr lang="zh-TW" altLang="en-US"/>
              <a:pPr/>
              <a:t>17</a:t>
            </a:fld>
            <a:endParaRPr lang="zh-TW" altLang="en-US"/>
          </a:p>
        </p:txBody>
      </p:sp>
      <p:sp>
        <p:nvSpPr>
          <p:cNvPr id="135171" name="Rectangle 3"/>
          <p:cNvSpPr>
            <a:spLocks noChangeArrowheads="1"/>
          </p:cNvSpPr>
          <p:nvPr/>
        </p:nvSpPr>
        <p:spPr bwMode="auto">
          <a:xfrm>
            <a:off x="8421688" y="6303963"/>
            <a:ext cx="422275" cy="361950"/>
          </a:xfrm>
          <a:prstGeom prst="rect">
            <a:avLst/>
          </a:prstGeom>
          <a:solidFill>
            <a:schemeClr val="bg1"/>
          </a:solidFill>
          <a:ln w="9525">
            <a:solidFill>
              <a:schemeClr val="bg1"/>
            </a:solidFill>
            <a:miter lim="800000"/>
            <a:headEnd/>
            <a:tailEnd/>
          </a:ln>
          <a:effectLst/>
        </p:spPr>
        <p:txBody>
          <a:bodyPr wrap="none" anchor="ctr"/>
          <a:lstStyle/>
          <a:p>
            <a:endParaRPr lang="zh-TW" altLang="en-US"/>
          </a:p>
        </p:txBody>
      </p:sp>
      <p:sp>
        <p:nvSpPr>
          <p:cNvPr id="135172" name="Text Box 4"/>
          <p:cNvSpPr txBox="1">
            <a:spLocks noChangeArrowheads="1"/>
          </p:cNvSpPr>
          <p:nvPr/>
        </p:nvSpPr>
        <p:spPr bwMode="auto">
          <a:xfrm>
            <a:off x="1731963" y="2898775"/>
            <a:ext cx="5534025" cy="701675"/>
          </a:xfrm>
          <a:prstGeom prst="rect">
            <a:avLst/>
          </a:prstGeom>
          <a:noFill/>
          <a:ln w="9525">
            <a:noFill/>
            <a:miter lim="800000"/>
            <a:headEnd/>
            <a:tailEnd/>
          </a:ln>
          <a:effectLst/>
        </p:spPr>
        <p:txBody>
          <a:bodyPr>
            <a:spAutoFit/>
          </a:bodyPr>
          <a:lstStyle/>
          <a:p>
            <a:pPr algn="l">
              <a:spcBef>
                <a:spcPct val="50000"/>
              </a:spcBef>
            </a:pPr>
            <a:r>
              <a:rPr lang="en-US" altLang="zh-TW" sz="4000" b="1">
                <a:latin typeface="Arial" charset="0"/>
                <a:ea typeface="新細明體" charset="-120"/>
              </a:rPr>
              <a:t>http://www.theil.com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p:txBody>
          <a:bodyPr/>
          <a:lstStyle/>
          <a:p>
            <a:fld id="{099D4F75-A70D-4248-B223-597764725E6E}" type="slidenum">
              <a:rPr lang="zh-TW" altLang="en-US"/>
              <a:pPr/>
              <a:t>2</a:t>
            </a:fld>
            <a:endParaRPr lang="zh-TW" altLang="en-US"/>
          </a:p>
        </p:txBody>
      </p:sp>
      <p:sp>
        <p:nvSpPr>
          <p:cNvPr id="84994" name="Text Box 2"/>
          <p:cNvSpPr txBox="1">
            <a:spLocks noChangeArrowheads="1"/>
          </p:cNvSpPr>
          <p:nvPr/>
        </p:nvSpPr>
        <p:spPr bwMode="auto">
          <a:xfrm>
            <a:off x="228600" y="1447800"/>
            <a:ext cx="8305800" cy="4146550"/>
          </a:xfrm>
          <a:prstGeom prst="rect">
            <a:avLst/>
          </a:prstGeom>
          <a:noFill/>
          <a:ln w="9525">
            <a:noFill/>
            <a:miter lim="800000"/>
            <a:headEnd/>
            <a:tailEnd/>
          </a:ln>
          <a:effectLst/>
        </p:spPr>
        <p:txBody>
          <a:bodyPr>
            <a:spAutoFit/>
          </a:bodyPr>
          <a:lstStyle/>
          <a:p>
            <a:pPr marL="457200" indent="-457200" algn="l">
              <a:lnSpc>
                <a:spcPct val="90000"/>
              </a:lnSpc>
              <a:spcBef>
                <a:spcPct val="20000"/>
              </a:spcBef>
              <a:buFontTx/>
              <a:buChar char="•"/>
            </a:pPr>
            <a:r>
              <a:rPr lang="zh-TW" altLang="en-US" sz="220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
        <p:nvSpPr>
          <p:cNvPr id="84995" name="Rectangle 3"/>
          <p:cNvSpPr>
            <a:spLocks noChangeArrowheads="1"/>
          </p:cNvSpPr>
          <p:nvPr/>
        </p:nvSpPr>
        <p:spPr bwMode="auto">
          <a:xfrm>
            <a:off x="2846388" y="222250"/>
            <a:ext cx="2419350" cy="762000"/>
          </a:xfrm>
          <a:prstGeom prst="rect">
            <a:avLst/>
          </a:prstGeom>
          <a:noFill/>
          <a:ln w="9525">
            <a:noFill/>
            <a:miter lim="800000"/>
            <a:headEnd/>
            <a:tailEnd/>
          </a:ln>
          <a:effectLst/>
        </p:spPr>
        <p:txBody>
          <a:bodyPr wrap="none">
            <a:spAutoFit/>
          </a:bodyPr>
          <a:lstStyle/>
          <a:p>
            <a:pPr algn="r"/>
            <a:r>
              <a:rPr lang="zh-TW" altLang="en-US" sz="4400" b="1">
                <a:solidFill>
                  <a:srgbClr val="000099"/>
                </a:solidFill>
                <a:latin typeface="Arial" charset="0"/>
                <a:ea typeface="標楷體" pitchFamily="65" charset="-120"/>
              </a:rPr>
              <a:t>免責聲明</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119DC09E-7320-4EEF-8943-CA0F41C45D32}" type="slidenum">
              <a:rPr lang="zh-TW" altLang="en-US"/>
              <a:pPr/>
              <a:t>3</a:t>
            </a:fld>
            <a:endParaRPr lang="zh-TW" altLang="en-US"/>
          </a:p>
        </p:txBody>
      </p:sp>
      <p:sp>
        <p:nvSpPr>
          <p:cNvPr id="79874" name="Rectangle 2"/>
          <p:cNvSpPr>
            <a:spLocks noGrp="1" noChangeArrowheads="1"/>
          </p:cNvSpPr>
          <p:nvPr>
            <p:ph type="title"/>
          </p:nvPr>
        </p:nvSpPr>
        <p:spPr>
          <a:xfrm>
            <a:off x="1155700" y="152400"/>
            <a:ext cx="5334000" cy="914400"/>
          </a:xfrm>
        </p:spPr>
        <p:txBody>
          <a:bodyPr/>
          <a:lstStyle/>
          <a:p>
            <a:r>
              <a:rPr lang="zh-TW" altLang="en-US" sz="4400" b="1">
                <a:solidFill>
                  <a:srgbClr val="000099"/>
                </a:solidFill>
                <a:latin typeface="Century Gothic" pitchFamily="34" charset="0"/>
                <a:ea typeface="標楷體" pitchFamily="65" charset="-120"/>
              </a:rPr>
              <a:t>項　　　目</a:t>
            </a:r>
          </a:p>
        </p:txBody>
      </p:sp>
      <p:sp>
        <p:nvSpPr>
          <p:cNvPr id="79877" name="Text Box 5"/>
          <p:cNvSpPr txBox="1">
            <a:spLocks noChangeArrowheads="1"/>
          </p:cNvSpPr>
          <p:nvPr/>
        </p:nvSpPr>
        <p:spPr bwMode="auto">
          <a:xfrm>
            <a:off x="2676525" y="1931988"/>
            <a:ext cx="4953000" cy="1457325"/>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a:solidFill>
                  <a:srgbClr val="3333FF"/>
                </a:solidFill>
                <a:latin typeface="Century Gothic" pitchFamily="34" charset="0"/>
                <a:ea typeface="標楷體" pitchFamily="65" charset="-120"/>
              </a:rPr>
              <a:t>財務資訊</a:t>
            </a:r>
            <a:endParaRPr lang="zh-TW" altLang="en-US" sz="3200">
              <a:solidFill>
                <a:schemeClr val="bg2"/>
              </a:solidFill>
              <a:latin typeface="Century Gothic" pitchFamily="34" charset="0"/>
              <a:ea typeface="標楷體" pitchFamily="65" charset="-120"/>
            </a:endParaRPr>
          </a:p>
          <a:p>
            <a:pPr marL="457200" indent="-457200" algn="l">
              <a:spcBef>
                <a:spcPct val="80000"/>
              </a:spcBef>
              <a:buFontTx/>
              <a:buAutoNum type="arabicPeriod"/>
            </a:pPr>
            <a:r>
              <a:rPr lang="zh-TW" altLang="en-US" sz="3200">
                <a:solidFill>
                  <a:schemeClr val="bg2"/>
                </a:solidFill>
                <a:latin typeface="Century Gothic" pitchFamily="34" charset="0"/>
                <a:ea typeface="標楷體" pitchFamily="65" charset="-120"/>
              </a:rPr>
              <a:t>業務資訊</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EE373916-BA34-4029-A72D-F9279248C931}" type="slidenum">
              <a:rPr lang="zh-TW" altLang="en-US"/>
              <a:pPr/>
              <a:t>4</a:t>
            </a:fld>
            <a:endParaRPr lang="zh-TW" altLang="en-US"/>
          </a:p>
        </p:txBody>
      </p:sp>
      <p:sp>
        <p:nvSpPr>
          <p:cNvPr id="194581" name="Rectangle 21"/>
          <p:cNvSpPr>
            <a:spLocks noChangeArrowheads="1"/>
          </p:cNvSpPr>
          <p:nvPr/>
        </p:nvSpPr>
        <p:spPr bwMode="auto">
          <a:xfrm>
            <a:off x="157163" y="200025"/>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smtClean="0">
                <a:solidFill>
                  <a:srgbClr val="000066"/>
                </a:solidFill>
                <a:latin typeface="Arial" charset="0"/>
                <a:ea typeface="標楷體" pitchFamily="65" charset="-120"/>
              </a:rPr>
              <a:t>2021</a:t>
            </a:r>
            <a:r>
              <a:rPr lang="zh-TW" altLang="en-US" sz="3600" b="1" u="sng" dirty="0" smtClean="0">
                <a:solidFill>
                  <a:srgbClr val="000066"/>
                </a:solidFill>
                <a:latin typeface="標楷體" pitchFamily="65" charset="-120"/>
                <a:ea typeface="標楷體" pitchFamily="65" charset="-120"/>
              </a:rPr>
              <a:t>年</a:t>
            </a:r>
            <a:r>
              <a:rPr lang="zh-TW" altLang="en-US" sz="3600" b="1" u="sng" dirty="0" smtClean="0">
                <a:solidFill>
                  <a:srgbClr val="000066"/>
                </a:solidFill>
                <a:latin typeface="標楷體" pitchFamily="65" charset="-120"/>
                <a:ea typeface="標楷體" pitchFamily="65" charset="-120"/>
              </a:rPr>
              <a:t>第四季</a:t>
            </a:r>
            <a:r>
              <a:rPr lang="zh-TW" altLang="en-US" sz="3600" b="1" u="sng" dirty="0">
                <a:solidFill>
                  <a:srgbClr val="000066"/>
                </a:solidFill>
                <a:latin typeface="標楷體" pitchFamily="65" charset="-120"/>
                <a:ea typeface="標楷體" pitchFamily="65" charset="-120"/>
              </a:rPr>
              <a:t>合併損益</a:t>
            </a:r>
          </a:p>
          <a:p>
            <a:r>
              <a:rPr lang="zh-TW" altLang="en-US" sz="2800" b="1" u="sng" dirty="0">
                <a:solidFill>
                  <a:srgbClr val="000066"/>
                </a:solidFill>
                <a:latin typeface="標楷體" pitchFamily="65" charset="-120"/>
                <a:ea typeface="標楷體" pitchFamily="65" charset="-120"/>
              </a:rPr>
              <a:t>與前季比較</a:t>
            </a:r>
          </a:p>
        </p:txBody>
      </p:sp>
      <p:sp>
        <p:nvSpPr>
          <p:cNvPr id="194585" name="Text Box 25"/>
          <p:cNvSpPr txBox="1">
            <a:spLocks noChangeArrowheads="1"/>
          </p:cNvSpPr>
          <p:nvPr/>
        </p:nvSpPr>
        <p:spPr bwMode="auto">
          <a:xfrm>
            <a:off x="152400" y="6036213"/>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2021</a:t>
            </a:r>
            <a:r>
              <a:rPr lang="zh-TW" altLang="en-US" sz="1600" b="1" dirty="0" smtClean="0">
                <a:solidFill>
                  <a:schemeClr val="accent2"/>
                </a:solidFill>
                <a:latin typeface="Arial" charset="0"/>
                <a:ea typeface="標楷體" pitchFamily="65" charset="-120"/>
              </a:rPr>
              <a:t>第</a:t>
            </a:r>
            <a:r>
              <a:rPr lang="zh-TW" altLang="en-US" sz="1600" b="1" dirty="0">
                <a:solidFill>
                  <a:schemeClr val="accent2"/>
                </a:solidFill>
                <a:latin typeface="Arial" charset="0"/>
                <a:ea typeface="標楷體" pitchFamily="65" charset="-120"/>
              </a:rPr>
              <a:t>四</a:t>
            </a:r>
            <a:r>
              <a:rPr lang="zh-TW" altLang="en-US" sz="1600" b="1" dirty="0" smtClean="0">
                <a:solidFill>
                  <a:schemeClr val="accent2"/>
                </a:solidFill>
                <a:latin typeface="Arial" charset="0"/>
                <a:ea typeface="標楷體" pitchFamily="65" charset="-120"/>
              </a:rPr>
              <a:t>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178.538</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sp>
        <p:nvSpPr>
          <p:cNvPr id="194590" name="Text Box 30"/>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152400" y="6279148"/>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2021</a:t>
            </a:r>
            <a:r>
              <a:rPr lang="zh-TW" altLang="en-US" sz="1600" b="1" dirty="0" smtClean="0">
                <a:solidFill>
                  <a:schemeClr val="accent2"/>
                </a:solidFill>
                <a:latin typeface="Arial" charset="0"/>
                <a:ea typeface="標楷體" pitchFamily="65" charset="-120"/>
              </a:rPr>
              <a:t>第三季加權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178.474</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3" y="1282700"/>
            <a:ext cx="8760499" cy="4770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4BAD1CD1-8BFC-4FBA-A6FD-B61678727A4E}" type="slidenum">
              <a:rPr lang="zh-TW" altLang="en-US"/>
              <a:pPr/>
              <a:t>5</a:t>
            </a:fld>
            <a:endParaRPr lang="zh-TW" altLang="en-US"/>
          </a:p>
        </p:txBody>
      </p:sp>
      <p:sp>
        <p:nvSpPr>
          <p:cNvPr id="199703" name="Rectangle 23"/>
          <p:cNvSpPr>
            <a:spLocks noChangeArrowheads="1"/>
          </p:cNvSpPr>
          <p:nvPr/>
        </p:nvSpPr>
        <p:spPr bwMode="auto">
          <a:xfrm>
            <a:off x="157163" y="200025"/>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smtClean="0">
                <a:solidFill>
                  <a:srgbClr val="000066"/>
                </a:solidFill>
                <a:latin typeface="Arial" charset="0"/>
                <a:ea typeface="標楷體" pitchFamily="65" charset="-120"/>
              </a:rPr>
              <a:t>2021</a:t>
            </a:r>
            <a:r>
              <a:rPr lang="zh-TW" altLang="en-US" sz="3600" b="1" u="sng" dirty="0" smtClean="0">
                <a:solidFill>
                  <a:srgbClr val="000066"/>
                </a:solidFill>
                <a:latin typeface="標楷體" pitchFamily="65" charset="-120"/>
                <a:ea typeface="標楷體" pitchFamily="65" charset="-120"/>
              </a:rPr>
              <a:t>年</a:t>
            </a:r>
            <a:r>
              <a:rPr lang="zh-TW" altLang="en-US" sz="3600" b="1" u="sng" dirty="0" smtClean="0">
                <a:solidFill>
                  <a:srgbClr val="000066"/>
                </a:solidFill>
                <a:latin typeface="標楷體" pitchFamily="65" charset="-120"/>
                <a:ea typeface="標楷體" pitchFamily="65" charset="-120"/>
              </a:rPr>
              <a:t>第四季</a:t>
            </a:r>
            <a:r>
              <a:rPr lang="zh-TW" altLang="en-US" sz="3600" b="1" u="sng" dirty="0">
                <a:solidFill>
                  <a:srgbClr val="000066"/>
                </a:solidFill>
                <a:latin typeface="標楷體" pitchFamily="65" charset="-120"/>
                <a:ea typeface="標楷體" pitchFamily="65" charset="-120"/>
              </a:rPr>
              <a:t>合併損益</a:t>
            </a:r>
          </a:p>
          <a:p>
            <a:r>
              <a:rPr lang="zh-TW" altLang="en-US" sz="2800" b="1" u="sng" dirty="0">
                <a:solidFill>
                  <a:srgbClr val="000066"/>
                </a:solidFill>
                <a:latin typeface="標楷體" pitchFamily="65" charset="-120"/>
                <a:ea typeface="標楷體" pitchFamily="65" charset="-120"/>
              </a:rPr>
              <a:t>與去年同期比較</a:t>
            </a:r>
          </a:p>
        </p:txBody>
      </p:sp>
      <p:sp>
        <p:nvSpPr>
          <p:cNvPr id="199714" name="Text Box 34"/>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157163" y="6034995"/>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2021</a:t>
            </a:r>
            <a:r>
              <a:rPr lang="zh-TW" altLang="en-US" sz="1600" b="1" dirty="0" smtClean="0">
                <a:solidFill>
                  <a:schemeClr val="accent2"/>
                </a:solidFill>
                <a:latin typeface="Arial" charset="0"/>
                <a:ea typeface="標楷體" pitchFamily="65" charset="-120"/>
              </a:rPr>
              <a:t>第四季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a:solidFill>
                  <a:schemeClr val="accent2"/>
                </a:solidFill>
                <a:latin typeface="Arial" charset="0"/>
                <a:ea typeface="新細明體" charset="-120"/>
              </a:rPr>
              <a:t>178.538</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sp>
        <p:nvSpPr>
          <p:cNvPr id="9" name="Text Box 25"/>
          <p:cNvSpPr txBox="1">
            <a:spLocks noChangeArrowheads="1"/>
          </p:cNvSpPr>
          <p:nvPr/>
        </p:nvSpPr>
        <p:spPr bwMode="auto">
          <a:xfrm>
            <a:off x="152400" y="6279148"/>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2020</a:t>
            </a:r>
            <a:r>
              <a:rPr lang="zh-TW" altLang="en-US" sz="1600" b="1" dirty="0">
                <a:solidFill>
                  <a:schemeClr val="accent2"/>
                </a:solidFill>
                <a:latin typeface="Arial" charset="0"/>
                <a:ea typeface="標楷體" pitchFamily="65" charset="-120"/>
              </a:rPr>
              <a:t>第四季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a:solidFill>
                  <a:schemeClr val="accent2"/>
                </a:solidFill>
                <a:latin typeface="Arial" charset="0"/>
                <a:ea typeface="新細明體" charset="-120"/>
              </a:rPr>
              <a:t>178.378</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82700"/>
            <a:ext cx="8576650" cy="4996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4BAD1CD1-8BFC-4FBA-A6FD-B61678727A4E}" type="slidenum">
              <a:rPr lang="zh-TW" altLang="en-US"/>
              <a:pPr/>
              <a:t>6</a:t>
            </a:fld>
            <a:endParaRPr lang="zh-TW" altLang="en-US"/>
          </a:p>
        </p:txBody>
      </p:sp>
      <p:sp>
        <p:nvSpPr>
          <p:cNvPr id="199703" name="Rectangle 23"/>
          <p:cNvSpPr>
            <a:spLocks noChangeArrowheads="1"/>
          </p:cNvSpPr>
          <p:nvPr/>
        </p:nvSpPr>
        <p:spPr bwMode="auto">
          <a:xfrm>
            <a:off x="157163" y="200025"/>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smtClean="0">
                <a:solidFill>
                  <a:srgbClr val="000066"/>
                </a:solidFill>
                <a:latin typeface="Arial" charset="0"/>
                <a:ea typeface="標楷體" pitchFamily="65" charset="-120"/>
              </a:rPr>
              <a:t>2021</a:t>
            </a:r>
            <a:r>
              <a:rPr lang="zh-TW" altLang="en-US" sz="3600" b="1" u="sng" dirty="0" smtClean="0">
                <a:solidFill>
                  <a:srgbClr val="000066"/>
                </a:solidFill>
                <a:latin typeface="標楷體" pitchFamily="65" charset="-120"/>
                <a:ea typeface="標楷體" pitchFamily="65" charset="-120"/>
              </a:rPr>
              <a:t>年全年合併</a:t>
            </a:r>
            <a:r>
              <a:rPr lang="zh-TW" altLang="en-US" sz="3600" b="1" u="sng" dirty="0">
                <a:solidFill>
                  <a:srgbClr val="000066"/>
                </a:solidFill>
                <a:latin typeface="標楷體" pitchFamily="65" charset="-120"/>
                <a:ea typeface="標楷體" pitchFamily="65" charset="-120"/>
              </a:rPr>
              <a:t>損益</a:t>
            </a:r>
          </a:p>
          <a:p>
            <a:r>
              <a:rPr lang="zh-TW" altLang="en-US" sz="2800" b="1" u="sng" dirty="0">
                <a:solidFill>
                  <a:srgbClr val="000066"/>
                </a:solidFill>
                <a:latin typeface="標楷體" pitchFamily="65" charset="-120"/>
                <a:ea typeface="標楷體" pitchFamily="65" charset="-120"/>
              </a:rPr>
              <a:t>與去年同期比較</a:t>
            </a:r>
          </a:p>
        </p:txBody>
      </p:sp>
      <p:sp>
        <p:nvSpPr>
          <p:cNvPr id="199714" name="Text Box 34"/>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157163" y="6034995"/>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2021</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a:solidFill>
                  <a:schemeClr val="accent2"/>
                </a:solidFill>
                <a:latin typeface="Arial" charset="0"/>
                <a:ea typeface="新細明體" charset="-120"/>
              </a:rPr>
              <a:t>178.490</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sp>
        <p:nvSpPr>
          <p:cNvPr id="9" name="Text Box 25"/>
          <p:cNvSpPr txBox="1">
            <a:spLocks noChangeArrowheads="1"/>
          </p:cNvSpPr>
          <p:nvPr/>
        </p:nvSpPr>
        <p:spPr bwMode="auto">
          <a:xfrm>
            <a:off x="152400" y="6279148"/>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2020</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a:solidFill>
                  <a:schemeClr val="accent2"/>
                </a:solidFill>
                <a:latin typeface="Arial" charset="0"/>
                <a:ea typeface="新細明體" charset="-120"/>
              </a:rPr>
              <a:t>184.001</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4" y="1282700"/>
            <a:ext cx="8814820" cy="4921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0433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16CC9ABA-22A0-41B5-AF23-CDD397321DD8}" type="slidenum">
              <a:rPr lang="zh-TW" altLang="en-US"/>
              <a:pPr/>
              <a:t>7</a:t>
            </a:fld>
            <a:endParaRPr lang="zh-TW" altLang="en-US"/>
          </a:p>
        </p:txBody>
      </p:sp>
      <p:sp>
        <p:nvSpPr>
          <p:cNvPr id="198675" name="Rectangle 19"/>
          <p:cNvSpPr>
            <a:spLocks noChangeArrowheads="1"/>
          </p:cNvSpPr>
          <p:nvPr/>
        </p:nvSpPr>
        <p:spPr bwMode="auto">
          <a:xfrm>
            <a:off x="355600" y="165100"/>
            <a:ext cx="71247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000" b="1" u="sng" dirty="0" smtClean="0">
                <a:solidFill>
                  <a:srgbClr val="000066"/>
                </a:solidFill>
                <a:latin typeface="Arial" charset="0"/>
                <a:ea typeface="標楷體" pitchFamily="65" charset="-120"/>
              </a:rPr>
              <a:t>2021</a:t>
            </a:r>
            <a:r>
              <a:rPr lang="zh-TW" altLang="en-US" sz="3000" b="1" u="sng" dirty="0" smtClean="0">
                <a:solidFill>
                  <a:srgbClr val="000066"/>
                </a:solidFill>
                <a:latin typeface="標楷體" pitchFamily="65" charset="-120"/>
                <a:ea typeface="標楷體" pitchFamily="65" charset="-120"/>
              </a:rPr>
              <a:t>年</a:t>
            </a:r>
            <a:r>
              <a:rPr lang="zh-TW" altLang="en-US" sz="3000" b="1" u="sng" dirty="0" smtClean="0">
                <a:solidFill>
                  <a:srgbClr val="000066"/>
                </a:solidFill>
                <a:latin typeface="標楷體" pitchFamily="65" charset="-120"/>
                <a:ea typeface="標楷體" pitchFamily="65" charset="-120"/>
              </a:rPr>
              <a:t>第四季</a:t>
            </a:r>
            <a:r>
              <a:rPr lang="zh-TW" altLang="en-US" sz="3000" b="1" u="sng" dirty="0">
                <a:solidFill>
                  <a:srgbClr val="000066"/>
                </a:solidFill>
                <a:latin typeface="標楷體" pitchFamily="65" charset="-120"/>
                <a:ea typeface="標楷體" pitchFamily="65" charset="-120"/>
              </a:rPr>
              <a:t>營運成果</a:t>
            </a:r>
            <a:endParaRPr lang="en-US" altLang="zh-TW" sz="3000" b="1" u="sng" dirty="0">
              <a:solidFill>
                <a:srgbClr val="000066"/>
              </a:solidFill>
              <a:latin typeface="標楷體" pitchFamily="65" charset="-120"/>
              <a:ea typeface="標楷體" pitchFamily="65" charset="-120"/>
            </a:endParaRPr>
          </a:p>
        </p:txBody>
      </p:sp>
      <p:sp>
        <p:nvSpPr>
          <p:cNvPr id="198686" name="Text Box 30"/>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338" y="1387475"/>
            <a:ext cx="8709432" cy="531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B04FE180-D96B-4481-B6AF-31E44A3C4985}" type="slidenum">
              <a:rPr lang="zh-TW" altLang="en-US"/>
              <a:pPr/>
              <a:t>8</a:t>
            </a:fld>
            <a:endParaRPr lang="zh-TW" altLang="en-US"/>
          </a:p>
        </p:txBody>
      </p:sp>
      <p:sp>
        <p:nvSpPr>
          <p:cNvPr id="197634" name="Rectangle 2"/>
          <p:cNvSpPr>
            <a:spLocks noChangeArrowheads="1"/>
          </p:cNvSpPr>
          <p:nvPr/>
        </p:nvSpPr>
        <p:spPr bwMode="auto">
          <a:xfrm>
            <a:off x="609600" y="152400"/>
            <a:ext cx="64643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000" b="1" u="sng" dirty="0" smtClean="0">
                <a:solidFill>
                  <a:srgbClr val="000066"/>
                </a:solidFill>
                <a:latin typeface="標楷體" panose="03000509000000000000" pitchFamily="65" charset="-120"/>
                <a:ea typeface="標楷體" panose="03000509000000000000" pitchFamily="65" charset="-120"/>
              </a:rPr>
              <a:t>2021</a:t>
            </a:r>
            <a:r>
              <a:rPr lang="zh-TW" altLang="en-US" sz="3000" b="1" u="sng" dirty="0" smtClean="0">
                <a:solidFill>
                  <a:srgbClr val="000066"/>
                </a:solidFill>
                <a:latin typeface="標楷體" pitchFamily="65" charset="-120"/>
                <a:ea typeface="標楷體" pitchFamily="65" charset="-120"/>
              </a:rPr>
              <a:t>年</a:t>
            </a:r>
            <a:r>
              <a:rPr lang="en-US" altLang="zh-TW" sz="3000" b="1" u="sng" dirty="0" smtClean="0">
                <a:solidFill>
                  <a:srgbClr val="000066"/>
                </a:solidFill>
                <a:latin typeface="標楷體" pitchFamily="65" charset="-120"/>
                <a:ea typeface="標楷體" pitchFamily="65" charset="-120"/>
              </a:rPr>
              <a:t>12</a:t>
            </a:r>
            <a:r>
              <a:rPr lang="zh-TW" altLang="en-US" sz="3000" b="1" u="sng" dirty="0" smtClean="0">
                <a:solidFill>
                  <a:srgbClr val="000066"/>
                </a:solidFill>
                <a:latin typeface="標楷體" pitchFamily="65" charset="-120"/>
                <a:ea typeface="標楷體" pitchFamily="65" charset="-120"/>
              </a:rPr>
              <a:t>月</a:t>
            </a:r>
            <a:r>
              <a:rPr lang="en-US" altLang="zh-TW" sz="3000" b="1" u="sng" dirty="0" smtClean="0">
                <a:solidFill>
                  <a:srgbClr val="000066"/>
                </a:solidFill>
                <a:latin typeface="標楷體" pitchFamily="65" charset="-120"/>
                <a:ea typeface="標楷體" pitchFamily="65" charset="-120"/>
              </a:rPr>
              <a:t>31</a:t>
            </a:r>
            <a:r>
              <a:rPr lang="zh-TW" altLang="en-US" sz="3000" b="1" u="sng" dirty="0" smtClean="0">
                <a:solidFill>
                  <a:srgbClr val="000066"/>
                </a:solidFill>
                <a:latin typeface="標楷體" pitchFamily="65" charset="-120"/>
                <a:ea typeface="標楷體" pitchFamily="65" charset="-120"/>
              </a:rPr>
              <a:t>日                   </a:t>
            </a:r>
            <a:r>
              <a:rPr lang="zh-TW" altLang="en-US" sz="3000" b="1" u="sng" dirty="0" smtClean="0">
                <a:solidFill>
                  <a:srgbClr val="000066"/>
                </a:solidFill>
                <a:latin typeface="標楷體" pitchFamily="65" charset="-120"/>
                <a:ea typeface="標楷體" pitchFamily="65" charset="-120"/>
              </a:rPr>
              <a:t>合併</a:t>
            </a:r>
            <a:r>
              <a:rPr lang="zh-TW" altLang="en-US" sz="3000" b="1" u="sng" dirty="0">
                <a:solidFill>
                  <a:srgbClr val="000066"/>
                </a:solidFill>
                <a:latin typeface="標楷體" pitchFamily="65" charset="-120"/>
                <a:ea typeface="標楷體" pitchFamily="65" charset="-120"/>
              </a:rPr>
              <a:t>簡明資產負債表</a:t>
            </a:r>
          </a:p>
        </p:txBody>
      </p:sp>
      <p:sp>
        <p:nvSpPr>
          <p:cNvPr id="197656" name="Text Box 24"/>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94646"/>
            <a:ext cx="8576649" cy="5269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B68EBBA8-670E-4737-A162-32BDB9FB0B37}" type="slidenum">
              <a:rPr lang="zh-TW" altLang="en-US"/>
              <a:pPr/>
              <a:t>9</a:t>
            </a:fld>
            <a:endParaRPr lang="zh-TW" altLang="en-US"/>
          </a:p>
        </p:txBody>
      </p:sp>
      <p:sp>
        <p:nvSpPr>
          <p:cNvPr id="215042" name="Rectangle 2050"/>
          <p:cNvSpPr>
            <a:spLocks noGrp="1" noChangeArrowheads="1"/>
          </p:cNvSpPr>
          <p:nvPr>
            <p:ph type="title"/>
          </p:nvPr>
        </p:nvSpPr>
        <p:spPr/>
        <p:txBody>
          <a:bodyPr/>
          <a:lstStyle/>
          <a:p>
            <a:r>
              <a:rPr lang="zh-TW" altLang="en-US" sz="4400" b="1">
                <a:solidFill>
                  <a:srgbClr val="000099"/>
                </a:solidFill>
                <a:latin typeface="Century Gothic" pitchFamily="34" charset="0"/>
                <a:ea typeface="標楷體" pitchFamily="65" charset="-120"/>
              </a:rPr>
              <a:t>項　　　目</a:t>
            </a:r>
          </a:p>
        </p:txBody>
      </p:sp>
      <p:sp>
        <p:nvSpPr>
          <p:cNvPr id="215043" name="Text Box 2051"/>
          <p:cNvSpPr txBox="1">
            <a:spLocks noChangeArrowheads="1"/>
          </p:cNvSpPr>
          <p:nvPr/>
        </p:nvSpPr>
        <p:spPr bwMode="auto">
          <a:xfrm>
            <a:off x="2727325" y="1919288"/>
            <a:ext cx="4953000" cy="1457325"/>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a:solidFill>
                  <a:schemeClr val="bg2"/>
                </a:solidFill>
                <a:latin typeface="Century Gothic" pitchFamily="34" charset="0"/>
                <a:ea typeface="標楷體" pitchFamily="65" charset="-120"/>
              </a:rPr>
              <a:t>財務資訊</a:t>
            </a:r>
          </a:p>
          <a:p>
            <a:pPr marL="457200" indent="-457200" algn="l">
              <a:spcBef>
                <a:spcPct val="80000"/>
              </a:spcBef>
              <a:buFontTx/>
              <a:buAutoNum type="arabicPeriod"/>
            </a:pPr>
            <a:r>
              <a:rPr lang="zh-TW" altLang="en-US" sz="3200" u="sng">
                <a:solidFill>
                  <a:schemeClr val="hlink"/>
                </a:solidFill>
                <a:latin typeface="Century Gothic" pitchFamily="34" charset="0"/>
                <a:ea typeface="標楷體" pitchFamily="65" charset="-120"/>
              </a:rPr>
              <a:t>業務資訊</a:t>
            </a:r>
          </a:p>
        </p:txBody>
      </p:sp>
    </p:spTree>
  </p:cSld>
  <p:clrMapOvr>
    <a:masterClrMapping/>
  </p:clrMapOvr>
</p:sld>
</file>

<file path=ppt/theme/theme1.xml><?xml version="1.0" encoding="utf-8"?>
<a:theme xmlns:a="http://schemas.openxmlformats.org/drawingml/2006/main" name="TH-Std">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6699FF"/>
      </a:folHlink>
    </a:clrScheme>
    <a:fontScheme name="TH-S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H-Std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St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Std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St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St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St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St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C:\WINDOWS\Desktop\TH-Std.pot</Template>
  <TotalTime>11072</TotalTime>
  <Words>737</Words>
  <Application>Microsoft Office PowerPoint</Application>
  <PresentationFormat>如螢幕大小 (4:3)</PresentationFormat>
  <Paragraphs>167</Paragraphs>
  <Slides>17</Slides>
  <Notes>1</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TH-Std</vt:lpstr>
      <vt:lpstr>同欣電子 2021年第四季 法人說明會</vt:lpstr>
      <vt:lpstr>PowerPoint 簡報</vt:lpstr>
      <vt:lpstr>項　　　目</vt:lpstr>
      <vt:lpstr>PowerPoint 簡報</vt:lpstr>
      <vt:lpstr>PowerPoint 簡報</vt:lpstr>
      <vt:lpstr>PowerPoint 簡報</vt:lpstr>
      <vt:lpstr>PowerPoint 簡報</vt:lpstr>
      <vt:lpstr>PowerPoint 簡報</vt:lpstr>
      <vt:lpstr>項　　　目</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paking_shen</cp:lastModifiedBy>
  <cp:revision>1148</cp:revision>
  <cp:lastPrinted>2021-04-22T03:13:19Z</cp:lastPrinted>
  <dcterms:created xsi:type="dcterms:W3CDTF">2007-10-17T06:14:12Z</dcterms:created>
  <dcterms:modified xsi:type="dcterms:W3CDTF">2022-03-17T01:26:52Z</dcterms:modified>
</cp:coreProperties>
</file>