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9"/>
  </p:notesMasterIdLst>
  <p:handoutMasterIdLst>
    <p:handoutMasterId r:id="rId20"/>
  </p:handoutMasterIdLst>
  <p:sldIdLst>
    <p:sldId id="256" r:id="rId2"/>
    <p:sldId id="275" r:id="rId3"/>
    <p:sldId id="270" r:id="rId4"/>
    <p:sldId id="334" r:id="rId5"/>
    <p:sldId id="339" r:id="rId6"/>
    <p:sldId id="373" r:id="rId7"/>
    <p:sldId id="338" r:id="rId8"/>
    <p:sldId id="337" r:id="rId9"/>
    <p:sldId id="341" r:id="rId10"/>
    <p:sldId id="366" r:id="rId11"/>
    <p:sldId id="367" r:id="rId12"/>
    <p:sldId id="368" r:id="rId13"/>
    <p:sldId id="369" r:id="rId14"/>
    <p:sldId id="370" r:id="rId15"/>
    <p:sldId id="371" r:id="rId16"/>
    <p:sldId id="372" r:id="rId17"/>
    <p:sldId id="318" r:id="rId18"/>
  </p:sldIdLst>
  <p:sldSz cx="9144000" cy="6858000" type="screen4x3"/>
  <p:notesSz cx="7104063" cy="10234613"/>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33CC"/>
    <a:srgbClr val="000099"/>
    <a:srgbClr val="EAEAEA"/>
    <a:srgbClr val="3333FF"/>
    <a:srgbClr val="C0C0C0"/>
    <a:srgbClr val="0099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23" autoAdjust="0"/>
    <p:restoredTop sz="85996" autoAdjust="0"/>
  </p:normalViewPr>
  <p:slideViewPr>
    <p:cSldViewPr snapToGrid="0">
      <p:cViewPr>
        <p:scale>
          <a:sx n="70" d="100"/>
          <a:sy n="70" d="100"/>
        </p:scale>
        <p:origin x="-1384" y="-24"/>
      </p:cViewPr>
      <p:guideLst>
        <p:guide orient="horz" pos="3920"/>
        <p:guide pos="2880"/>
      </p:guideLst>
    </p:cSldViewPr>
  </p:slideViewPr>
  <p:outlineViewPr>
    <p:cViewPr>
      <p:scale>
        <a:sx n="33" d="100"/>
        <a:sy n="33" d="100"/>
      </p:scale>
      <p:origin x="0" y="56"/>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00" d="100"/>
        <a:sy n="100" d="100"/>
      </p:scale>
      <p:origin x="0" y="0"/>
    </p:cViewPr>
  </p:notesTextViewPr>
  <p:sorterViewPr>
    <p:cViewPr>
      <p:scale>
        <a:sx n="66" d="100"/>
        <a:sy n="66" d="100"/>
      </p:scale>
      <p:origin x="0" y="5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3" Type="http://schemas.openxmlformats.org/officeDocument/2006/relationships/slide" Target="slides/slide7.xml"/><Relationship Id="rId7" Type="http://schemas.openxmlformats.org/officeDocument/2006/relationships/slide" Target="slides/slide12.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11.xml"/><Relationship Id="rId5" Type="http://schemas.openxmlformats.org/officeDocument/2006/relationships/slide" Target="slides/slide10.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1" y="1"/>
            <a:ext cx="3078639" cy="511175"/>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lgn="l" defTabSz="957263">
              <a:defRPr sz="1100"/>
            </a:lvl1pPr>
          </a:lstStyle>
          <a:p>
            <a:endParaRPr lang="zh-TW" altLang="en-US"/>
          </a:p>
        </p:txBody>
      </p:sp>
      <p:sp>
        <p:nvSpPr>
          <p:cNvPr id="62467" name="Rectangle 3"/>
          <p:cNvSpPr>
            <a:spLocks noGrp="1" noChangeArrowheads="1"/>
          </p:cNvSpPr>
          <p:nvPr>
            <p:ph type="dt" sz="quarter" idx="1"/>
          </p:nvPr>
        </p:nvSpPr>
        <p:spPr bwMode="auto">
          <a:xfrm>
            <a:off x="4025424" y="1"/>
            <a:ext cx="3078639" cy="511175"/>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lgn="r" defTabSz="957263">
              <a:defRPr sz="1100"/>
            </a:lvl1pPr>
          </a:lstStyle>
          <a:p>
            <a:endParaRPr lang="zh-TW" altLang="en-US"/>
          </a:p>
        </p:txBody>
      </p:sp>
      <p:sp>
        <p:nvSpPr>
          <p:cNvPr id="62468" name="Rectangle 4"/>
          <p:cNvSpPr>
            <a:spLocks noGrp="1" noChangeArrowheads="1"/>
          </p:cNvSpPr>
          <p:nvPr>
            <p:ph type="ftr" sz="quarter" idx="2"/>
          </p:nvPr>
        </p:nvSpPr>
        <p:spPr bwMode="auto">
          <a:xfrm>
            <a:off x="1" y="9723439"/>
            <a:ext cx="3078639" cy="511175"/>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lgn="l" defTabSz="957263">
              <a:defRPr sz="1100"/>
            </a:lvl1pPr>
          </a:lstStyle>
          <a:p>
            <a:endParaRPr lang="zh-TW" altLang="en-US"/>
          </a:p>
        </p:txBody>
      </p:sp>
      <p:sp>
        <p:nvSpPr>
          <p:cNvPr id="62469" name="Rectangle 5"/>
          <p:cNvSpPr>
            <a:spLocks noGrp="1" noChangeArrowheads="1"/>
          </p:cNvSpPr>
          <p:nvPr>
            <p:ph type="sldNum" sz="quarter" idx="3"/>
          </p:nvPr>
        </p:nvSpPr>
        <p:spPr bwMode="auto">
          <a:xfrm>
            <a:off x="4025424" y="9723439"/>
            <a:ext cx="3078639" cy="511175"/>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lgn="r" defTabSz="957263">
              <a:defRPr sz="1100"/>
            </a:lvl1pPr>
          </a:lstStyle>
          <a:p>
            <a:fld id="{8160C1D7-32E9-4354-893E-E0312BB02F7F}" type="slidenum">
              <a:rPr lang="zh-TW" altLang="en-US"/>
              <a:pPr/>
              <a:t>‹#›</a:t>
            </a:fld>
            <a:endParaRPr lang="zh-TW" altLang="en-US"/>
          </a:p>
        </p:txBody>
      </p:sp>
    </p:spTree>
    <p:extLst>
      <p:ext uri="{BB962C8B-B14F-4D97-AF65-F5344CB8AC3E}">
        <p14:creationId xmlns:p14="http://schemas.microsoft.com/office/powerpoint/2010/main" val="647898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1"/>
            <a:ext cx="3078639" cy="511175"/>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lgn="l" defTabSz="957263">
              <a:defRPr sz="1100"/>
            </a:lvl1pPr>
          </a:lstStyle>
          <a:p>
            <a:endParaRPr lang="zh-TW" altLang="en-US"/>
          </a:p>
        </p:txBody>
      </p:sp>
      <p:sp>
        <p:nvSpPr>
          <p:cNvPr id="10243" name="Rectangle 3"/>
          <p:cNvSpPr>
            <a:spLocks noGrp="1" noChangeArrowheads="1"/>
          </p:cNvSpPr>
          <p:nvPr>
            <p:ph type="dt" idx="1"/>
          </p:nvPr>
        </p:nvSpPr>
        <p:spPr bwMode="auto">
          <a:xfrm>
            <a:off x="4025424" y="1"/>
            <a:ext cx="3078639" cy="511175"/>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lgn="r" defTabSz="957263">
              <a:defRPr sz="1100"/>
            </a:lvl1pPr>
          </a:lstStyle>
          <a:p>
            <a:endParaRPr lang="zh-TW" altLang="en-US"/>
          </a:p>
        </p:txBody>
      </p:sp>
      <p:sp>
        <p:nvSpPr>
          <p:cNvPr id="10244" name="Rectangle 4"/>
          <p:cNvSpPr>
            <a:spLocks noGrp="1" noRot="1" noChangeAspect="1" noChangeArrowheads="1" noTextEdit="1"/>
          </p:cNvSpPr>
          <p:nvPr>
            <p:ph type="sldImg" idx="2"/>
          </p:nvPr>
        </p:nvSpPr>
        <p:spPr bwMode="auto">
          <a:xfrm>
            <a:off x="998538" y="768350"/>
            <a:ext cx="5116512" cy="3836988"/>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785" y="4860925"/>
            <a:ext cx="5210493" cy="4605338"/>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46" name="Rectangle 6"/>
          <p:cNvSpPr>
            <a:spLocks noGrp="1" noChangeArrowheads="1"/>
          </p:cNvSpPr>
          <p:nvPr>
            <p:ph type="ftr" sz="quarter" idx="4"/>
          </p:nvPr>
        </p:nvSpPr>
        <p:spPr bwMode="auto">
          <a:xfrm>
            <a:off x="1" y="9723439"/>
            <a:ext cx="3078639" cy="511175"/>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lgn="l" defTabSz="957263">
              <a:defRPr sz="1100"/>
            </a:lvl1pPr>
          </a:lstStyle>
          <a:p>
            <a:endParaRPr lang="zh-TW" altLang="en-US"/>
          </a:p>
        </p:txBody>
      </p:sp>
      <p:sp>
        <p:nvSpPr>
          <p:cNvPr id="10247" name="Rectangle 7"/>
          <p:cNvSpPr>
            <a:spLocks noGrp="1" noChangeArrowheads="1"/>
          </p:cNvSpPr>
          <p:nvPr>
            <p:ph type="sldNum" sz="quarter" idx="5"/>
          </p:nvPr>
        </p:nvSpPr>
        <p:spPr bwMode="auto">
          <a:xfrm>
            <a:off x="4025424" y="9723439"/>
            <a:ext cx="3078639" cy="511175"/>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lgn="r" defTabSz="957263">
              <a:defRPr sz="1100"/>
            </a:lvl1pPr>
          </a:lstStyle>
          <a:p>
            <a:fld id="{B68B3CD9-1F0D-4E00-97BC-37C616A91ED2}" type="slidenum">
              <a:rPr lang="zh-TW" altLang="en-US"/>
              <a:pPr/>
              <a:t>‹#›</a:t>
            </a:fld>
            <a:endParaRPr lang="zh-TW" altLang="en-US"/>
          </a:p>
        </p:txBody>
      </p:sp>
    </p:spTree>
    <p:extLst>
      <p:ext uri="{BB962C8B-B14F-4D97-AF65-F5344CB8AC3E}">
        <p14:creationId xmlns:p14="http://schemas.microsoft.com/office/powerpoint/2010/main" val="17836879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79349D-D705-4ED6-A1B6-5796794067EB}" type="slidenum">
              <a:rPr lang="zh-TW" altLang="en-US"/>
              <a:pPr/>
              <a:t>2</a:t>
            </a:fld>
            <a:endParaRPr lang="zh-TW" altLang="en-US"/>
          </a:p>
        </p:txBody>
      </p:sp>
      <p:sp>
        <p:nvSpPr>
          <p:cNvPr id="86018" name="Rectangle 2"/>
          <p:cNvSpPr>
            <a:spLocks noGrp="1" noRot="1" noChangeAspect="1" noChangeArrowheads="1" noTextEdit="1"/>
          </p:cNvSpPr>
          <p:nvPr>
            <p:ph type="sldImg"/>
          </p:nvPr>
        </p:nvSpPr>
        <p:spPr>
          <a:xfrm>
            <a:off x="1000125" y="768350"/>
            <a:ext cx="5116513" cy="3836988"/>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81000" y="1524000"/>
            <a:ext cx="4953000" cy="1143000"/>
          </a:xfrm>
        </p:spPr>
        <p:txBody>
          <a:bodyPr/>
          <a:lstStyle>
            <a:lvl1pPr>
              <a:defRPr sz="2600">
                <a:latin typeface="Century Gothic" pitchFamily="34" charset="0"/>
              </a:defRPr>
            </a:lvl1pPr>
          </a:lstStyle>
          <a:p>
            <a:r>
              <a:rPr lang="en-US" altLang="zh-TW"/>
              <a:t>Click to edit Master title style</a:t>
            </a:r>
          </a:p>
        </p:txBody>
      </p:sp>
      <p:sp>
        <p:nvSpPr>
          <p:cNvPr id="4099" name="Rectangle 3"/>
          <p:cNvSpPr>
            <a:spLocks noGrp="1" noChangeArrowheads="1"/>
          </p:cNvSpPr>
          <p:nvPr>
            <p:ph type="subTitle" idx="1"/>
          </p:nvPr>
        </p:nvSpPr>
        <p:spPr>
          <a:xfrm>
            <a:off x="533400" y="3429000"/>
            <a:ext cx="5181600" cy="1752600"/>
          </a:xfrm>
          <a:effectLst>
            <a:outerShdw dist="35921" dir="2700000" algn="ctr" rotWithShape="0">
              <a:srgbClr val="FFFF66"/>
            </a:outerShdw>
          </a:effectLst>
        </p:spPr>
        <p:txBody>
          <a:bodyPr/>
          <a:lstStyle>
            <a:lvl1pPr marL="0" indent="0" algn="ctr">
              <a:buFontTx/>
              <a:buNone/>
              <a:defRPr sz="2600">
                <a:latin typeface="Century Gothic" pitchFamily="34" charset="0"/>
              </a:defRPr>
            </a:lvl1pPr>
          </a:lstStyle>
          <a:p>
            <a:r>
              <a:rPr lang="en-US" altLang="zh-TW"/>
              <a:t>Click to edit Master subtitle style</a:t>
            </a:r>
          </a:p>
        </p:txBody>
      </p:sp>
      <p:sp>
        <p:nvSpPr>
          <p:cNvPr id="4100" name="Rectangle 4"/>
          <p:cNvSpPr>
            <a:spLocks noGrp="1" noChangeArrowheads="1"/>
          </p:cNvSpPr>
          <p:nvPr>
            <p:ph type="dt" sz="half" idx="2"/>
          </p:nvPr>
        </p:nvSpPr>
        <p:spPr>
          <a:xfrm>
            <a:off x="381000" y="6362700"/>
            <a:ext cx="1905000" cy="457200"/>
          </a:xfrm>
        </p:spPr>
        <p:txBody>
          <a:bodyPr/>
          <a:lstStyle>
            <a:lvl1pPr>
              <a:defRPr>
                <a:latin typeface="Times New Roman" pitchFamily="18" charset="0"/>
              </a:defRPr>
            </a:lvl1pPr>
          </a:lstStyle>
          <a:p>
            <a:endParaRPr lang="zh-TW" altLang="en-US"/>
          </a:p>
        </p:txBody>
      </p:sp>
      <p:sp>
        <p:nvSpPr>
          <p:cNvPr id="4101" name="Rectangle 5"/>
          <p:cNvSpPr>
            <a:spLocks noGrp="1" noChangeArrowheads="1"/>
          </p:cNvSpPr>
          <p:nvPr>
            <p:ph type="ftr" sz="quarter" idx="3"/>
          </p:nvPr>
        </p:nvSpPr>
        <p:spPr>
          <a:xfrm>
            <a:off x="2895600" y="6362700"/>
            <a:ext cx="2895600" cy="457200"/>
          </a:xfrm>
        </p:spPr>
        <p:txBody>
          <a:bodyPr/>
          <a:lstStyle>
            <a:lvl1pPr>
              <a:defRPr>
                <a:latin typeface="Times New Roman" pitchFamily="18" charset="0"/>
              </a:defRPr>
            </a:lvl1pPr>
          </a:lstStyle>
          <a:p>
            <a:endParaRPr lang="zh-TW" altLang="en-US"/>
          </a:p>
        </p:txBody>
      </p:sp>
      <p:sp>
        <p:nvSpPr>
          <p:cNvPr id="4102" name="Rectangle 6"/>
          <p:cNvSpPr>
            <a:spLocks noGrp="1" noChangeArrowheads="1"/>
          </p:cNvSpPr>
          <p:nvPr>
            <p:ph type="sldNum" sz="quarter" idx="4"/>
          </p:nvPr>
        </p:nvSpPr>
        <p:spPr>
          <a:xfrm>
            <a:off x="7086600" y="6362700"/>
            <a:ext cx="1905000" cy="457200"/>
          </a:xfrm>
        </p:spPr>
        <p:txBody>
          <a:bodyPr/>
          <a:lstStyle>
            <a:lvl1pPr>
              <a:defRPr>
                <a:latin typeface="Times New Roman" pitchFamily="18" charset="0"/>
              </a:defRPr>
            </a:lvl1pPr>
          </a:lstStyle>
          <a:p>
            <a:fld id="{226E940A-B874-4792-BFDB-FF7C0F289FE2}" type="slidenum">
              <a:rPr lang="zh-TW" altLang="en-US"/>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A6D5D822-B952-4EA3-8205-ABC47857EA01}" type="slidenum">
              <a:rPr lang="zh-TW" altLang="en-US"/>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62750" y="152400"/>
            <a:ext cx="2076450" cy="60198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33400" y="152400"/>
            <a:ext cx="6076950" cy="60198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534D0A54-5D80-4151-A88D-DD56D424860B}" type="slidenum">
              <a:rPr lang="zh-TW" altLang="en-US"/>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D54715A3-46EF-4CDA-9ADF-C33C9847F083}" type="slidenum">
              <a:rPr lang="zh-TW" altLang="en-US"/>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6B22CB2E-2CC8-4375-91ED-F975C2E175A0}" type="slidenum">
              <a:rPr lang="zh-TW" altLang="en-US"/>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33400" y="1371600"/>
            <a:ext cx="40767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762500" y="1371600"/>
            <a:ext cx="40767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AA7997DD-B0E8-4D03-8F57-A12695FD32B9}" type="slidenum">
              <a:rPr lang="zh-TW" altLang="en-US"/>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zh-TW" altLang="en-US"/>
          </a:p>
        </p:txBody>
      </p:sp>
      <p:sp>
        <p:nvSpPr>
          <p:cNvPr id="8" name="頁尾版面配置區 7"/>
          <p:cNvSpPr>
            <a:spLocks noGrp="1"/>
          </p:cNvSpPr>
          <p:nvPr>
            <p:ph type="ftr" sz="quarter" idx="11"/>
          </p:nvPr>
        </p:nvSpPr>
        <p:spPr/>
        <p:txBody>
          <a:bodyPr/>
          <a:lstStyle>
            <a:lvl1pPr>
              <a:defRPr/>
            </a:lvl1pPr>
          </a:lstStyle>
          <a:p>
            <a:endParaRPr lang="zh-TW" altLang="en-US"/>
          </a:p>
        </p:txBody>
      </p:sp>
      <p:sp>
        <p:nvSpPr>
          <p:cNvPr id="9" name="投影片編號版面配置區 8"/>
          <p:cNvSpPr>
            <a:spLocks noGrp="1"/>
          </p:cNvSpPr>
          <p:nvPr>
            <p:ph type="sldNum" sz="quarter" idx="12"/>
          </p:nvPr>
        </p:nvSpPr>
        <p:spPr/>
        <p:txBody>
          <a:bodyPr/>
          <a:lstStyle>
            <a:lvl1pPr>
              <a:defRPr/>
            </a:lvl1pPr>
          </a:lstStyle>
          <a:p>
            <a:fld id="{47B645E1-9CE0-4A1B-AACA-2D520A8F1623}" type="slidenum">
              <a:rPr lang="zh-TW" altLang="en-US"/>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zh-TW" altLang="en-US"/>
          </a:p>
        </p:txBody>
      </p:sp>
      <p:sp>
        <p:nvSpPr>
          <p:cNvPr id="4" name="頁尾版面配置區 3"/>
          <p:cNvSpPr>
            <a:spLocks noGrp="1"/>
          </p:cNvSpPr>
          <p:nvPr>
            <p:ph type="ftr" sz="quarter" idx="11"/>
          </p:nvPr>
        </p:nvSpPr>
        <p:spPr/>
        <p:txBody>
          <a:bodyPr/>
          <a:lstStyle>
            <a:lvl1pPr>
              <a:defRPr/>
            </a:lvl1pPr>
          </a:lstStyle>
          <a:p>
            <a:endParaRPr lang="zh-TW" altLang="en-US"/>
          </a:p>
        </p:txBody>
      </p:sp>
      <p:sp>
        <p:nvSpPr>
          <p:cNvPr id="5" name="投影片編號版面配置區 4"/>
          <p:cNvSpPr>
            <a:spLocks noGrp="1"/>
          </p:cNvSpPr>
          <p:nvPr>
            <p:ph type="sldNum" sz="quarter" idx="12"/>
          </p:nvPr>
        </p:nvSpPr>
        <p:spPr/>
        <p:txBody>
          <a:bodyPr/>
          <a:lstStyle>
            <a:lvl1pPr>
              <a:defRPr/>
            </a:lvl1pPr>
          </a:lstStyle>
          <a:p>
            <a:fld id="{9DEE17D3-AD12-4C80-907B-01081E88E5C2}" type="slidenum">
              <a:rPr lang="zh-TW" altLang="en-US"/>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zh-TW" altLang="en-US"/>
          </a:p>
        </p:txBody>
      </p:sp>
      <p:sp>
        <p:nvSpPr>
          <p:cNvPr id="3" name="頁尾版面配置區 2"/>
          <p:cNvSpPr>
            <a:spLocks noGrp="1"/>
          </p:cNvSpPr>
          <p:nvPr>
            <p:ph type="ftr" sz="quarter" idx="11"/>
          </p:nvPr>
        </p:nvSpPr>
        <p:spPr/>
        <p:txBody>
          <a:bodyPr/>
          <a:lstStyle>
            <a:lvl1pPr>
              <a:defRPr/>
            </a:lvl1pPr>
          </a:lstStyle>
          <a:p>
            <a:endParaRPr lang="zh-TW" altLang="en-US"/>
          </a:p>
        </p:txBody>
      </p:sp>
      <p:sp>
        <p:nvSpPr>
          <p:cNvPr id="4" name="投影片編號版面配置區 3"/>
          <p:cNvSpPr>
            <a:spLocks noGrp="1"/>
          </p:cNvSpPr>
          <p:nvPr>
            <p:ph type="sldNum" sz="quarter" idx="12"/>
          </p:nvPr>
        </p:nvSpPr>
        <p:spPr/>
        <p:txBody>
          <a:bodyPr/>
          <a:lstStyle>
            <a:lvl1pPr>
              <a:defRPr/>
            </a:lvl1pPr>
          </a:lstStyle>
          <a:p>
            <a:fld id="{72789631-C3E9-4338-A78C-728C0F6AFB1B}" type="slidenum">
              <a:rPr lang="zh-TW" altLang="en-US"/>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C000E90D-148A-44FE-8718-C55F41249819}" type="slidenum">
              <a:rPr lang="zh-TW" altLang="en-US"/>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27B6541F-2FCE-4914-84A2-AF1F0C40B63D}" type="slidenum">
              <a:rPr lang="zh-TW" altLang="en-US"/>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bwMode="auto">
          <a:xfrm>
            <a:off x="1219200" y="152400"/>
            <a:ext cx="5334000" cy="914400"/>
          </a:xfrm>
          <a:prstGeom prst="rect">
            <a:avLst/>
          </a:prstGeom>
          <a:noFill/>
          <a:ln w="9525">
            <a:noFill/>
            <a:miter lim="800000"/>
            <a:headEnd/>
            <a:tailEnd/>
          </a:ln>
          <a:effectLst>
            <a:outerShdw dist="35921" dir="2700000" algn="ctr" rotWithShape="0">
              <a:srgbClr val="FFFF66"/>
            </a:outerShdw>
          </a:effec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3075" name="Rectangle 1027"/>
          <p:cNvSpPr>
            <a:spLocks noGrp="1" noChangeArrowheads="1"/>
          </p:cNvSpPr>
          <p:nvPr>
            <p:ph type="body" idx="1"/>
          </p:nvPr>
        </p:nvSpPr>
        <p:spPr bwMode="auto">
          <a:xfrm>
            <a:off x="533400" y="1371600"/>
            <a:ext cx="83058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3076" name="Rectangle 1028"/>
          <p:cNvSpPr>
            <a:spLocks noGrp="1" noChangeArrowheads="1"/>
          </p:cNvSpPr>
          <p:nvPr>
            <p:ph type="dt" sz="half" idx="2"/>
          </p:nvPr>
        </p:nvSpPr>
        <p:spPr bwMode="auto">
          <a:xfrm>
            <a:off x="541338" y="63500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ea typeface="新細明體" charset="-120"/>
              </a:defRPr>
            </a:lvl1pPr>
          </a:lstStyle>
          <a:p>
            <a:endParaRPr lang="zh-TW" altLang="en-US"/>
          </a:p>
        </p:txBody>
      </p:sp>
      <p:sp>
        <p:nvSpPr>
          <p:cNvPr id="3077" name="Rectangle 1029"/>
          <p:cNvSpPr>
            <a:spLocks noGrp="1" noChangeArrowheads="1"/>
          </p:cNvSpPr>
          <p:nvPr>
            <p:ph type="ftr" sz="quarter" idx="3"/>
          </p:nvPr>
        </p:nvSpPr>
        <p:spPr bwMode="auto">
          <a:xfrm>
            <a:off x="3124200" y="635000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ea typeface="新細明體" charset="-120"/>
              </a:defRPr>
            </a:lvl1pPr>
          </a:lstStyle>
          <a:p>
            <a:endParaRPr lang="zh-TW" altLang="en-US"/>
          </a:p>
        </p:txBody>
      </p:sp>
      <p:sp>
        <p:nvSpPr>
          <p:cNvPr id="3078" name="Rectangle 1030"/>
          <p:cNvSpPr>
            <a:spLocks noGrp="1" noChangeArrowheads="1"/>
          </p:cNvSpPr>
          <p:nvPr>
            <p:ph type="sldNum" sz="quarter" idx="4"/>
          </p:nvPr>
        </p:nvSpPr>
        <p:spPr bwMode="auto">
          <a:xfrm>
            <a:off x="6934200" y="63500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ea typeface="新細明體" charset="-120"/>
              </a:defRPr>
            </a:lvl1pPr>
          </a:lstStyle>
          <a:p>
            <a:fld id="{EC08968A-DF04-4959-B726-E111F58F5716}" type="slidenum">
              <a:rPr lang="zh-TW" altLang="en-US"/>
              <a:pPr/>
              <a:t>‹#›</a:t>
            </a:fld>
            <a:endParaRPr lang="zh-TW"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defRPr>
      </a:lvl2pPr>
      <a:lvl3pPr algn="ctr" rtl="0" fontAlgn="base">
        <a:spcBef>
          <a:spcPct val="0"/>
        </a:spcBef>
        <a:spcAft>
          <a:spcPct val="0"/>
        </a:spcAft>
        <a:defRPr sz="3200">
          <a:solidFill>
            <a:schemeClr val="tx2"/>
          </a:solidFill>
          <a:latin typeface="Arial" charset="0"/>
        </a:defRPr>
      </a:lvl3pPr>
      <a:lvl4pPr algn="ctr" rtl="0" fontAlgn="base">
        <a:spcBef>
          <a:spcPct val="0"/>
        </a:spcBef>
        <a:spcAft>
          <a:spcPct val="0"/>
        </a:spcAft>
        <a:defRPr sz="3200">
          <a:solidFill>
            <a:schemeClr val="tx2"/>
          </a:solidFill>
          <a:latin typeface="Arial" charset="0"/>
        </a:defRPr>
      </a:lvl4pPr>
      <a:lvl5pPr algn="ctr" rtl="0" fontAlgn="base">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38138" y="5110163"/>
            <a:ext cx="5181600" cy="428625"/>
          </a:xfrm>
        </p:spPr>
        <p:txBody>
          <a:bodyPr/>
          <a:lstStyle/>
          <a:p>
            <a:r>
              <a:rPr lang="en-US" altLang="zh-TW" sz="2000" b="1" dirty="0" smtClean="0">
                <a:solidFill>
                  <a:srgbClr val="000066"/>
                </a:solidFill>
                <a:latin typeface="Arial" charset="0"/>
                <a:ea typeface="標楷體" pitchFamily="65" charset="-120"/>
              </a:rPr>
              <a:t>2021</a:t>
            </a:r>
            <a:r>
              <a:rPr lang="zh-TW" altLang="en-US" sz="2000" b="1" dirty="0" smtClean="0">
                <a:solidFill>
                  <a:srgbClr val="000066"/>
                </a:solidFill>
                <a:latin typeface="Arial" charset="0"/>
                <a:ea typeface="標楷體" pitchFamily="65" charset="-120"/>
              </a:rPr>
              <a:t>年</a:t>
            </a:r>
            <a:r>
              <a:rPr lang="en-US" altLang="zh-TW" sz="2000" b="1" dirty="0" smtClean="0">
                <a:solidFill>
                  <a:srgbClr val="000066"/>
                </a:solidFill>
                <a:latin typeface="Arial" charset="0"/>
                <a:ea typeface="標楷體" pitchFamily="65" charset="-120"/>
              </a:rPr>
              <a:t>11</a:t>
            </a:r>
            <a:r>
              <a:rPr lang="zh-TW" altLang="en-US" sz="2000" b="1" dirty="0" smtClean="0">
                <a:solidFill>
                  <a:srgbClr val="000066"/>
                </a:solidFill>
                <a:latin typeface="Arial" charset="0"/>
                <a:ea typeface="標楷體" pitchFamily="65" charset="-120"/>
              </a:rPr>
              <a:t>月</a:t>
            </a:r>
            <a:r>
              <a:rPr lang="en-US" altLang="zh-TW" sz="2000" b="1" dirty="0" smtClean="0">
                <a:solidFill>
                  <a:srgbClr val="000066"/>
                </a:solidFill>
                <a:latin typeface="Arial" charset="0"/>
                <a:ea typeface="標楷體" pitchFamily="65" charset="-120"/>
              </a:rPr>
              <a:t>12</a:t>
            </a:r>
            <a:r>
              <a:rPr lang="zh-TW" altLang="en-US" sz="2000" b="1" dirty="0" smtClean="0">
                <a:solidFill>
                  <a:srgbClr val="000066"/>
                </a:solidFill>
                <a:latin typeface="Arial" charset="0"/>
                <a:ea typeface="標楷體" pitchFamily="65" charset="-120"/>
              </a:rPr>
              <a:t>日</a:t>
            </a:r>
            <a:endParaRPr lang="en-US" altLang="zh-TW" sz="2000" b="1" dirty="0">
              <a:solidFill>
                <a:srgbClr val="000066"/>
              </a:solidFill>
              <a:latin typeface="Arial" charset="0"/>
              <a:ea typeface="標楷體" pitchFamily="65" charset="-120"/>
            </a:endParaRPr>
          </a:p>
        </p:txBody>
      </p:sp>
      <p:sp>
        <p:nvSpPr>
          <p:cNvPr id="2053" name="Rectangle 5"/>
          <p:cNvSpPr>
            <a:spLocks noGrp="1" noChangeArrowheads="1"/>
          </p:cNvSpPr>
          <p:nvPr>
            <p:ph type="ctrTitle"/>
          </p:nvPr>
        </p:nvSpPr>
        <p:spPr>
          <a:xfrm>
            <a:off x="0" y="1508125"/>
            <a:ext cx="6035675" cy="3360738"/>
          </a:xfrm>
        </p:spPr>
        <p:txBody>
          <a:bodyPr/>
          <a:lstStyle/>
          <a:p>
            <a:pPr>
              <a:lnSpc>
                <a:spcPct val="115000"/>
              </a:lnSpc>
            </a:pPr>
            <a:r>
              <a:rPr lang="zh-TW" altLang="en-US" sz="10000" b="1" dirty="0">
                <a:solidFill>
                  <a:srgbClr val="000066"/>
                </a:solidFill>
                <a:latin typeface="Arial" charset="0"/>
                <a:ea typeface="標楷體" pitchFamily="65" charset="-120"/>
              </a:rPr>
              <a:t>同欣電子</a:t>
            </a:r>
            <a:r>
              <a:rPr lang="zh-TW" altLang="en-US" sz="4400" b="1" dirty="0">
                <a:solidFill>
                  <a:srgbClr val="000066"/>
                </a:solidFill>
                <a:latin typeface="Arial" charset="0"/>
                <a:ea typeface="標楷體" pitchFamily="65" charset="-120"/>
              </a:rPr>
              <a:t/>
            </a:r>
            <a:br>
              <a:rPr lang="zh-TW" altLang="en-US" sz="4400" b="1" dirty="0">
                <a:solidFill>
                  <a:srgbClr val="000066"/>
                </a:solidFill>
                <a:latin typeface="Arial" charset="0"/>
                <a:ea typeface="標楷體" pitchFamily="65" charset="-120"/>
              </a:rPr>
            </a:br>
            <a:r>
              <a:rPr lang="zh-TW" altLang="en-US" sz="4400" b="1" dirty="0" smtClean="0">
                <a:solidFill>
                  <a:srgbClr val="000066"/>
                </a:solidFill>
                <a:latin typeface="Arial" charset="0"/>
                <a:ea typeface="標楷體" pitchFamily="65" charset="-120"/>
              </a:rPr>
              <a:t>20</a:t>
            </a:r>
            <a:r>
              <a:rPr lang="en-US" altLang="zh-TW" sz="4400" b="1" dirty="0" smtClean="0">
                <a:solidFill>
                  <a:srgbClr val="000066"/>
                </a:solidFill>
                <a:latin typeface="Arial" charset="0"/>
                <a:ea typeface="標楷體" pitchFamily="65" charset="-120"/>
              </a:rPr>
              <a:t>21</a:t>
            </a:r>
            <a:r>
              <a:rPr lang="zh-TW" altLang="en-US" sz="4400" b="1" dirty="0" smtClean="0">
                <a:solidFill>
                  <a:srgbClr val="000066"/>
                </a:solidFill>
                <a:latin typeface="Arial" charset="0"/>
                <a:ea typeface="標楷體" pitchFamily="65" charset="-120"/>
              </a:rPr>
              <a:t>年</a:t>
            </a:r>
            <a:r>
              <a:rPr lang="zh-TW" altLang="en-US" sz="4400" b="1" dirty="0" smtClean="0">
                <a:solidFill>
                  <a:srgbClr val="000066"/>
                </a:solidFill>
                <a:latin typeface="Arial" charset="0"/>
                <a:ea typeface="標楷體" pitchFamily="65" charset="-120"/>
              </a:rPr>
              <a:t>第</a:t>
            </a:r>
            <a:r>
              <a:rPr lang="zh-TW" altLang="en-US" sz="4400" b="1" dirty="0">
                <a:solidFill>
                  <a:srgbClr val="000066"/>
                </a:solidFill>
                <a:latin typeface="Arial" charset="0"/>
                <a:ea typeface="標楷體" pitchFamily="65" charset="-120"/>
              </a:rPr>
              <a:t>三</a:t>
            </a:r>
            <a:r>
              <a:rPr lang="zh-TW" altLang="en-US" sz="4400" b="1" dirty="0" smtClean="0">
                <a:solidFill>
                  <a:srgbClr val="000066"/>
                </a:solidFill>
                <a:latin typeface="Arial" charset="0"/>
                <a:ea typeface="標楷體" pitchFamily="65" charset="-120"/>
              </a:rPr>
              <a:t>季</a:t>
            </a:r>
            <a:r>
              <a:rPr lang="zh-TW" altLang="en-US" sz="4400" b="1" dirty="0">
                <a:solidFill>
                  <a:srgbClr val="000066"/>
                </a:solidFill>
                <a:latin typeface="Arial" charset="0"/>
                <a:ea typeface="標楷體" pitchFamily="65" charset="-120"/>
              </a:rPr>
              <a:t/>
            </a:r>
            <a:br>
              <a:rPr lang="zh-TW" altLang="en-US" sz="4400" b="1" dirty="0">
                <a:solidFill>
                  <a:srgbClr val="000066"/>
                </a:solidFill>
                <a:latin typeface="Arial" charset="0"/>
                <a:ea typeface="標楷體" pitchFamily="65" charset="-120"/>
              </a:rPr>
            </a:br>
            <a:r>
              <a:rPr lang="zh-TW" altLang="en-US" sz="4400" b="1" dirty="0">
                <a:solidFill>
                  <a:srgbClr val="000066"/>
                </a:solidFill>
                <a:latin typeface="Arial" charset="0"/>
                <a:ea typeface="標楷體" pitchFamily="65" charset="-120"/>
              </a:rPr>
              <a:t>法人說明會</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535" y="1139094"/>
            <a:ext cx="9379390" cy="5210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投影片編號版面配置區 3"/>
          <p:cNvSpPr>
            <a:spLocks noGrp="1"/>
          </p:cNvSpPr>
          <p:nvPr>
            <p:ph type="sldNum" sz="quarter" idx="12"/>
          </p:nvPr>
        </p:nvSpPr>
        <p:spPr/>
        <p:txBody>
          <a:bodyPr/>
          <a:lstStyle/>
          <a:p>
            <a:fld id="{2050D025-F7E7-4729-A5C0-F48726E94417}" type="slidenum">
              <a:rPr lang="zh-TW" altLang="en-US"/>
              <a:pPr/>
              <a:t>10</a:t>
            </a:fld>
            <a:endParaRPr lang="en-US" altLang="zh-TW"/>
          </a:p>
        </p:txBody>
      </p:sp>
      <p:sp>
        <p:nvSpPr>
          <p:cNvPr id="24" name="投影片編號版面配置區 3"/>
          <p:cNvSpPr txBox="1">
            <a:spLocks noGrp="1"/>
          </p:cNvSpPr>
          <p:nvPr/>
        </p:nvSpPr>
        <p:spPr bwMode="auto">
          <a:xfrm>
            <a:off x="6934200" y="6350000"/>
            <a:ext cx="1905000" cy="457200"/>
          </a:xfrm>
          <a:prstGeom prst="rect">
            <a:avLst/>
          </a:prstGeom>
          <a:noFill/>
          <a:ln>
            <a:miter lim="800000"/>
            <a:headEnd/>
            <a:tailEnd/>
          </a:ln>
        </p:spPr>
        <p:txBody>
          <a:bodyPr/>
          <a:lstStyle/>
          <a:p>
            <a:pPr algn="r">
              <a:defRPr/>
            </a:pPr>
            <a:fld id="{A9598378-FACB-43D0-8BA6-76B4DB5E2A19}" type="slidenum">
              <a:rPr lang="zh-TW" altLang="en-US" sz="1400" b="0">
                <a:latin typeface="+mn-lt"/>
                <a:ea typeface="新細明體" pitchFamily="18" charset="-120"/>
              </a:rPr>
              <a:pPr algn="r">
                <a:defRPr/>
              </a:pPr>
              <a:t>10</a:t>
            </a:fld>
            <a:endParaRPr lang="en-US" altLang="zh-TW" sz="1400" b="0">
              <a:latin typeface="+mn-lt"/>
              <a:ea typeface="新細明體" pitchFamily="18" charset="-120"/>
            </a:endParaRPr>
          </a:p>
        </p:txBody>
      </p:sp>
      <p:sp>
        <p:nvSpPr>
          <p:cNvPr id="22" name="Rectangle 2070"/>
          <p:cNvSpPr>
            <a:spLocks noChangeArrowheads="1"/>
          </p:cNvSpPr>
          <p:nvPr/>
        </p:nvSpPr>
        <p:spPr bwMode="auto">
          <a:xfrm>
            <a:off x="155575" y="2667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歷年營收概況</a:t>
            </a:r>
          </a:p>
        </p:txBody>
      </p:sp>
      <p:sp>
        <p:nvSpPr>
          <p:cNvPr id="25" name="Rectangle 3"/>
          <p:cNvSpPr>
            <a:spLocks noChangeArrowheads="1"/>
          </p:cNvSpPr>
          <p:nvPr/>
        </p:nvSpPr>
        <p:spPr bwMode="auto">
          <a:xfrm>
            <a:off x="155575" y="1032731"/>
            <a:ext cx="1476375" cy="212725"/>
          </a:xfrm>
          <a:prstGeom prst="rect">
            <a:avLst/>
          </a:prstGeom>
          <a:noFill/>
          <a:ln w="9525">
            <a:noFill/>
            <a:miter lim="800000"/>
            <a:headEnd/>
            <a:tailEnd/>
          </a:ln>
        </p:spPr>
        <p:txBody>
          <a:bodyPr wrap="none" lIns="0" tIns="0" rIns="0" bIns="0">
            <a:spAutoFit/>
          </a:bodyPr>
          <a:lstStyle/>
          <a:p>
            <a:r>
              <a:rPr lang="zh-TW" altLang="en-US" sz="1400" b="1" dirty="0">
                <a:solidFill>
                  <a:srgbClr val="000000"/>
                </a:solidFill>
                <a:latin typeface="Century Gothic" pitchFamily="34" charset="0"/>
                <a:ea typeface="新細明體" charset="-120"/>
              </a:rPr>
              <a:t>(</a:t>
            </a:r>
            <a:r>
              <a:rPr lang="zh-TW" altLang="en-US" sz="1400" b="1" dirty="0">
                <a:solidFill>
                  <a:srgbClr val="000000"/>
                </a:solidFill>
                <a:latin typeface="新細明體" charset="-120"/>
                <a:ea typeface="新細明體" charset="-120"/>
              </a:rPr>
              <a:t>單位</a:t>
            </a:r>
            <a:r>
              <a:rPr lang="en-US" altLang="zh-TW" sz="1400" b="1" dirty="0">
                <a:solidFill>
                  <a:srgbClr val="000000"/>
                </a:solidFill>
                <a:latin typeface="新細明體" charset="-120"/>
                <a:ea typeface="新細明體" charset="-120"/>
              </a:rPr>
              <a:t>:</a:t>
            </a:r>
            <a:r>
              <a:rPr lang="zh-TW" altLang="en-US" sz="1400" b="1" dirty="0">
                <a:solidFill>
                  <a:srgbClr val="000000"/>
                </a:solidFill>
                <a:latin typeface="新細明體" charset="-120"/>
                <a:ea typeface="新細明體" charset="-120"/>
              </a:rPr>
              <a:t>新台幣仟元</a:t>
            </a:r>
            <a:r>
              <a:rPr lang="zh-TW" altLang="en-US" sz="1400" b="1" dirty="0">
                <a:solidFill>
                  <a:srgbClr val="000000"/>
                </a:solidFill>
                <a:latin typeface="Century Gothic" pitchFamily="34" charset="0"/>
                <a:ea typeface="新細明體" charset="-120"/>
              </a:rPr>
              <a:t> )</a:t>
            </a:r>
            <a:endParaRPr lang="zh-TW" altLang="en-US" sz="1400" dirty="0">
              <a:ea typeface="新細明體" charset="-120"/>
            </a:endParaRPr>
          </a:p>
        </p:txBody>
      </p:sp>
      <p:sp>
        <p:nvSpPr>
          <p:cNvPr id="26" name="Text Box 2076"/>
          <p:cNvSpPr txBox="1">
            <a:spLocks noChangeArrowheads="1"/>
          </p:cNvSpPr>
          <p:nvPr/>
        </p:nvSpPr>
        <p:spPr bwMode="auto">
          <a:xfrm>
            <a:off x="314325" y="798513"/>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sp>
        <p:nvSpPr>
          <p:cNvPr id="30" name="Line 20"/>
          <p:cNvSpPr>
            <a:spLocks noChangeShapeType="1"/>
          </p:cNvSpPr>
          <p:nvPr/>
        </p:nvSpPr>
        <p:spPr bwMode="auto">
          <a:xfrm flipV="1">
            <a:off x="1676507" y="3034479"/>
            <a:ext cx="772688" cy="196507"/>
          </a:xfrm>
          <a:prstGeom prst="line">
            <a:avLst/>
          </a:prstGeom>
          <a:noFill/>
          <a:ln w="9525">
            <a:solidFill>
              <a:srgbClr val="FF3300"/>
            </a:solidFill>
            <a:round/>
            <a:headEnd/>
            <a:tailEnd type="triangle" w="med" len="med"/>
          </a:ln>
        </p:spPr>
        <p:txBody>
          <a:bodyPr/>
          <a:lstStyle/>
          <a:p>
            <a:endParaRPr lang="zh-TW" altLang="en-US" b="1"/>
          </a:p>
        </p:txBody>
      </p:sp>
      <p:sp>
        <p:nvSpPr>
          <p:cNvPr id="31" name="Line 20"/>
          <p:cNvSpPr>
            <a:spLocks noChangeShapeType="1"/>
          </p:cNvSpPr>
          <p:nvPr/>
        </p:nvSpPr>
        <p:spPr bwMode="auto">
          <a:xfrm flipV="1">
            <a:off x="3367889" y="3137605"/>
            <a:ext cx="737523" cy="138499"/>
          </a:xfrm>
          <a:prstGeom prst="line">
            <a:avLst/>
          </a:prstGeom>
          <a:noFill/>
          <a:ln w="9525">
            <a:solidFill>
              <a:srgbClr val="FF3300"/>
            </a:solidFill>
            <a:round/>
            <a:headEnd/>
            <a:tailEnd type="triangle" w="med" len="med"/>
          </a:ln>
        </p:spPr>
        <p:txBody>
          <a:bodyPr/>
          <a:lstStyle/>
          <a:p>
            <a:endParaRPr lang="zh-TW" altLang="en-US" b="1"/>
          </a:p>
        </p:txBody>
      </p:sp>
      <p:sp>
        <p:nvSpPr>
          <p:cNvPr id="32" name="Text Box 17"/>
          <p:cNvSpPr txBox="1">
            <a:spLocks noChangeArrowheads="1"/>
          </p:cNvSpPr>
          <p:nvPr/>
        </p:nvSpPr>
        <p:spPr bwMode="auto">
          <a:xfrm>
            <a:off x="2530138" y="3230987"/>
            <a:ext cx="673100" cy="274637"/>
          </a:xfrm>
          <a:prstGeom prst="rect">
            <a:avLst/>
          </a:prstGeom>
          <a:noFill/>
          <a:ln w="9525">
            <a:noFill/>
            <a:miter lim="800000"/>
            <a:headEnd/>
            <a:tailEnd/>
          </a:ln>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-7</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33" name="Line 20"/>
          <p:cNvSpPr>
            <a:spLocks noChangeShapeType="1"/>
          </p:cNvSpPr>
          <p:nvPr/>
        </p:nvSpPr>
        <p:spPr bwMode="auto">
          <a:xfrm flipV="1">
            <a:off x="5826094" y="3342358"/>
            <a:ext cx="865924" cy="0"/>
          </a:xfrm>
          <a:prstGeom prst="line">
            <a:avLst/>
          </a:prstGeom>
          <a:noFill/>
          <a:ln w="9525">
            <a:solidFill>
              <a:srgbClr val="FF3300"/>
            </a:solidFill>
            <a:round/>
            <a:headEnd/>
            <a:tailEnd type="triangle" w="med" len="med"/>
          </a:ln>
        </p:spPr>
        <p:txBody>
          <a:bodyPr/>
          <a:lstStyle/>
          <a:p>
            <a:endParaRPr lang="zh-TW" altLang="en-US" b="1"/>
          </a:p>
        </p:txBody>
      </p:sp>
      <p:sp>
        <p:nvSpPr>
          <p:cNvPr id="34" name="Text Box 17"/>
          <p:cNvSpPr txBox="1">
            <a:spLocks noChangeArrowheads="1"/>
          </p:cNvSpPr>
          <p:nvPr/>
        </p:nvSpPr>
        <p:spPr bwMode="auto">
          <a:xfrm>
            <a:off x="5899648" y="3505624"/>
            <a:ext cx="624320" cy="276999"/>
          </a:xfrm>
          <a:prstGeom prst="rect">
            <a:avLst/>
          </a:prstGeom>
          <a:noFill/>
          <a:ln w="9525">
            <a:noFill/>
            <a:miter lim="800000"/>
            <a:headEnd/>
            <a:tailEnd/>
          </a:ln>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+0</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35" name="Text Box 17"/>
          <p:cNvSpPr txBox="1">
            <a:spLocks noChangeArrowheads="1"/>
          </p:cNvSpPr>
          <p:nvPr/>
        </p:nvSpPr>
        <p:spPr bwMode="auto">
          <a:xfrm>
            <a:off x="1726301" y="3147289"/>
            <a:ext cx="673100" cy="274637"/>
          </a:xfrm>
          <a:prstGeom prst="rect">
            <a:avLst/>
          </a:prstGeom>
          <a:noFill/>
          <a:ln w="9525">
            <a:noFill/>
            <a:miter lim="800000"/>
            <a:headEnd/>
            <a:tailEnd/>
          </a:ln>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+5</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36" name="Line 20"/>
          <p:cNvSpPr>
            <a:spLocks noChangeShapeType="1"/>
          </p:cNvSpPr>
          <p:nvPr/>
        </p:nvSpPr>
        <p:spPr bwMode="auto">
          <a:xfrm>
            <a:off x="2449196" y="3040164"/>
            <a:ext cx="918694" cy="235942"/>
          </a:xfrm>
          <a:prstGeom prst="line">
            <a:avLst/>
          </a:prstGeom>
          <a:noFill/>
          <a:ln w="9525">
            <a:solidFill>
              <a:srgbClr val="FF3300"/>
            </a:solidFill>
            <a:round/>
            <a:headEnd/>
            <a:tailEnd type="triangle" w="med" len="med"/>
          </a:ln>
        </p:spPr>
        <p:txBody>
          <a:bodyPr/>
          <a:lstStyle/>
          <a:p>
            <a:endParaRPr lang="zh-TW" altLang="en-US" b="1"/>
          </a:p>
        </p:txBody>
      </p:sp>
      <p:sp>
        <p:nvSpPr>
          <p:cNvPr id="37" name="Text Box 17"/>
          <p:cNvSpPr txBox="1">
            <a:spLocks noChangeArrowheads="1"/>
          </p:cNvSpPr>
          <p:nvPr/>
        </p:nvSpPr>
        <p:spPr bwMode="auto">
          <a:xfrm>
            <a:off x="3442962" y="3287279"/>
            <a:ext cx="587376" cy="274637"/>
          </a:xfrm>
          <a:prstGeom prst="rect">
            <a:avLst/>
          </a:prstGeom>
          <a:noFill/>
          <a:ln w="9525">
            <a:noFill/>
            <a:miter lim="800000"/>
            <a:headEnd/>
            <a:tailEnd/>
          </a:ln>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9" name="Line 20"/>
          <p:cNvSpPr>
            <a:spLocks noChangeShapeType="1"/>
          </p:cNvSpPr>
          <p:nvPr/>
        </p:nvSpPr>
        <p:spPr bwMode="auto">
          <a:xfrm>
            <a:off x="4105412" y="3154175"/>
            <a:ext cx="898206" cy="150083"/>
          </a:xfrm>
          <a:prstGeom prst="line">
            <a:avLst/>
          </a:prstGeom>
          <a:noFill/>
          <a:ln w="9525">
            <a:solidFill>
              <a:srgbClr val="FF3300"/>
            </a:solidFill>
            <a:round/>
            <a:headEnd/>
            <a:tailEnd type="triangle" w="med" len="med"/>
          </a:ln>
        </p:spPr>
        <p:txBody>
          <a:bodyPr/>
          <a:lstStyle/>
          <a:p>
            <a:endParaRPr lang="zh-TW" altLang="en-US" b="1"/>
          </a:p>
        </p:txBody>
      </p:sp>
      <p:sp>
        <p:nvSpPr>
          <p:cNvPr id="52" name="Text Box 17"/>
          <p:cNvSpPr txBox="1">
            <a:spLocks noChangeArrowheads="1"/>
          </p:cNvSpPr>
          <p:nvPr/>
        </p:nvSpPr>
        <p:spPr bwMode="auto">
          <a:xfrm>
            <a:off x="4211260" y="3414605"/>
            <a:ext cx="673100" cy="274637"/>
          </a:xfrm>
          <a:prstGeom prst="rect">
            <a:avLst/>
          </a:prstGeom>
          <a:noFill/>
          <a:ln w="9525">
            <a:noFill/>
            <a:miter lim="800000"/>
            <a:headEnd/>
            <a:tailEnd/>
          </a:ln>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3" name="Line 20"/>
          <p:cNvSpPr>
            <a:spLocks noChangeShapeType="1"/>
          </p:cNvSpPr>
          <p:nvPr/>
        </p:nvSpPr>
        <p:spPr bwMode="auto">
          <a:xfrm>
            <a:off x="5003619" y="3285839"/>
            <a:ext cx="790600" cy="28573"/>
          </a:xfrm>
          <a:prstGeom prst="line">
            <a:avLst/>
          </a:prstGeom>
          <a:noFill/>
          <a:ln w="9525">
            <a:solidFill>
              <a:srgbClr val="FF3300"/>
            </a:solidFill>
            <a:round/>
            <a:headEnd/>
            <a:tailEnd type="triangle" w="med" len="med"/>
          </a:ln>
        </p:spPr>
        <p:txBody>
          <a:bodyPr/>
          <a:lstStyle/>
          <a:p>
            <a:endParaRPr lang="zh-TW" altLang="en-US" b="1"/>
          </a:p>
        </p:txBody>
      </p:sp>
      <p:sp>
        <p:nvSpPr>
          <p:cNvPr id="54" name="Text Box 17"/>
          <p:cNvSpPr txBox="1">
            <a:spLocks noChangeArrowheads="1"/>
          </p:cNvSpPr>
          <p:nvPr/>
        </p:nvSpPr>
        <p:spPr bwMode="auto">
          <a:xfrm>
            <a:off x="5062369" y="3426530"/>
            <a:ext cx="673100" cy="276999"/>
          </a:xfrm>
          <a:prstGeom prst="rect">
            <a:avLst/>
          </a:prstGeom>
          <a:noFill/>
          <a:ln w="9525">
            <a:noFill/>
            <a:miter lim="800000"/>
            <a:headEnd/>
            <a:tailEnd/>
          </a:ln>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6" name="Line 20"/>
          <p:cNvSpPr>
            <a:spLocks noChangeShapeType="1"/>
          </p:cNvSpPr>
          <p:nvPr/>
        </p:nvSpPr>
        <p:spPr bwMode="auto">
          <a:xfrm flipV="1">
            <a:off x="6692018" y="2380788"/>
            <a:ext cx="742391" cy="961570"/>
          </a:xfrm>
          <a:prstGeom prst="line">
            <a:avLst/>
          </a:prstGeom>
          <a:noFill/>
          <a:ln w="9525">
            <a:solidFill>
              <a:srgbClr val="FF3300"/>
            </a:solidFill>
            <a:round/>
            <a:headEnd/>
            <a:tailEnd type="triangle" w="med" len="med"/>
          </a:ln>
        </p:spPr>
        <p:txBody>
          <a:bodyPr/>
          <a:lstStyle/>
          <a:p>
            <a:endParaRPr lang="zh-TW" altLang="en-US" b="1"/>
          </a:p>
        </p:txBody>
      </p:sp>
      <p:sp>
        <p:nvSpPr>
          <p:cNvPr id="57" name="Text Box 17"/>
          <p:cNvSpPr txBox="1">
            <a:spLocks noChangeArrowheads="1"/>
          </p:cNvSpPr>
          <p:nvPr/>
        </p:nvSpPr>
        <p:spPr bwMode="auto">
          <a:xfrm>
            <a:off x="6622040" y="2584574"/>
            <a:ext cx="624320" cy="276999"/>
          </a:xfrm>
          <a:prstGeom prst="rect">
            <a:avLst/>
          </a:prstGeom>
          <a:noFill/>
          <a:ln w="9525">
            <a:noFill/>
            <a:miter lim="800000"/>
            <a:headEnd/>
            <a:tailEnd/>
          </a:ln>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+37</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8" name="Line 20"/>
          <p:cNvSpPr>
            <a:spLocks noChangeShapeType="1"/>
          </p:cNvSpPr>
          <p:nvPr/>
        </p:nvSpPr>
        <p:spPr bwMode="auto">
          <a:xfrm flipV="1">
            <a:off x="7434409" y="2308634"/>
            <a:ext cx="860462" cy="1253282"/>
          </a:xfrm>
          <a:prstGeom prst="line">
            <a:avLst/>
          </a:prstGeom>
          <a:noFill/>
          <a:ln w="9525">
            <a:solidFill>
              <a:srgbClr val="FF3300"/>
            </a:solidFill>
            <a:round/>
            <a:headEnd/>
            <a:tailEnd type="triangle" w="med" len="med"/>
          </a:ln>
        </p:spPr>
        <p:txBody>
          <a:bodyPr/>
          <a:lstStyle/>
          <a:p>
            <a:endParaRPr lang="zh-TW" altLang="en-US" b="1"/>
          </a:p>
        </p:txBody>
      </p:sp>
      <p:sp>
        <p:nvSpPr>
          <p:cNvPr id="59" name="Text Box 17"/>
          <p:cNvSpPr txBox="1">
            <a:spLocks noChangeArrowheads="1"/>
          </p:cNvSpPr>
          <p:nvPr/>
        </p:nvSpPr>
        <p:spPr bwMode="auto">
          <a:xfrm>
            <a:off x="7567726" y="2456830"/>
            <a:ext cx="624320" cy="276999"/>
          </a:xfrm>
          <a:prstGeom prst="rect">
            <a:avLst/>
          </a:prstGeom>
          <a:noFill/>
          <a:ln w="9525">
            <a:noFill/>
            <a:miter lim="800000"/>
            <a:headEnd/>
            <a:tailEnd/>
          </a:ln>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+50</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投影片編號版面配置區 3"/>
          <p:cNvSpPr>
            <a:spLocks noGrp="1"/>
          </p:cNvSpPr>
          <p:nvPr>
            <p:ph type="sldNum" sz="quarter" idx="12"/>
          </p:nvPr>
        </p:nvSpPr>
        <p:spPr/>
        <p:txBody>
          <a:bodyPr/>
          <a:lstStyle/>
          <a:p>
            <a:fld id="{CFE8F249-A8CA-45DC-AD58-36532C7853E2}" type="slidenum">
              <a:rPr lang="zh-TW" altLang="en-US"/>
              <a:pPr/>
              <a:t>11</a:t>
            </a:fld>
            <a:endParaRPr lang="en-US" altLang="zh-TW"/>
          </a:p>
        </p:txBody>
      </p:sp>
      <p:sp>
        <p:nvSpPr>
          <p:cNvPr id="32" name="Rectangle 32"/>
          <p:cNvSpPr>
            <a:spLocks noChangeArrowheads="1"/>
          </p:cNvSpPr>
          <p:nvPr/>
        </p:nvSpPr>
        <p:spPr bwMode="auto">
          <a:xfrm>
            <a:off x="290513" y="2540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季營收概況</a:t>
            </a:r>
          </a:p>
        </p:txBody>
      </p:sp>
      <p:sp>
        <p:nvSpPr>
          <p:cNvPr id="35" name="Text Box 61"/>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sp>
        <p:nvSpPr>
          <p:cNvPr id="36" name="Text Box 50"/>
          <p:cNvSpPr txBox="1">
            <a:spLocks noChangeArrowheads="1"/>
          </p:cNvSpPr>
          <p:nvPr/>
        </p:nvSpPr>
        <p:spPr bwMode="auto">
          <a:xfrm>
            <a:off x="117852" y="1078706"/>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pic>
        <p:nvPicPr>
          <p:cNvPr id="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85592"/>
            <a:ext cx="8752438" cy="5278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Text Box 18"/>
          <p:cNvSpPr txBox="1">
            <a:spLocks noChangeArrowheads="1"/>
          </p:cNvSpPr>
          <p:nvPr/>
        </p:nvSpPr>
        <p:spPr bwMode="auto">
          <a:xfrm>
            <a:off x="7134084" y="6027092"/>
            <a:ext cx="588963"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+67</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37" name="Text Box 19"/>
          <p:cNvSpPr txBox="1">
            <a:spLocks noChangeArrowheads="1"/>
          </p:cNvSpPr>
          <p:nvPr/>
        </p:nvSpPr>
        <p:spPr bwMode="auto">
          <a:xfrm>
            <a:off x="8035613" y="6027958"/>
            <a:ext cx="588962"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+31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38" name="Text Box 22"/>
          <p:cNvSpPr txBox="1">
            <a:spLocks noChangeArrowheads="1"/>
          </p:cNvSpPr>
          <p:nvPr/>
        </p:nvSpPr>
        <p:spPr bwMode="auto">
          <a:xfrm>
            <a:off x="2337231" y="6008885"/>
            <a:ext cx="660919"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+21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39" name="Text Box 24"/>
          <p:cNvSpPr txBox="1">
            <a:spLocks noChangeArrowheads="1"/>
          </p:cNvSpPr>
          <p:nvPr/>
        </p:nvSpPr>
        <p:spPr bwMode="auto">
          <a:xfrm>
            <a:off x="382099" y="6006157"/>
            <a:ext cx="685800" cy="274637"/>
          </a:xfrm>
          <a:prstGeom prst="rect">
            <a:avLst/>
          </a:prstGeom>
          <a:noFill/>
          <a:ln w="9525">
            <a:noFill/>
            <a:miter lim="800000"/>
            <a:headEnd/>
            <a:tailEnd/>
          </a:ln>
          <a:effectLst/>
        </p:spPr>
        <p:txBody>
          <a:bodyPr>
            <a:spAutoFit/>
          </a:bodyPr>
          <a:lstStyle/>
          <a:p>
            <a:pPr>
              <a:spcBef>
                <a:spcPct val="50000"/>
              </a:spcBef>
            </a:pPr>
            <a:r>
              <a:rPr lang="en-US" altLang="zh-TW" sz="1200" b="1" dirty="0" err="1">
                <a:solidFill>
                  <a:srgbClr val="006600"/>
                </a:solidFill>
                <a:latin typeface="Arial" charset="0"/>
                <a:ea typeface="新細明體" pitchFamily="18" charset="-120"/>
              </a:rPr>
              <a:t>YoY</a:t>
            </a:r>
            <a:r>
              <a:rPr lang="en-US" altLang="zh-TW" sz="1200" b="1" dirty="0">
                <a:solidFill>
                  <a:srgbClr val="006600"/>
                </a:solidFill>
                <a:latin typeface="Arial" charset="0"/>
                <a:ea typeface="新細明體" pitchFamily="18" charset="-120"/>
              </a:rPr>
              <a:t>%</a:t>
            </a:r>
          </a:p>
        </p:txBody>
      </p:sp>
      <p:sp>
        <p:nvSpPr>
          <p:cNvPr id="40" name="Text Box 25"/>
          <p:cNvSpPr txBox="1">
            <a:spLocks noChangeArrowheads="1"/>
          </p:cNvSpPr>
          <p:nvPr/>
        </p:nvSpPr>
        <p:spPr bwMode="auto">
          <a:xfrm>
            <a:off x="4277422" y="6024080"/>
            <a:ext cx="591416"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+51</a:t>
            </a:r>
            <a:r>
              <a:rPr lang="zh-TW" altLang="en-US" sz="1200" b="1" dirty="0" smtClean="0">
                <a:solidFill>
                  <a:srgbClr val="006600"/>
                </a:solidFill>
                <a:latin typeface="Arial" charset="0"/>
                <a:ea typeface="新細明體" pitchFamily="18" charset="-120"/>
              </a:rPr>
              <a:t>%</a:t>
            </a:r>
            <a:endParaRPr lang="en-US" altLang="zh-TW" sz="1200" b="1" dirty="0">
              <a:solidFill>
                <a:srgbClr val="006600"/>
              </a:solidFill>
              <a:latin typeface="Arial" charset="0"/>
              <a:ea typeface="新細明體" pitchFamily="18" charset="-120"/>
            </a:endParaRPr>
          </a:p>
        </p:txBody>
      </p:sp>
      <p:sp>
        <p:nvSpPr>
          <p:cNvPr id="41" name="Text Box 26"/>
          <p:cNvSpPr txBox="1">
            <a:spLocks noChangeArrowheads="1"/>
          </p:cNvSpPr>
          <p:nvPr/>
        </p:nvSpPr>
        <p:spPr bwMode="auto">
          <a:xfrm>
            <a:off x="5177879" y="6017042"/>
            <a:ext cx="608544" cy="284037"/>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+58</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2" name="Text Box 28"/>
          <p:cNvSpPr txBox="1">
            <a:spLocks noChangeArrowheads="1"/>
          </p:cNvSpPr>
          <p:nvPr/>
        </p:nvSpPr>
        <p:spPr bwMode="auto">
          <a:xfrm>
            <a:off x="6098321" y="6003098"/>
            <a:ext cx="721025"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a:solidFill>
                  <a:srgbClr val="006600"/>
                </a:solidFill>
                <a:latin typeface="Arial" charset="0"/>
                <a:ea typeface="新細明體" pitchFamily="18" charset="-120"/>
              </a:rPr>
              <a:t>+</a:t>
            </a:r>
            <a:r>
              <a:rPr lang="en-US" altLang="zh-TW" sz="1200" b="1" dirty="0" smtClean="0">
                <a:solidFill>
                  <a:srgbClr val="006600"/>
                </a:solidFill>
                <a:latin typeface="Arial" charset="0"/>
                <a:ea typeface="新細明體" pitchFamily="18" charset="-120"/>
              </a:rPr>
              <a:t>61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3" name="Text Box 71"/>
          <p:cNvSpPr txBox="1">
            <a:spLocks noChangeArrowheads="1"/>
          </p:cNvSpPr>
          <p:nvPr/>
        </p:nvSpPr>
        <p:spPr bwMode="auto">
          <a:xfrm>
            <a:off x="1427163" y="6024080"/>
            <a:ext cx="635837"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+9</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4" name="Text Box 22"/>
          <p:cNvSpPr txBox="1">
            <a:spLocks noChangeArrowheads="1"/>
          </p:cNvSpPr>
          <p:nvPr/>
        </p:nvSpPr>
        <p:spPr bwMode="auto">
          <a:xfrm>
            <a:off x="3300363" y="6024730"/>
            <a:ext cx="595606"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+13</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5" name="Line 29"/>
          <p:cNvSpPr>
            <a:spLocks noChangeShapeType="1"/>
          </p:cNvSpPr>
          <p:nvPr/>
        </p:nvSpPr>
        <p:spPr bwMode="auto">
          <a:xfrm flipV="1">
            <a:off x="2654525" y="3454234"/>
            <a:ext cx="983446" cy="148424"/>
          </a:xfrm>
          <a:prstGeom prst="line">
            <a:avLst/>
          </a:prstGeom>
          <a:noFill/>
          <a:ln w="19050">
            <a:solidFill>
              <a:srgbClr val="FF3300"/>
            </a:solidFill>
            <a:round/>
            <a:headEnd/>
            <a:tailEnd type="triangle" w="med" len="med"/>
          </a:ln>
          <a:effectLst/>
        </p:spPr>
        <p:txBody>
          <a:bodyPr/>
          <a:lstStyle/>
          <a:p>
            <a:endParaRPr lang="zh-TW" altLang="en-US" b="1"/>
          </a:p>
        </p:txBody>
      </p:sp>
      <p:sp>
        <p:nvSpPr>
          <p:cNvPr id="46" name="Line 32"/>
          <p:cNvSpPr>
            <a:spLocks noChangeShapeType="1"/>
          </p:cNvSpPr>
          <p:nvPr/>
        </p:nvSpPr>
        <p:spPr bwMode="auto">
          <a:xfrm flipV="1">
            <a:off x="4573130" y="2230427"/>
            <a:ext cx="909021" cy="437173"/>
          </a:xfrm>
          <a:prstGeom prst="line">
            <a:avLst/>
          </a:prstGeom>
          <a:noFill/>
          <a:ln w="19050">
            <a:solidFill>
              <a:srgbClr val="FF3300"/>
            </a:solidFill>
            <a:round/>
            <a:headEnd/>
            <a:tailEnd type="triangle" w="med" len="med"/>
          </a:ln>
          <a:effectLst/>
        </p:spPr>
        <p:txBody>
          <a:bodyPr/>
          <a:lstStyle/>
          <a:p>
            <a:endParaRPr lang="zh-TW" altLang="en-US" b="1"/>
          </a:p>
        </p:txBody>
      </p:sp>
      <p:sp>
        <p:nvSpPr>
          <p:cNvPr id="47" name="Line 33"/>
          <p:cNvSpPr>
            <a:spLocks noChangeShapeType="1"/>
          </p:cNvSpPr>
          <p:nvPr/>
        </p:nvSpPr>
        <p:spPr bwMode="auto">
          <a:xfrm>
            <a:off x="5523358" y="2234804"/>
            <a:ext cx="931571" cy="132943"/>
          </a:xfrm>
          <a:prstGeom prst="line">
            <a:avLst/>
          </a:prstGeom>
          <a:noFill/>
          <a:ln w="19050">
            <a:solidFill>
              <a:srgbClr val="FF3300"/>
            </a:solidFill>
            <a:round/>
            <a:headEnd/>
            <a:tailEnd type="triangle" w="med" len="med"/>
          </a:ln>
          <a:effectLst/>
        </p:spPr>
        <p:txBody>
          <a:bodyPr/>
          <a:lstStyle/>
          <a:p>
            <a:endParaRPr lang="zh-TW" altLang="en-US" b="1"/>
          </a:p>
        </p:txBody>
      </p:sp>
      <p:sp>
        <p:nvSpPr>
          <p:cNvPr id="48" name="Line 34"/>
          <p:cNvSpPr>
            <a:spLocks noChangeShapeType="1"/>
          </p:cNvSpPr>
          <p:nvPr/>
        </p:nvSpPr>
        <p:spPr bwMode="auto">
          <a:xfrm flipV="1">
            <a:off x="6454929" y="2046997"/>
            <a:ext cx="901528" cy="322356"/>
          </a:xfrm>
          <a:prstGeom prst="line">
            <a:avLst/>
          </a:prstGeom>
          <a:noFill/>
          <a:ln w="19050">
            <a:solidFill>
              <a:srgbClr val="FF3300"/>
            </a:solidFill>
            <a:round/>
            <a:headEnd/>
            <a:tailEnd type="triangle" w="med" len="med"/>
          </a:ln>
          <a:effectLst/>
        </p:spPr>
        <p:txBody>
          <a:bodyPr/>
          <a:lstStyle/>
          <a:p>
            <a:endParaRPr lang="zh-TW" altLang="en-US" b="1"/>
          </a:p>
        </p:txBody>
      </p:sp>
      <p:sp>
        <p:nvSpPr>
          <p:cNvPr id="70" name="Line 35"/>
          <p:cNvSpPr>
            <a:spLocks noChangeShapeType="1"/>
          </p:cNvSpPr>
          <p:nvPr/>
        </p:nvSpPr>
        <p:spPr bwMode="auto">
          <a:xfrm flipV="1">
            <a:off x="7356457" y="1692998"/>
            <a:ext cx="973637" cy="353999"/>
          </a:xfrm>
          <a:prstGeom prst="line">
            <a:avLst/>
          </a:prstGeom>
          <a:noFill/>
          <a:ln w="19050">
            <a:solidFill>
              <a:srgbClr val="FF3300"/>
            </a:solidFill>
            <a:round/>
            <a:headEnd/>
            <a:tailEnd type="triangle" w="med" len="med"/>
          </a:ln>
          <a:effectLst/>
        </p:spPr>
        <p:txBody>
          <a:bodyPr/>
          <a:lstStyle/>
          <a:p>
            <a:endParaRPr lang="zh-TW" altLang="en-US" b="1"/>
          </a:p>
        </p:txBody>
      </p:sp>
      <p:sp>
        <p:nvSpPr>
          <p:cNvPr id="71" name="Line 36"/>
          <p:cNvSpPr>
            <a:spLocks noChangeShapeType="1"/>
          </p:cNvSpPr>
          <p:nvPr/>
        </p:nvSpPr>
        <p:spPr bwMode="auto">
          <a:xfrm>
            <a:off x="1716937" y="3454234"/>
            <a:ext cx="896573" cy="150769"/>
          </a:xfrm>
          <a:prstGeom prst="line">
            <a:avLst/>
          </a:prstGeom>
          <a:noFill/>
          <a:ln w="19050">
            <a:solidFill>
              <a:srgbClr val="FF3300"/>
            </a:solidFill>
            <a:round/>
            <a:headEnd/>
            <a:tailEnd type="triangle" w="med" len="med"/>
          </a:ln>
          <a:effectLst/>
        </p:spPr>
        <p:txBody>
          <a:bodyPr/>
          <a:lstStyle/>
          <a:p>
            <a:endParaRPr lang="zh-TW" altLang="en-US" b="1"/>
          </a:p>
        </p:txBody>
      </p:sp>
      <p:sp>
        <p:nvSpPr>
          <p:cNvPr id="72" name="Text Box 39"/>
          <p:cNvSpPr txBox="1">
            <a:spLocks noChangeArrowheads="1"/>
          </p:cNvSpPr>
          <p:nvPr/>
        </p:nvSpPr>
        <p:spPr bwMode="auto">
          <a:xfrm>
            <a:off x="2851071" y="3577689"/>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a:t>
            </a:r>
            <a:r>
              <a:rPr lang="en-US" altLang="zh-TW" sz="1200" b="1" dirty="0">
                <a:solidFill>
                  <a:srgbClr val="FF3300"/>
                </a:solidFill>
                <a:latin typeface="Century Gothic" pitchFamily="34" charset="0"/>
                <a:ea typeface="新細明體" pitchFamily="18" charset="-120"/>
              </a:rPr>
              <a:t>6</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3" name="Text Box 43"/>
          <p:cNvSpPr txBox="1">
            <a:spLocks noChangeArrowheads="1"/>
          </p:cNvSpPr>
          <p:nvPr/>
        </p:nvSpPr>
        <p:spPr bwMode="auto">
          <a:xfrm>
            <a:off x="5670055" y="2332448"/>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4" name="Text Box 44"/>
          <p:cNvSpPr txBox="1">
            <a:spLocks noChangeArrowheads="1"/>
          </p:cNvSpPr>
          <p:nvPr/>
        </p:nvSpPr>
        <p:spPr bwMode="auto">
          <a:xfrm>
            <a:off x="6586605" y="2301275"/>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+9</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5" name="Text Box 45"/>
          <p:cNvSpPr txBox="1">
            <a:spLocks noChangeArrowheads="1"/>
          </p:cNvSpPr>
          <p:nvPr/>
        </p:nvSpPr>
        <p:spPr bwMode="auto">
          <a:xfrm>
            <a:off x="7465183" y="1908497"/>
            <a:ext cx="756184"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+10</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6" name="Text Box 50"/>
          <p:cNvSpPr txBox="1">
            <a:spLocks noChangeArrowheads="1"/>
          </p:cNvSpPr>
          <p:nvPr/>
        </p:nvSpPr>
        <p:spPr bwMode="auto">
          <a:xfrm>
            <a:off x="1846136" y="3572114"/>
            <a:ext cx="638175" cy="276999"/>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-6</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7" name="Line 69"/>
          <p:cNvSpPr>
            <a:spLocks noChangeShapeType="1"/>
          </p:cNvSpPr>
          <p:nvPr/>
        </p:nvSpPr>
        <p:spPr bwMode="auto">
          <a:xfrm flipV="1">
            <a:off x="3637971" y="2652664"/>
            <a:ext cx="935159" cy="801569"/>
          </a:xfrm>
          <a:prstGeom prst="line">
            <a:avLst/>
          </a:prstGeom>
          <a:noFill/>
          <a:ln w="19050">
            <a:solidFill>
              <a:srgbClr val="FF3300"/>
            </a:solidFill>
            <a:round/>
            <a:headEnd/>
            <a:tailEnd type="triangle" w="med" len="med"/>
          </a:ln>
          <a:effectLst/>
        </p:spPr>
        <p:txBody>
          <a:bodyPr/>
          <a:lstStyle/>
          <a:p>
            <a:endParaRPr lang="zh-TW" altLang="en-US" b="1"/>
          </a:p>
        </p:txBody>
      </p:sp>
      <p:sp>
        <p:nvSpPr>
          <p:cNvPr id="78" name="Text Box 70"/>
          <p:cNvSpPr txBox="1">
            <a:spLocks noChangeArrowheads="1"/>
          </p:cNvSpPr>
          <p:nvPr/>
        </p:nvSpPr>
        <p:spPr bwMode="auto">
          <a:xfrm>
            <a:off x="4699397" y="2764652"/>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9" name="Text Box 74"/>
          <p:cNvSpPr txBox="1">
            <a:spLocks noChangeArrowheads="1"/>
          </p:cNvSpPr>
          <p:nvPr/>
        </p:nvSpPr>
        <p:spPr bwMode="auto">
          <a:xfrm>
            <a:off x="3781425" y="3285013"/>
            <a:ext cx="638175"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+39</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投影片編號版面配置區 3"/>
          <p:cNvSpPr>
            <a:spLocks noGrp="1"/>
          </p:cNvSpPr>
          <p:nvPr>
            <p:ph type="sldNum" sz="quarter" idx="12"/>
          </p:nvPr>
        </p:nvSpPr>
        <p:spPr/>
        <p:txBody>
          <a:bodyPr/>
          <a:lstStyle/>
          <a:p>
            <a:fld id="{93B5F5D0-6D62-4A39-8CC5-AAD8E5461BDA}" type="slidenum">
              <a:rPr lang="zh-TW" altLang="en-US"/>
              <a:pPr/>
              <a:t>12</a:t>
            </a:fld>
            <a:endParaRPr lang="en-US" altLang="zh-TW"/>
          </a:p>
        </p:txBody>
      </p:sp>
      <p:sp>
        <p:nvSpPr>
          <p:cNvPr id="55" name="Rectangle 32"/>
          <p:cNvSpPr>
            <a:spLocks noChangeArrowheads="1"/>
          </p:cNvSpPr>
          <p:nvPr/>
        </p:nvSpPr>
        <p:spPr bwMode="auto">
          <a:xfrm>
            <a:off x="342900" y="2540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高頻無線通訊模組</a:t>
            </a:r>
          </a:p>
        </p:txBody>
      </p:sp>
      <p:sp>
        <p:nvSpPr>
          <p:cNvPr id="56" name="Text Box 50"/>
          <p:cNvSpPr txBox="1">
            <a:spLocks noChangeArrowheads="1"/>
          </p:cNvSpPr>
          <p:nvPr/>
        </p:nvSpPr>
        <p:spPr bwMode="auto">
          <a:xfrm>
            <a:off x="0" y="977900"/>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
        <p:nvSpPr>
          <p:cNvPr id="57" name="Text Box 62"/>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050" y="1267485"/>
            <a:ext cx="8798522" cy="520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Text Box 42"/>
          <p:cNvSpPr txBox="1">
            <a:spLocks noChangeArrowheads="1"/>
          </p:cNvSpPr>
          <p:nvPr/>
        </p:nvSpPr>
        <p:spPr bwMode="auto">
          <a:xfrm>
            <a:off x="4803692" y="2320380"/>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a:t>
            </a:r>
            <a:r>
              <a:rPr lang="en-US" altLang="zh-TW" sz="1200" b="1" dirty="0" smtClean="0">
                <a:solidFill>
                  <a:srgbClr val="FF3300"/>
                </a:solidFill>
                <a:latin typeface="Century Gothic" pitchFamily="34" charset="0"/>
                <a:ea typeface="新細明體" pitchFamily="18" charset="-120"/>
              </a:rPr>
              <a:t>5</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60" name="Text Box 26"/>
          <p:cNvSpPr txBox="1">
            <a:spLocks noChangeArrowheads="1"/>
          </p:cNvSpPr>
          <p:nvPr/>
        </p:nvSpPr>
        <p:spPr bwMode="auto">
          <a:xfrm>
            <a:off x="295214" y="6004358"/>
            <a:ext cx="642937" cy="274637"/>
          </a:xfrm>
          <a:prstGeom prst="rect">
            <a:avLst/>
          </a:prstGeom>
          <a:noFill/>
          <a:ln w="9525">
            <a:noFill/>
            <a:miter lim="800000"/>
            <a:headEnd/>
            <a:tailEnd/>
          </a:ln>
          <a:effectLst/>
        </p:spPr>
        <p:txBody>
          <a:bodyPr>
            <a:spAutoFit/>
          </a:bodyPr>
          <a:lstStyle/>
          <a:p>
            <a:pPr>
              <a:spcBef>
                <a:spcPct val="50000"/>
              </a:spcBef>
            </a:pPr>
            <a:r>
              <a:rPr lang="en-US" altLang="zh-TW" sz="1200" b="1" dirty="0" err="1">
                <a:solidFill>
                  <a:srgbClr val="006600"/>
                </a:solidFill>
                <a:latin typeface="Arial" charset="0"/>
                <a:ea typeface="新細明體" pitchFamily="18" charset="-120"/>
              </a:rPr>
              <a:t>YoY</a:t>
            </a:r>
            <a:r>
              <a:rPr lang="en-US" altLang="zh-TW" sz="1200" b="1" dirty="0">
                <a:solidFill>
                  <a:srgbClr val="006600"/>
                </a:solidFill>
                <a:latin typeface="Arial" charset="0"/>
                <a:ea typeface="新細明體" pitchFamily="18" charset="-120"/>
              </a:rPr>
              <a:t>%</a:t>
            </a:r>
          </a:p>
        </p:txBody>
      </p:sp>
      <p:sp>
        <p:nvSpPr>
          <p:cNvPr id="61" name="Text Box 27"/>
          <p:cNvSpPr txBox="1">
            <a:spLocks noChangeArrowheads="1"/>
          </p:cNvSpPr>
          <p:nvPr/>
        </p:nvSpPr>
        <p:spPr bwMode="auto">
          <a:xfrm>
            <a:off x="4311154" y="6004358"/>
            <a:ext cx="722313"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+84</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62" name="Line 30"/>
          <p:cNvSpPr>
            <a:spLocks noChangeShapeType="1"/>
          </p:cNvSpPr>
          <p:nvPr/>
        </p:nvSpPr>
        <p:spPr bwMode="auto">
          <a:xfrm>
            <a:off x="2714085" y="2165227"/>
            <a:ext cx="933080" cy="146923"/>
          </a:xfrm>
          <a:prstGeom prst="line">
            <a:avLst/>
          </a:prstGeom>
          <a:noFill/>
          <a:ln w="19050">
            <a:solidFill>
              <a:srgbClr val="FF3300"/>
            </a:solidFill>
            <a:round/>
            <a:headEnd/>
            <a:tailEnd type="triangle" w="med" len="med"/>
          </a:ln>
          <a:effectLst/>
        </p:spPr>
        <p:txBody>
          <a:bodyPr/>
          <a:lstStyle/>
          <a:p>
            <a:endParaRPr lang="zh-TW" altLang="en-US" b="1"/>
          </a:p>
        </p:txBody>
      </p:sp>
      <p:sp>
        <p:nvSpPr>
          <p:cNvPr id="63" name="Line 31"/>
          <p:cNvSpPr>
            <a:spLocks noChangeShapeType="1"/>
          </p:cNvSpPr>
          <p:nvPr/>
        </p:nvSpPr>
        <p:spPr bwMode="auto">
          <a:xfrm flipV="1">
            <a:off x="3664188" y="2199732"/>
            <a:ext cx="940828" cy="77912"/>
          </a:xfrm>
          <a:prstGeom prst="line">
            <a:avLst/>
          </a:prstGeom>
          <a:noFill/>
          <a:ln w="19050">
            <a:solidFill>
              <a:srgbClr val="FF3300"/>
            </a:solidFill>
            <a:round/>
            <a:headEnd/>
            <a:tailEnd type="triangle" w="med" len="med"/>
          </a:ln>
          <a:effectLst/>
        </p:spPr>
        <p:txBody>
          <a:bodyPr/>
          <a:lstStyle/>
          <a:p>
            <a:endParaRPr lang="zh-TW" altLang="en-US" b="1"/>
          </a:p>
        </p:txBody>
      </p:sp>
      <p:sp>
        <p:nvSpPr>
          <p:cNvPr id="64" name="Line 33"/>
          <p:cNvSpPr>
            <a:spLocks noChangeShapeType="1"/>
          </p:cNvSpPr>
          <p:nvPr/>
        </p:nvSpPr>
        <p:spPr bwMode="auto">
          <a:xfrm>
            <a:off x="4629242" y="2193662"/>
            <a:ext cx="1032102" cy="167964"/>
          </a:xfrm>
          <a:prstGeom prst="line">
            <a:avLst/>
          </a:prstGeom>
          <a:noFill/>
          <a:ln w="19050">
            <a:solidFill>
              <a:srgbClr val="FF3300"/>
            </a:solidFill>
            <a:round/>
            <a:headEnd/>
            <a:tailEnd type="triangle" w="med" len="med"/>
          </a:ln>
          <a:effectLst/>
        </p:spPr>
        <p:txBody>
          <a:bodyPr/>
          <a:lstStyle/>
          <a:p>
            <a:endParaRPr lang="zh-TW" altLang="en-US" b="1"/>
          </a:p>
        </p:txBody>
      </p:sp>
      <p:sp>
        <p:nvSpPr>
          <p:cNvPr id="65" name="Line 34"/>
          <p:cNvSpPr>
            <a:spLocks noChangeShapeType="1"/>
          </p:cNvSpPr>
          <p:nvPr/>
        </p:nvSpPr>
        <p:spPr bwMode="auto">
          <a:xfrm>
            <a:off x="5661344" y="2361625"/>
            <a:ext cx="861002" cy="816891"/>
          </a:xfrm>
          <a:prstGeom prst="line">
            <a:avLst/>
          </a:prstGeom>
          <a:noFill/>
          <a:ln w="19050">
            <a:solidFill>
              <a:srgbClr val="FF3300"/>
            </a:solidFill>
            <a:round/>
            <a:headEnd/>
            <a:tailEnd type="triangle" w="med" len="med"/>
          </a:ln>
          <a:effectLst/>
        </p:spPr>
        <p:txBody>
          <a:bodyPr/>
          <a:lstStyle/>
          <a:p>
            <a:endParaRPr lang="zh-TW" altLang="en-US" b="1"/>
          </a:p>
        </p:txBody>
      </p:sp>
      <p:sp>
        <p:nvSpPr>
          <p:cNvPr id="66" name="Line 35"/>
          <p:cNvSpPr>
            <a:spLocks noChangeShapeType="1"/>
          </p:cNvSpPr>
          <p:nvPr/>
        </p:nvSpPr>
        <p:spPr bwMode="auto">
          <a:xfrm flipV="1">
            <a:off x="6522346" y="2193662"/>
            <a:ext cx="1000512" cy="984854"/>
          </a:xfrm>
          <a:prstGeom prst="line">
            <a:avLst/>
          </a:prstGeom>
          <a:noFill/>
          <a:ln w="19050">
            <a:solidFill>
              <a:srgbClr val="FF3300"/>
            </a:solidFill>
            <a:round/>
            <a:headEnd/>
            <a:tailEnd type="triangle" w="med" len="med"/>
          </a:ln>
          <a:effectLst/>
        </p:spPr>
        <p:txBody>
          <a:bodyPr/>
          <a:lstStyle/>
          <a:p>
            <a:endParaRPr lang="zh-TW" altLang="en-US" b="1"/>
          </a:p>
        </p:txBody>
      </p:sp>
      <p:sp>
        <p:nvSpPr>
          <p:cNvPr id="67" name="Line 36"/>
          <p:cNvSpPr>
            <a:spLocks noChangeShapeType="1"/>
          </p:cNvSpPr>
          <p:nvPr/>
        </p:nvSpPr>
        <p:spPr bwMode="auto">
          <a:xfrm flipV="1">
            <a:off x="7522858" y="1784912"/>
            <a:ext cx="981814" cy="414819"/>
          </a:xfrm>
          <a:prstGeom prst="line">
            <a:avLst/>
          </a:prstGeom>
          <a:noFill/>
          <a:ln w="19050">
            <a:solidFill>
              <a:srgbClr val="FF3300"/>
            </a:solidFill>
            <a:round/>
            <a:headEnd/>
            <a:tailEnd type="triangle" w="med" len="med"/>
          </a:ln>
          <a:effectLst/>
        </p:spPr>
        <p:txBody>
          <a:bodyPr/>
          <a:lstStyle/>
          <a:p>
            <a:endParaRPr lang="zh-TW" altLang="en-US" b="1"/>
          </a:p>
        </p:txBody>
      </p:sp>
      <p:sp>
        <p:nvSpPr>
          <p:cNvPr id="68" name="Line 37"/>
          <p:cNvSpPr>
            <a:spLocks noChangeShapeType="1"/>
          </p:cNvSpPr>
          <p:nvPr/>
        </p:nvSpPr>
        <p:spPr bwMode="auto">
          <a:xfrm flipV="1">
            <a:off x="1700647" y="2157631"/>
            <a:ext cx="983910" cy="729951"/>
          </a:xfrm>
          <a:prstGeom prst="line">
            <a:avLst/>
          </a:prstGeom>
          <a:noFill/>
          <a:ln w="19050">
            <a:solidFill>
              <a:srgbClr val="FF3300"/>
            </a:solidFill>
            <a:round/>
            <a:headEnd/>
            <a:tailEnd type="triangle" w="med" len="med"/>
          </a:ln>
          <a:effectLst/>
        </p:spPr>
        <p:txBody>
          <a:bodyPr/>
          <a:lstStyle/>
          <a:p>
            <a:endParaRPr lang="zh-TW" altLang="en-US" b="1"/>
          </a:p>
        </p:txBody>
      </p:sp>
      <p:sp>
        <p:nvSpPr>
          <p:cNvPr id="69" name="Text Box 39"/>
          <p:cNvSpPr txBox="1">
            <a:spLocks noChangeArrowheads="1"/>
          </p:cNvSpPr>
          <p:nvPr/>
        </p:nvSpPr>
        <p:spPr bwMode="auto">
          <a:xfrm>
            <a:off x="2800374" y="2305290"/>
            <a:ext cx="824410"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a:t>
            </a:r>
            <a:r>
              <a:rPr lang="en-US" altLang="zh-TW" sz="1200" b="1" dirty="0">
                <a:solidFill>
                  <a:srgbClr val="FF3300"/>
                </a:solidFill>
                <a:latin typeface="Century Gothic" pitchFamily="34" charset="0"/>
                <a:ea typeface="新細明體" pitchFamily="18" charset="-120"/>
              </a:rPr>
              <a:t>3</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0" name="Text Box 43"/>
          <p:cNvSpPr txBox="1">
            <a:spLocks noChangeArrowheads="1"/>
          </p:cNvSpPr>
          <p:nvPr/>
        </p:nvSpPr>
        <p:spPr bwMode="auto">
          <a:xfrm>
            <a:off x="5799410" y="2880957"/>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-27</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1" name="Text Box 44"/>
          <p:cNvSpPr txBox="1">
            <a:spLocks noChangeArrowheads="1"/>
          </p:cNvSpPr>
          <p:nvPr/>
        </p:nvSpPr>
        <p:spPr bwMode="auto">
          <a:xfrm>
            <a:off x="6685450" y="2903880"/>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+42</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2" name="Text Box 45"/>
          <p:cNvSpPr txBox="1">
            <a:spLocks noChangeArrowheads="1"/>
          </p:cNvSpPr>
          <p:nvPr/>
        </p:nvSpPr>
        <p:spPr bwMode="auto">
          <a:xfrm>
            <a:off x="7694677" y="2101369"/>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+11</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3" name="Text Box 48"/>
          <p:cNvSpPr txBox="1">
            <a:spLocks noChangeArrowheads="1"/>
          </p:cNvSpPr>
          <p:nvPr/>
        </p:nvSpPr>
        <p:spPr bwMode="auto">
          <a:xfrm>
            <a:off x="1861608" y="2707473"/>
            <a:ext cx="661988"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+28</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4" name="Text Box 20"/>
          <p:cNvSpPr txBox="1">
            <a:spLocks noChangeArrowheads="1"/>
          </p:cNvSpPr>
          <p:nvPr/>
        </p:nvSpPr>
        <p:spPr bwMode="auto">
          <a:xfrm>
            <a:off x="7139709" y="6016904"/>
            <a:ext cx="766298"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+0</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75" name="Text Box 21"/>
          <p:cNvSpPr txBox="1">
            <a:spLocks noChangeArrowheads="1"/>
          </p:cNvSpPr>
          <p:nvPr/>
        </p:nvSpPr>
        <p:spPr bwMode="auto">
          <a:xfrm>
            <a:off x="8129482" y="6004358"/>
            <a:ext cx="750379"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+10</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76" name="Text Box 24"/>
          <p:cNvSpPr txBox="1">
            <a:spLocks noChangeArrowheads="1"/>
          </p:cNvSpPr>
          <p:nvPr/>
        </p:nvSpPr>
        <p:spPr bwMode="auto">
          <a:xfrm>
            <a:off x="2351182" y="6009683"/>
            <a:ext cx="666750"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+113</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77" name="Text Box 25"/>
          <p:cNvSpPr txBox="1">
            <a:spLocks noChangeArrowheads="1"/>
          </p:cNvSpPr>
          <p:nvPr/>
        </p:nvSpPr>
        <p:spPr bwMode="auto">
          <a:xfrm>
            <a:off x="3303031" y="6019266"/>
            <a:ext cx="722313"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+105</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78" name="Text Box 28"/>
          <p:cNvSpPr txBox="1">
            <a:spLocks noChangeArrowheads="1"/>
          </p:cNvSpPr>
          <p:nvPr/>
        </p:nvSpPr>
        <p:spPr bwMode="auto">
          <a:xfrm>
            <a:off x="5206141" y="6020631"/>
            <a:ext cx="722312"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+19</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79" name="Text Box 29"/>
          <p:cNvSpPr txBox="1">
            <a:spLocks noChangeArrowheads="1"/>
          </p:cNvSpPr>
          <p:nvPr/>
        </p:nvSpPr>
        <p:spPr bwMode="auto">
          <a:xfrm>
            <a:off x="6161190" y="6020631"/>
            <a:ext cx="722313"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-32</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80" name="Text Box 52"/>
          <p:cNvSpPr txBox="1">
            <a:spLocks noChangeArrowheads="1"/>
          </p:cNvSpPr>
          <p:nvPr/>
        </p:nvSpPr>
        <p:spPr bwMode="auto">
          <a:xfrm>
            <a:off x="1341194" y="6018269"/>
            <a:ext cx="718905"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+91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81" name="Text Box 53"/>
          <p:cNvSpPr txBox="1">
            <a:spLocks noChangeArrowheads="1"/>
          </p:cNvSpPr>
          <p:nvPr/>
        </p:nvSpPr>
        <p:spPr bwMode="auto">
          <a:xfrm>
            <a:off x="3821878" y="2296060"/>
            <a:ext cx="638175" cy="276999"/>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投影片編號版面配置區 3"/>
          <p:cNvSpPr>
            <a:spLocks noGrp="1"/>
          </p:cNvSpPr>
          <p:nvPr>
            <p:ph type="sldNum" sz="quarter" idx="12"/>
          </p:nvPr>
        </p:nvSpPr>
        <p:spPr/>
        <p:txBody>
          <a:bodyPr/>
          <a:lstStyle/>
          <a:p>
            <a:fld id="{8CE0CDAE-FD76-44A4-82BF-C0CC23D5F447}" type="slidenum">
              <a:rPr lang="zh-TW" altLang="en-US"/>
              <a:pPr/>
              <a:t>13</a:t>
            </a:fld>
            <a:endParaRPr lang="en-US" altLang="zh-TW"/>
          </a:p>
        </p:txBody>
      </p:sp>
      <p:sp>
        <p:nvSpPr>
          <p:cNvPr id="9" name="投影片編號版面配置區 3"/>
          <p:cNvSpPr txBox="1">
            <a:spLocks noGrp="1"/>
          </p:cNvSpPr>
          <p:nvPr/>
        </p:nvSpPr>
        <p:spPr bwMode="auto">
          <a:xfrm>
            <a:off x="6934200" y="6350000"/>
            <a:ext cx="1905000" cy="457200"/>
          </a:xfrm>
          <a:prstGeom prst="rect">
            <a:avLst/>
          </a:prstGeom>
          <a:noFill/>
          <a:ln>
            <a:miter lim="800000"/>
            <a:headEnd/>
            <a:tailEnd/>
          </a:ln>
        </p:spPr>
        <p:txBody>
          <a:bodyPr/>
          <a:lstStyle/>
          <a:p>
            <a:pPr algn="r">
              <a:defRPr/>
            </a:pPr>
            <a:fld id="{F31E0693-21F4-47D4-A338-AAF06E728050}" type="slidenum">
              <a:rPr lang="zh-TW" altLang="en-US" sz="1400" b="0">
                <a:latin typeface="+mn-lt"/>
                <a:ea typeface="新細明體" pitchFamily="18" charset="-120"/>
              </a:rPr>
              <a:pPr algn="r">
                <a:defRPr/>
              </a:pPr>
              <a:t>13</a:t>
            </a:fld>
            <a:endParaRPr lang="en-US" altLang="zh-TW" sz="1400" b="0">
              <a:latin typeface="+mn-lt"/>
              <a:ea typeface="新細明體" pitchFamily="18" charset="-120"/>
            </a:endParaRPr>
          </a:p>
        </p:txBody>
      </p:sp>
      <p:sp>
        <p:nvSpPr>
          <p:cNvPr id="56" name="Rectangle 1062"/>
          <p:cNvSpPr>
            <a:spLocks noChangeArrowheads="1"/>
          </p:cNvSpPr>
          <p:nvPr/>
        </p:nvSpPr>
        <p:spPr bwMode="auto">
          <a:xfrm>
            <a:off x="342900" y="2540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混合積體電路模組</a:t>
            </a:r>
          </a:p>
        </p:txBody>
      </p:sp>
      <p:sp>
        <p:nvSpPr>
          <p:cNvPr id="57" name="Text Box 50"/>
          <p:cNvSpPr txBox="1">
            <a:spLocks noChangeArrowheads="1"/>
          </p:cNvSpPr>
          <p:nvPr/>
        </p:nvSpPr>
        <p:spPr bwMode="auto">
          <a:xfrm>
            <a:off x="72585" y="1063460"/>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
        <p:nvSpPr>
          <p:cNvPr id="58" name="Text Box 1092"/>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5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815" y="1084262"/>
            <a:ext cx="8778597" cy="5388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 name="Text Box 13"/>
          <p:cNvSpPr txBox="1">
            <a:spLocks noChangeArrowheads="1"/>
          </p:cNvSpPr>
          <p:nvPr/>
        </p:nvSpPr>
        <p:spPr bwMode="auto">
          <a:xfrm>
            <a:off x="6959622" y="6005614"/>
            <a:ext cx="778882"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+61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61" name="Text Box 14"/>
          <p:cNvSpPr txBox="1">
            <a:spLocks noChangeArrowheads="1"/>
          </p:cNvSpPr>
          <p:nvPr/>
        </p:nvSpPr>
        <p:spPr bwMode="auto">
          <a:xfrm>
            <a:off x="7966257" y="6005613"/>
            <a:ext cx="768824"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+13</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62" name="Text Box 15"/>
          <p:cNvSpPr txBox="1">
            <a:spLocks noChangeArrowheads="1"/>
          </p:cNvSpPr>
          <p:nvPr/>
        </p:nvSpPr>
        <p:spPr bwMode="auto">
          <a:xfrm>
            <a:off x="1263293" y="6059315"/>
            <a:ext cx="645348"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+45</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63" name="Text Box 17"/>
          <p:cNvSpPr txBox="1">
            <a:spLocks noChangeArrowheads="1"/>
          </p:cNvSpPr>
          <p:nvPr/>
        </p:nvSpPr>
        <p:spPr bwMode="auto">
          <a:xfrm>
            <a:off x="2135406" y="6019448"/>
            <a:ext cx="666750"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64" name="Text Box 18"/>
          <p:cNvSpPr txBox="1">
            <a:spLocks noChangeArrowheads="1"/>
          </p:cNvSpPr>
          <p:nvPr/>
        </p:nvSpPr>
        <p:spPr bwMode="auto">
          <a:xfrm>
            <a:off x="3138537" y="6018342"/>
            <a:ext cx="722313"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-21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65" name="Text Box 19"/>
          <p:cNvSpPr txBox="1">
            <a:spLocks noChangeArrowheads="1"/>
          </p:cNvSpPr>
          <p:nvPr/>
        </p:nvSpPr>
        <p:spPr bwMode="auto">
          <a:xfrm>
            <a:off x="265815" y="6010337"/>
            <a:ext cx="642937" cy="274637"/>
          </a:xfrm>
          <a:prstGeom prst="rect">
            <a:avLst/>
          </a:prstGeom>
          <a:noFill/>
          <a:ln w="9525">
            <a:noFill/>
            <a:miter lim="800000"/>
            <a:headEnd/>
            <a:tailEnd/>
          </a:ln>
          <a:effectLst/>
        </p:spPr>
        <p:txBody>
          <a:bodyPr>
            <a:spAutoFit/>
          </a:bodyPr>
          <a:lstStyle/>
          <a:p>
            <a:pPr>
              <a:spcBef>
                <a:spcPct val="50000"/>
              </a:spcBef>
            </a:pPr>
            <a:r>
              <a:rPr lang="en-US" altLang="zh-TW" sz="1200" b="1" dirty="0" err="1">
                <a:solidFill>
                  <a:srgbClr val="006600"/>
                </a:solidFill>
                <a:latin typeface="Arial" charset="0"/>
                <a:ea typeface="新細明體" pitchFamily="18" charset="-120"/>
              </a:rPr>
              <a:t>YoY</a:t>
            </a:r>
            <a:r>
              <a:rPr lang="en-US" altLang="zh-TW" sz="1200" b="1" dirty="0">
                <a:solidFill>
                  <a:srgbClr val="006600"/>
                </a:solidFill>
                <a:latin typeface="Arial" charset="0"/>
                <a:ea typeface="新細明體" pitchFamily="18" charset="-120"/>
              </a:rPr>
              <a:t>%</a:t>
            </a:r>
          </a:p>
        </p:txBody>
      </p:sp>
      <p:sp>
        <p:nvSpPr>
          <p:cNvPr id="66" name="Text Box 20"/>
          <p:cNvSpPr txBox="1">
            <a:spLocks noChangeArrowheads="1"/>
          </p:cNvSpPr>
          <p:nvPr/>
        </p:nvSpPr>
        <p:spPr bwMode="auto">
          <a:xfrm>
            <a:off x="4121269" y="6007975"/>
            <a:ext cx="722313"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+2</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67" name="Text Box 21"/>
          <p:cNvSpPr txBox="1">
            <a:spLocks noChangeArrowheads="1"/>
          </p:cNvSpPr>
          <p:nvPr/>
        </p:nvSpPr>
        <p:spPr bwMode="auto">
          <a:xfrm>
            <a:off x="5090546" y="6019448"/>
            <a:ext cx="722313"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+13</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68" name="Text Box 22"/>
          <p:cNvSpPr txBox="1">
            <a:spLocks noChangeArrowheads="1"/>
          </p:cNvSpPr>
          <p:nvPr/>
        </p:nvSpPr>
        <p:spPr bwMode="auto">
          <a:xfrm>
            <a:off x="6085528" y="6029656"/>
            <a:ext cx="722313"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+27</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69" name="Line 23"/>
          <p:cNvSpPr>
            <a:spLocks noChangeShapeType="1"/>
          </p:cNvSpPr>
          <p:nvPr/>
        </p:nvSpPr>
        <p:spPr bwMode="auto">
          <a:xfrm>
            <a:off x="2564399" y="2861127"/>
            <a:ext cx="935294" cy="386842"/>
          </a:xfrm>
          <a:prstGeom prst="line">
            <a:avLst/>
          </a:prstGeom>
          <a:noFill/>
          <a:ln w="19050">
            <a:solidFill>
              <a:srgbClr val="FF3300"/>
            </a:solidFill>
            <a:round/>
            <a:headEnd/>
            <a:tailEnd type="triangle" w="med" len="med"/>
          </a:ln>
          <a:effectLst/>
        </p:spPr>
        <p:txBody>
          <a:bodyPr/>
          <a:lstStyle/>
          <a:p>
            <a:endParaRPr lang="zh-TW" altLang="en-US" b="1"/>
          </a:p>
        </p:txBody>
      </p:sp>
      <p:sp>
        <p:nvSpPr>
          <p:cNvPr id="70" name="Line 24"/>
          <p:cNvSpPr>
            <a:spLocks noChangeShapeType="1"/>
          </p:cNvSpPr>
          <p:nvPr/>
        </p:nvSpPr>
        <p:spPr bwMode="auto">
          <a:xfrm flipV="1">
            <a:off x="3539111" y="2327159"/>
            <a:ext cx="947389" cy="920810"/>
          </a:xfrm>
          <a:prstGeom prst="line">
            <a:avLst/>
          </a:prstGeom>
          <a:noFill/>
          <a:ln w="19050">
            <a:solidFill>
              <a:srgbClr val="FF3300"/>
            </a:solidFill>
            <a:round/>
            <a:headEnd/>
            <a:tailEnd type="triangle" w="med" len="med"/>
          </a:ln>
          <a:effectLst/>
        </p:spPr>
        <p:txBody>
          <a:bodyPr/>
          <a:lstStyle/>
          <a:p>
            <a:endParaRPr lang="zh-TW" altLang="en-US" b="1"/>
          </a:p>
        </p:txBody>
      </p:sp>
      <p:sp>
        <p:nvSpPr>
          <p:cNvPr id="71" name="Line 26"/>
          <p:cNvSpPr>
            <a:spLocks noChangeShapeType="1"/>
          </p:cNvSpPr>
          <p:nvPr/>
        </p:nvSpPr>
        <p:spPr bwMode="auto">
          <a:xfrm flipV="1">
            <a:off x="4486500" y="1698696"/>
            <a:ext cx="965203" cy="628462"/>
          </a:xfrm>
          <a:prstGeom prst="line">
            <a:avLst/>
          </a:prstGeom>
          <a:noFill/>
          <a:ln w="19050">
            <a:solidFill>
              <a:srgbClr val="FF3300"/>
            </a:solidFill>
            <a:round/>
            <a:headEnd/>
            <a:tailEnd type="triangle" w="med" len="med"/>
          </a:ln>
          <a:effectLst/>
        </p:spPr>
        <p:txBody>
          <a:bodyPr/>
          <a:lstStyle/>
          <a:p>
            <a:endParaRPr lang="zh-TW" altLang="en-US" b="1"/>
          </a:p>
        </p:txBody>
      </p:sp>
      <p:sp>
        <p:nvSpPr>
          <p:cNvPr id="72" name="Line 27"/>
          <p:cNvSpPr>
            <a:spLocks noChangeShapeType="1"/>
          </p:cNvSpPr>
          <p:nvPr/>
        </p:nvSpPr>
        <p:spPr bwMode="auto">
          <a:xfrm>
            <a:off x="5454285" y="1697928"/>
            <a:ext cx="947389" cy="389789"/>
          </a:xfrm>
          <a:prstGeom prst="line">
            <a:avLst/>
          </a:prstGeom>
          <a:noFill/>
          <a:ln w="19050">
            <a:solidFill>
              <a:srgbClr val="FF3300"/>
            </a:solidFill>
            <a:round/>
            <a:headEnd/>
            <a:tailEnd type="triangle" w="med" len="med"/>
          </a:ln>
          <a:effectLst/>
        </p:spPr>
        <p:txBody>
          <a:bodyPr/>
          <a:lstStyle/>
          <a:p>
            <a:endParaRPr lang="zh-TW" altLang="en-US" b="1"/>
          </a:p>
        </p:txBody>
      </p:sp>
      <p:sp>
        <p:nvSpPr>
          <p:cNvPr id="73" name="Line 28"/>
          <p:cNvSpPr>
            <a:spLocks noChangeShapeType="1"/>
          </p:cNvSpPr>
          <p:nvPr/>
        </p:nvSpPr>
        <p:spPr bwMode="auto">
          <a:xfrm flipV="1">
            <a:off x="6401674" y="1754695"/>
            <a:ext cx="947389" cy="333021"/>
          </a:xfrm>
          <a:prstGeom prst="line">
            <a:avLst/>
          </a:prstGeom>
          <a:noFill/>
          <a:ln w="19050">
            <a:solidFill>
              <a:srgbClr val="FF3300"/>
            </a:solidFill>
            <a:round/>
            <a:headEnd/>
            <a:tailEnd type="triangle" w="med" len="med"/>
          </a:ln>
          <a:effectLst/>
        </p:spPr>
        <p:txBody>
          <a:bodyPr/>
          <a:lstStyle/>
          <a:p>
            <a:endParaRPr lang="zh-TW" altLang="en-US" b="1"/>
          </a:p>
        </p:txBody>
      </p:sp>
      <p:sp>
        <p:nvSpPr>
          <p:cNvPr id="74" name="Line 29"/>
          <p:cNvSpPr>
            <a:spLocks noChangeShapeType="1"/>
          </p:cNvSpPr>
          <p:nvPr/>
        </p:nvSpPr>
        <p:spPr bwMode="auto">
          <a:xfrm>
            <a:off x="7349063" y="1754695"/>
            <a:ext cx="1001606" cy="65051"/>
          </a:xfrm>
          <a:prstGeom prst="line">
            <a:avLst/>
          </a:prstGeom>
          <a:noFill/>
          <a:ln w="19050">
            <a:solidFill>
              <a:srgbClr val="FF3300"/>
            </a:solidFill>
            <a:round/>
            <a:headEnd/>
            <a:tailEnd type="triangle" w="med" len="med"/>
          </a:ln>
          <a:effectLst/>
        </p:spPr>
        <p:txBody>
          <a:bodyPr/>
          <a:lstStyle/>
          <a:p>
            <a:endParaRPr lang="zh-TW" altLang="en-US" b="1"/>
          </a:p>
        </p:txBody>
      </p:sp>
      <p:sp>
        <p:nvSpPr>
          <p:cNvPr id="75" name="Line 30"/>
          <p:cNvSpPr>
            <a:spLocks noChangeShapeType="1"/>
          </p:cNvSpPr>
          <p:nvPr/>
        </p:nvSpPr>
        <p:spPr bwMode="auto">
          <a:xfrm>
            <a:off x="1557595" y="2175262"/>
            <a:ext cx="1006804" cy="685865"/>
          </a:xfrm>
          <a:prstGeom prst="line">
            <a:avLst/>
          </a:prstGeom>
          <a:noFill/>
          <a:ln w="19050">
            <a:solidFill>
              <a:srgbClr val="FF3300"/>
            </a:solidFill>
            <a:round/>
            <a:headEnd/>
            <a:tailEnd type="triangle" w="med" len="med"/>
          </a:ln>
          <a:effectLst/>
        </p:spPr>
        <p:txBody>
          <a:bodyPr/>
          <a:lstStyle/>
          <a:p>
            <a:endParaRPr lang="zh-TW" altLang="en-US" b="1"/>
          </a:p>
        </p:txBody>
      </p:sp>
      <p:sp>
        <p:nvSpPr>
          <p:cNvPr id="76" name="Text Box 32"/>
          <p:cNvSpPr txBox="1">
            <a:spLocks noChangeArrowheads="1"/>
          </p:cNvSpPr>
          <p:nvPr/>
        </p:nvSpPr>
        <p:spPr bwMode="auto">
          <a:xfrm>
            <a:off x="2744816" y="3059066"/>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7" name="Text Box 33"/>
          <p:cNvSpPr txBox="1">
            <a:spLocks noChangeArrowheads="1"/>
          </p:cNvSpPr>
          <p:nvPr/>
        </p:nvSpPr>
        <p:spPr bwMode="auto">
          <a:xfrm>
            <a:off x="3693717" y="3030654"/>
            <a:ext cx="638175" cy="274638"/>
          </a:xfrm>
          <a:prstGeom prst="rect">
            <a:avLst/>
          </a:prstGeom>
          <a:noFill/>
          <a:ln w="9525">
            <a:noFill/>
            <a:miter lim="800000"/>
            <a:headEnd/>
            <a:tailEnd/>
          </a:ln>
          <a:effectLst/>
        </p:spPr>
        <p:txBody>
          <a:bodyPr>
            <a:spAutoFit/>
          </a:bodyPr>
          <a:lstStyle/>
          <a:p>
            <a:pPr>
              <a:spcBef>
                <a:spcPct val="50000"/>
              </a:spcBef>
            </a:pPr>
            <a:r>
              <a:rPr lang="zh-TW" altLang="en-US" sz="1200" b="1" dirty="0" smtClean="0">
                <a:solidFill>
                  <a:srgbClr val="FF3300"/>
                </a:solidFill>
                <a:latin typeface="Century Gothic" pitchFamily="34" charset="0"/>
                <a:ea typeface="新細明體" pitchFamily="18" charset="-120"/>
              </a:rPr>
              <a:t>+</a:t>
            </a:r>
            <a:r>
              <a:rPr lang="en-US" altLang="zh-TW" sz="1200" b="1" dirty="0" smtClean="0">
                <a:solidFill>
                  <a:srgbClr val="FF3300"/>
                </a:solidFill>
                <a:latin typeface="Century Gothic" pitchFamily="34" charset="0"/>
                <a:ea typeface="新細明體" pitchFamily="18" charset="-120"/>
              </a:rPr>
              <a:t>40</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8" name="Text Box 35"/>
          <p:cNvSpPr txBox="1">
            <a:spLocks noChangeArrowheads="1"/>
          </p:cNvSpPr>
          <p:nvPr/>
        </p:nvSpPr>
        <p:spPr bwMode="auto">
          <a:xfrm>
            <a:off x="4626028" y="2087718"/>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+16</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9" name="Text Box 36"/>
          <p:cNvSpPr txBox="1">
            <a:spLocks noChangeArrowheads="1"/>
          </p:cNvSpPr>
          <p:nvPr/>
        </p:nvSpPr>
        <p:spPr bwMode="auto">
          <a:xfrm>
            <a:off x="5608891" y="1936229"/>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-9</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80" name="Text Box 37"/>
          <p:cNvSpPr txBox="1">
            <a:spLocks noChangeArrowheads="1"/>
          </p:cNvSpPr>
          <p:nvPr/>
        </p:nvSpPr>
        <p:spPr bwMode="auto">
          <a:xfrm>
            <a:off x="6578786" y="1907748"/>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+9</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81" name="Text Box 38"/>
          <p:cNvSpPr txBox="1">
            <a:spLocks noChangeArrowheads="1"/>
          </p:cNvSpPr>
          <p:nvPr/>
        </p:nvSpPr>
        <p:spPr bwMode="auto">
          <a:xfrm>
            <a:off x="7530778" y="1812062"/>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-2</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82" name="Text Box 41"/>
          <p:cNvSpPr txBox="1">
            <a:spLocks noChangeArrowheads="1"/>
          </p:cNvSpPr>
          <p:nvPr/>
        </p:nvSpPr>
        <p:spPr bwMode="auto">
          <a:xfrm>
            <a:off x="1709956" y="2650245"/>
            <a:ext cx="75882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-18</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投影片編號版面配置區 3"/>
          <p:cNvSpPr>
            <a:spLocks noGrp="1"/>
          </p:cNvSpPr>
          <p:nvPr>
            <p:ph type="sldNum" sz="quarter" idx="12"/>
          </p:nvPr>
        </p:nvSpPr>
        <p:spPr/>
        <p:txBody>
          <a:bodyPr/>
          <a:lstStyle/>
          <a:p>
            <a:fld id="{09C32DD2-A10A-4473-833E-30876C5CAD74}" type="slidenum">
              <a:rPr lang="zh-TW" altLang="en-US"/>
              <a:pPr/>
              <a:t>14</a:t>
            </a:fld>
            <a:endParaRPr lang="en-US" altLang="zh-TW"/>
          </a:p>
        </p:txBody>
      </p:sp>
      <p:sp>
        <p:nvSpPr>
          <p:cNvPr id="32" name="Rectangle 32"/>
          <p:cNvSpPr>
            <a:spLocks noChangeArrowheads="1"/>
          </p:cNvSpPr>
          <p:nvPr/>
        </p:nvSpPr>
        <p:spPr bwMode="auto">
          <a:xfrm>
            <a:off x="155575" y="2667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陶瓷電路板</a:t>
            </a:r>
          </a:p>
        </p:txBody>
      </p:sp>
      <p:sp>
        <p:nvSpPr>
          <p:cNvPr id="56" name="Text Box 50"/>
          <p:cNvSpPr txBox="1">
            <a:spLocks noChangeArrowheads="1"/>
          </p:cNvSpPr>
          <p:nvPr/>
        </p:nvSpPr>
        <p:spPr bwMode="auto">
          <a:xfrm>
            <a:off x="155575" y="1078706"/>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
        <p:nvSpPr>
          <p:cNvPr id="57" name="Text Box 1092"/>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016" y="1205508"/>
            <a:ext cx="8836182" cy="5249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Line 15"/>
          <p:cNvSpPr>
            <a:spLocks noChangeShapeType="1"/>
          </p:cNvSpPr>
          <p:nvPr/>
        </p:nvSpPr>
        <p:spPr bwMode="auto">
          <a:xfrm>
            <a:off x="2660715" y="3594225"/>
            <a:ext cx="921471" cy="301823"/>
          </a:xfrm>
          <a:prstGeom prst="line">
            <a:avLst/>
          </a:prstGeom>
          <a:noFill/>
          <a:ln w="19050">
            <a:solidFill>
              <a:srgbClr val="FF3300"/>
            </a:solidFill>
            <a:round/>
            <a:headEnd/>
            <a:tailEnd type="triangle" w="med" len="med"/>
          </a:ln>
          <a:effectLst/>
        </p:spPr>
        <p:txBody>
          <a:bodyPr/>
          <a:lstStyle/>
          <a:p>
            <a:endParaRPr lang="zh-TW" altLang="en-US" b="1"/>
          </a:p>
        </p:txBody>
      </p:sp>
      <p:sp>
        <p:nvSpPr>
          <p:cNvPr id="34" name="Line 16"/>
          <p:cNvSpPr>
            <a:spLocks noChangeShapeType="1"/>
          </p:cNvSpPr>
          <p:nvPr/>
        </p:nvSpPr>
        <p:spPr bwMode="auto">
          <a:xfrm flipV="1">
            <a:off x="3582186" y="3844089"/>
            <a:ext cx="853548" cy="44624"/>
          </a:xfrm>
          <a:prstGeom prst="line">
            <a:avLst/>
          </a:prstGeom>
          <a:noFill/>
          <a:ln w="19050">
            <a:solidFill>
              <a:srgbClr val="FF3300"/>
            </a:solidFill>
            <a:round/>
            <a:headEnd/>
            <a:tailEnd type="triangle" w="med" len="med"/>
          </a:ln>
          <a:effectLst/>
        </p:spPr>
        <p:txBody>
          <a:bodyPr/>
          <a:lstStyle/>
          <a:p>
            <a:endParaRPr lang="zh-TW" altLang="en-US" b="1"/>
          </a:p>
        </p:txBody>
      </p:sp>
      <p:sp>
        <p:nvSpPr>
          <p:cNvPr id="35" name="Line 18"/>
          <p:cNvSpPr>
            <a:spLocks noChangeShapeType="1"/>
          </p:cNvSpPr>
          <p:nvPr/>
        </p:nvSpPr>
        <p:spPr bwMode="auto">
          <a:xfrm flipV="1">
            <a:off x="4441071" y="3268301"/>
            <a:ext cx="1047686" cy="575788"/>
          </a:xfrm>
          <a:prstGeom prst="line">
            <a:avLst/>
          </a:prstGeom>
          <a:noFill/>
          <a:ln w="19050">
            <a:solidFill>
              <a:srgbClr val="FF3300"/>
            </a:solidFill>
            <a:round/>
            <a:headEnd/>
            <a:tailEnd type="triangle" w="med" len="med"/>
          </a:ln>
          <a:effectLst/>
        </p:spPr>
        <p:txBody>
          <a:bodyPr/>
          <a:lstStyle/>
          <a:p>
            <a:endParaRPr lang="zh-TW" altLang="en-US" b="1"/>
          </a:p>
        </p:txBody>
      </p:sp>
      <p:sp>
        <p:nvSpPr>
          <p:cNvPr id="36" name="Line 19"/>
          <p:cNvSpPr>
            <a:spLocks noChangeShapeType="1"/>
          </p:cNvSpPr>
          <p:nvPr/>
        </p:nvSpPr>
        <p:spPr bwMode="auto">
          <a:xfrm flipV="1">
            <a:off x="5488757" y="2962089"/>
            <a:ext cx="975532" cy="296770"/>
          </a:xfrm>
          <a:prstGeom prst="line">
            <a:avLst/>
          </a:prstGeom>
          <a:noFill/>
          <a:ln w="19050">
            <a:solidFill>
              <a:srgbClr val="FF3300"/>
            </a:solidFill>
            <a:round/>
            <a:headEnd/>
            <a:tailEnd type="triangle" w="med" len="med"/>
          </a:ln>
          <a:effectLst/>
        </p:spPr>
        <p:txBody>
          <a:bodyPr/>
          <a:lstStyle/>
          <a:p>
            <a:endParaRPr lang="zh-TW" altLang="en-US" b="1"/>
          </a:p>
        </p:txBody>
      </p:sp>
      <p:sp>
        <p:nvSpPr>
          <p:cNvPr id="37" name="Line 20"/>
          <p:cNvSpPr>
            <a:spLocks noChangeShapeType="1"/>
          </p:cNvSpPr>
          <p:nvPr/>
        </p:nvSpPr>
        <p:spPr bwMode="auto">
          <a:xfrm flipV="1">
            <a:off x="6464289" y="2452843"/>
            <a:ext cx="1012882" cy="537755"/>
          </a:xfrm>
          <a:prstGeom prst="line">
            <a:avLst/>
          </a:prstGeom>
          <a:noFill/>
          <a:ln w="19050">
            <a:solidFill>
              <a:srgbClr val="FF3300"/>
            </a:solidFill>
            <a:round/>
            <a:headEnd/>
            <a:tailEnd type="triangle" w="med" len="med"/>
          </a:ln>
          <a:effectLst/>
        </p:spPr>
        <p:txBody>
          <a:bodyPr/>
          <a:lstStyle/>
          <a:p>
            <a:endParaRPr lang="zh-TW" altLang="en-US" b="1"/>
          </a:p>
        </p:txBody>
      </p:sp>
      <p:sp>
        <p:nvSpPr>
          <p:cNvPr id="38" name="Line 21"/>
          <p:cNvSpPr>
            <a:spLocks noChangeShapeType="1"/>
          </p:cNvSpPr>
          <p:nvPr/>
        </p:nvSpPr>
        <p:spPr bwMode="auto">
          <a:xfrm flipV="1">
            <a:off x="7467835" y="2073244"/>
            <a:ext cx="915674" cy="379599"/>
          </a:xfrm>
          <a:prstGeom prst="line">
            <a:avLst/>
          </a:prstGeom>
          <a:noFill/>
          <a:ln w="19050">
            <a:solidFill>
              <a:srgbClr val="FF3300"/>
            </a:solidFill>
            <a:round/>
            <a:headEnd/>
            <a:tailEnd type="triangle" w="med" len="med"/>
          </a:ln>
          <a:effectLst/>
        </p:spPr>
        <p:txBody>
          <a:bodyPr/>
          <a:lstStyle/>
          <a:p>
            <a:endParaRPr lang="zh-TW" altLang="en-US" b="1"/>
          </a:p>
        </p:txBody>
      </p:sp>
      <p:sp>
        <p:nvSpPr>
          <p:cNvPr id="39" name="Line 22"/>
          <p:cNvSpPr>
            <a:spLocks noChangeShapeType="1"/>
          </p:cNvSpPr>
          <p:nvPr/>
        </p:nvSpPr>
        <p:spPr bwMode="auto">
          <a:xfrm>
            <a:off x="1648122" y="3485175"/>
            <a:ext cx="940750" cy="119560"/>
          </a:xfrm>
          <a:prstGeom prst="line">
            <a:avLst/>
          </a:prstGeom>
          <a:noFill/>
          <a:ln w="19050">
            <a:solidFill>
              <a:srgbClr val="FF3300"/>
            </a:solidFill>
            <a:round/>
            <a:headEnd/>
            <a:tailEnd type="triangle" w="med" len="med"/>
          </a:ln>
          <a:effectLst/>
        </p:spPr>
        <p:txBody>
          <a:bodyPr/>
          <a:lstStyle/>
          <a:p>
            <a:endParaRPr lang="zh-TW" altLang="en-US" b="1"/>
          </a:p>
        </p:txBody>
      </p:sp>
      <p:sp>
        <p:nvSpPr>
          <p:cNvPr id="40" name="Text Box 23"/>
          <p:cNvSpPr txBox="1">
            <a:spLocks noChangeArrowheads="1"/>
          </p:cNvSpPr>
          <p:nvPr/>
        </p:nvSpPr>
        <p:spPr bwMode="auto">
          <a:xfrm>
            <a:off x="7090804" y="6007455"/>
            <a:ext cx="754062"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+79</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1" name="Text Box 24"/>
          <p:cNvSpPr txBox="1">
            <a:spLocks noChangeArrowheads="1"/>
          </p:cNvSpPr>
          <p:nvPr/>
        </p:nvSpPr>
        <p:spPr bwMode="auto">
          <a:xfrm>
            <a:off x="8065215" y="6004566"/>
            <a:ext cx="636588"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+93</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2" name="Text Box 25"/>
          <p:cNvSpPr txBox="1">
            <a:spLocks noChangeArrowheads="1"/>
          </p:cNvSpPr>
          <p:nvPr/>
        </p:nvSpPr>
        <p:spPr bwMode="auto">
          <a:xfrm>
            <a:off x="1226021" y="6018489"/>
            <a:ext cx="623888"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-18</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3" name="Text Box 27"/>
          <p:cNvSpPr txBox="1">
            <a:spLocks noChangeArrowheads="1"/>
          </p:cNvSpPr>
          <p:nvPr/>
        </p:nvSpPr>
        <p:spPr bwMode="auto">
          <a:xfrm>
            <a:off x="2255497" y="6011193"/>
            <a:ext cx="666750"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-12</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4" name="Text Box 28"/>
          <p:cNvSpPr txBox="1">
            <a:spLocks noChangeArrowheads="1"/>
          </p:cNvSpPr>
          <p:nvPr/>
        </p:nvSpPr>
        <p:spPr bwMode="auto">
          <a:xfrm>
            <a:off x="3221030" y="6018489"/>
            <a:ext cx="722312"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-27</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5" name="Text Box 29"/>
          <p:cNvSpPr txBox="1">
            <a:spLocks noChangeArrowheads="1"/>
          </p:cNvSpPr>
          <p:nvPr/>
        </p:nvSpPr>
        <p:spPr bwMode="auto">
          <a:xfrm>
            <a:off x="369002" y="6030603"/>
            <a:ext cx="642938" cy="274638"/>
          </a:xfrm>
          <a:prstGeom prst="rect">
            <a:avLst/>
          </a:prstGeom>
          <a:noFill/>
          <a:ln w="9525">
            <a:noFill/>
            <a:miter lim="800000"/>
            <a:headEnd/>
            <a:tailEnd/>
          </a:ln>
          <a:effectLst/>
        </p:spPr>
        <p:txBody>
          <a:bodyPr>
            <a:spAutoFit/>
          </a:bodyPr>
          <a:lstStyle/>
          <a:p>
            <a:pPr>
              <a:spcBef>
                <a:spcPct val="50000"/>
              </a:spcBef>
            </a:pPr>
            <a:r>
              <a:rPr lang="en-US" altLang="zh-TW" sz="1200" b="1" dirty="0" err="1">
                <a:solidFill>
                  <a:srgbClr val="006600"/>
                </a:solidFill>
                <a:latin typeface="Arial" charset="0"/>
                <a:ea typeface="新細明體" pitchFamily="18" charset="-120"/>
              </a:rPr>
              <a:t>YoY</a:t>
            </a:r>
            <a:r>
              <a:rPr lang="en-US" altLang="zh-TW" sz="1200" b="1" dirty="0">
                <a:solidFill>
                  <a:srgbClr val="006600"/>
                </a:solidFill>
                <a:latin typeface="Arial" charset="0"/>
                <a:ea typeface="新細明體" pitchFamily="18" charset="-120"/>
              </a:rPr>
              <a:t>%</a:t>
            </a:r>
          </a:p>
        </p:txBody>
      </p:sp>
      <p:sp>
        <p:nvSpPr>
          <p:cNvPr id="46" name="Text Box 30"/>
          <p:cNvSpPr txBox="1">
            <a:spLocks noChangeArrowheads="1"/>
          </p:cNvSpPr>
          <p:nvPr/>
        </p:nvSpPr>
        <p:spPr bwMode="auto">
          <a:xfrm>
            <a:off x="4163330" y="6034038"/>
            <a:ext cx="722312"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-24</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7" name="Text Box 31"/>
          <p:cNvSpPr txBox="1">
            <a:spLocks noChangeArrowheads="1"/>
          </p:cNvSpPr>
          <p:nvPr/>
        </p:nvSpPr>
        <p:spPr bwMode="auto">
          <a:xfrm>
            <a:off x="5127601" y="6034038"/>
            <a:ext cx="722312"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+9</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8" name="Text Box 41"/>
          <p:cNvSpPr txBox="1">
            <a:spLocks noChangeArrowheads="1"/>
          </p:cNvSpPr>
          <p:nvPr/>
        </p:nvSpPr>
        <p:spPr bwMode="auto">
          <a:xfrm>
            <a:off x="6103133" y="6011193"/>
            <a:ext cx="722312"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+31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9" name="Text Box 43"/>
          <p:cNvSpPr txBox="1">
            <a:spLocks noChangeArrowheads="1"/>
          </p:cNvSpPr>
          <p:nvPr/>
        </p:nvSpPr>
        <p:spPr bwMode="auto">
          <a:xfrm>
            <a:off x="2802362" y="3780843"/>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-12</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0" name="Text Box 44"/>
          <p:cNvSpPr txBox="1">
            <a:spLocks noChangeArrowheads="1"/>
          </p:cNvSpPr>
          <p:nvPr/>
        </p:nvSpPr>
        <p:spPr bwMode="auto">
          <a:xfrm>
            <a:off x="3752827" y="3867942"/>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1" name="Text Box 46"/>
          <p:cNvSpPr txBox="1">
            <a:spLocks noChangeArrowheads="1"/>
          </p:cNvSpPr>
          <p:nvPr/>
        </p:nvSpPr>
        <p:spPr bwMode="auto">
          <a:xfrm>
            <a:off x="4710089" y="3876587"/>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+28</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2" name="Text Box 47"/>
          <p:cNvSpPr txBox="1">
            <a:spLocks noChangeArrowheads="1"/>
          </p:cNvSpPr>
          <p:nvPr/>
        </p:nvSpPr>
        <p:spPr bwMode="auto">
          <a:xfrm>
            <a:off x="5657435" y="3204039"/>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+11</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3" name="Text Box 48"/>
          <p:cNvSpPr txBox="1">
            <a:spLocks noChangeArrowheads="1"/>
          </p:cNvSpPr>
          <p:nvPr/>
        </p:nvSpPr>
        <p:spPr bwMode="auto">
          <a:xfrm>
            <a:off x="6651642" y="2853279"/>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+21</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4" name="Text Box 49"/>
          <p:cNvSpPr txBox="1">
            <a:spLocks noChangeArrowheads="1"/>
          </p:cNvSpPr>
          <p:nvPr/>
        </p:nvSpPr>
        <p:spPr bwMode="auto">
          <a:xfrm>
            <a:off x="7606584" y="2315524"/>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+12</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5" name="Text Box 52"/>
          <p:cNvSpPr txBox="1">
            <a:spLocks noChangeArrowheads="1"/>
          </p:cNvSpPr>
          <p:nvPr/>
        </p:nvSpPr>
        <p:spPr bwMode="auto">
          <a:xfrm>
            <a:off x="1799409" y="3636494"/>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-8</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投影片編號版面配置區 3"/>
          <p:cNvSpPr>
            <a:spLocks noGrp="1"/>
          </p:cNvSpPr>
          <p:nvPr>
            <p:ph type="sldNum" sz="quarter" idx="12"/>
          </p:nvPr>
        </p:nvSpPr>
        <p:spPr/>
        <p:txBody>
          <a:bodyPr/>
          <a:lstStyle/>
          <a:p>
            <a:fld id="{67FCCAA9-D5EE-4415-B5C7-5845F04B886A}" type="slidenum">
              <a:rPr lang="zh-TW" altLang="en-US"/>
              <a:pPr/>
              <a:t>15</a:t>
            </a:fld>
            <a:endParaRPr lang="en-US" altLang="zh-TW"/>
          </a:p>
        </p:txBody>
      </p:sp>
      <p:sp>
        <p:nvSpPr>
          <p:cNvPr id="9" name="投影片編號版面配置區 3"/>
          <p:cNvSpPr txBox="1">
            <a:spLocks noGrp="1"/>
          </p:cNvSpPr>
          <p:nvPr/>
        </p:nvSpPr>
        <p:spPr bwMode="auto">
          <a:xfrm>
            <a:off x="6934200" y="6350000"/>
            <a:ext cx="1905000" cy="457200"/>
          </a:xfrm>
          <a:prstGeom prst="rect">
            <a:avLst/>
          </a:prstGeom>
          <a:noFill/>
          <a:ln>
            <a:miter lim="800000"/>
            <a:headEnd/>
            <a:tailEnd/>
          </a:ln>
        </p:spPr>
        <p:txBody>
          <a:bodyPr/>
          <a:lstStyle/>
          <a:p>
            <a:pPr algn="r">
              <a:defRPr/>
            </a:pPr>
            <a:fld id="{A6D39DFD-4271-4045-B810-2392DEC39AD8}" type="slidenum">
              <a:rPr lang="zh-TW" altLang="en-US" sz="1400" b="0">
                <a:latin typeface="+mn-lt"/>
                <a:ea typeface="新細明體" pitchFamily="18" charset="-120"/>
              </a:rPr>
              <a:pPr algn="r">
                <a:defRPr/>
              </a:pPr>
              <a:t>15</a:t>
            </a:fld>
            <a:endParaRPr lang="en-US" altLang="zh-TW" sz="1400" b="0">
              <a:latin typeface="+mn-lt"/>
              <a:ea typeface="新細明體" pitchFamily="18" charset="-120"/>
            </a:endParaRPr>
          </a:p>
        </p:txBody>
      </p:sp>
      <p:sp>
        <p:nvSpPr>
          <p:cNvPr id="32" name="Text Box 50"/>
          <p:cNvSpPr txBox="1">
            <a:spLocks noChangeArrowheads="1"/>
          </p:cNvSpPr>
          <p:nvPr/>
        </p:nvSpPr>
        <p:spPr bwMode="auto">
          <a:xfrm>
            <a:off x="187896" y="996486"/>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
        <p:nvSpPr>
          <p:cNvPr id="56" name="Rectangle 20"/>
          <p:cNvSpPr>
            <a:spLocks noChangeArrowheads="1"/>
          </p:cNvSpPr>
          <p:nvPr/>
        </p:nvSpPr>
        <p:spPr bwMode="auto">
          <a:xfrm>
            <a:off x="638175" y="2667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影像產品</a:t>
            </a:r>
            <a:endParaRPr lang="zh-TW" altLang="en-US" sz="3200" b="1" u="sng" dirty="0">
              <a:solidFill>
                <a:srgbClr val="000066"/>
              </a:solidFill>
              <a:latin typeface="Arial" charset="0"/>
              <a:ea typeface="標楷體" pitchFamily="65" charset="-120"/>
            </a:endParaRPr>
          </a:p>
        </p:txBody>
      </p:sp>
      <p:sp>
        <p:nvSpPr>
          <p:cNvPr id="57" name="Text Box 39"/>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113" y="1058863"/>
            <a:ext cx="8574087" cy="5291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Text Box 20"/>
          <p:cNvSpPr txBox="1">
            <a:spLocks noChangeArrowheads="1"/>
          </p:cNvSpPr>
          <p:nvPr/>
        </p:nvSpPr>
        <p:spPr bwMode="auto">
          <a:xfrm>
            <a:off x="5091964" y="6034089"/>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+144</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60" name="Line 23"/>
          <p:cNvSpPr>
            <a:spLocks noChangeShapeType="1"/>
          </p:cNvSpPr>
          <p:nvPr/>
        </p:nvSpPr>
        <p:spPr bwMode="auto">
          <a:xfrm flipV="1">
            <a:off x="4436380" y="2300942"/>
            <a:ext cx="952278" cy="340240"/>
          </a:xfrm>
          <a:prstGeom prst="line">
            <a:avLst/>
          </a:prstGeom>
          <a:noFill/>
          <a:ln w="19050">
            <a:solidFill>
              <a:srgbClr val="FF3300"/>
            </a:solidFill>
            <a:round/>
            <a:headEnd/>
            <a:tailEnd type="triangle" w="med" len="med"/>
          </a:ln>
          <a:effectLst/>
        </p:spPr>
        <p:txBody>
          <a:bodyPr/>
          <a:lstStyle/>
          <a:p>
            <a:endParaRPr lang="zh-TW" altLang="en-US" b="1"/>
          </a:p>
        </p:txBody>
      </p:sp>
      <p:sp>
        <p:nvSpPr>
          <p:cNvPr id="61" name="Line 24"/>
          <p:cNvSpPr>
            <a:spLocks noChangeShapeType="1"/>
          </p:cNvSpPr>
          <p:nvPr/>
        </p:nvSpPr>
        <p:spPr bwMode="auto">
          <a:xfrm>
            <a:off x="5388658" y="2286966"/>
            <a:ext cx="921239" cy="202921"/>
          </a:xfrm>
          <a:prstGeom prst="line">
            <a:avLst/>
          </a:prstGeom>
          <a:noFill/>
          <a:ln w="19050">
            <a:solidFill>
              <a:srgbClr val="FF3300"/>
            </a:solidFill>
            <a:round/>
            <a:headEnd/>
            <a:tailEnd type="triangle" w="med" len="med"/>
          </a:ln>
          <a:effectLst/>
        </p:spPr>
        <p:txBody>
          <a:bodyPr/>
          <a:lstStyle/>
          <a:p>
            <a:endParaRPr lang="zh-TW" altLang="en-US" b="1"/>
          </a:p>
        </p:txBody>
      </p:sp>
      <p:sp>
        <p:nvSpPr>
          <p:cNvPr id="62" name="Line 25"/>
          <p:cNvSpPr>
            <a:spLocks noChangeShapeType="1"/>
          </p:cNvSpPr>
          <p:nvPr/>
        </p:nvSpPr>
        <p:spPr bwMode="auto">
          <a:xfrm flipV="1">
            <a:off x="6356208" y="2415531"/>
            <a:ext cx="962679" cy="111059"/>
          </a:xfrm>
          <a:prstGeom prst="line">
            <a:avLst/>
          </a:prstGeom>
          <a:noFill/>
          <a:ln w="19050">
            <a:solidFill>
              <a:srgbClr val="FF3300"/>
            </a:solidFill>
            <a:round/>
            <a:headEnd/>
            <a:tailEnd type="triangle" w="med" len="med"/>
          </a:ln>
          <a:effectLst/>
        </p:spPr>
        <p:txBody>
          <a:bodyPr/>
          <a:lstStyle/>
          <a:p>
            <a:endParaRPr lang="zh-TW" altLang="en-US" b="1"/>
          </a:p>
        </p:txBody>
      </p:sp>
      <p:sp>
        <p:nvSpPr>
          <p:cNvPr id="63" name="Line 26"/>
          <p:cNvSpPr>
            <a:spLocks noChangeShapeType="1"/>
          </p:cNvSpPr>
          <p:nvPr/>
        </p:nvSpPr>
        <p:spPr bwMode="auto">
          <a:xfrm flipV="1">
            <a:off x="7328989" y="1937442"/>
            <a:ext cx="953204" cy="478089"/>
          </a:xfrm>
          <a:prstGeom prst="line">
            <a:avLst/>
          </a:prstGeom>
          <a:noFill/>
          <a:ln w="19050">
            <a:solidFill>
              <a:srgbClr val="FF3300"/>
            </a:solidFill>
            <a:round/>
            <a:headEnd/>
            <a:tailEnd type="triangle" w="med" len="med"/>
          </a:ln>
          <a:effectLst/>
        </p:spPr>
        <p:txBody>
          <a:bodyPr/>
          <a:lstStyle/>
          <a:p>
            <a:endParaRPr lang="zh-TW" altLang="en-US" b="1"/>
          </a:p>
        </p:txBody>
      </p:sp>
      <p:sp>
        <p:nvSpPr>
          <p:cNvPr id="64" name="Text Box 28"/>
          <p:cNvSpPr txBox="1">
            <a:spLocks noChangeArrowheads="1"/>
          </p:cNvSpPr>
          <p:nvPr/>
        </p:nvSpPr>
        <p:spPr bwMode="auto">
          <a:xfrm>
            <a:off x="5489326" y="2431501"/>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-5</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65" name="Text Box 29"/>
          <p:cNvSpPr txBox="1">
            <a:spLocks noChangeArrowheads="1"/>
          </p:cNvSpPr>
          <p:nvPr/>
        </p:nvSpPr>
        <p:spPr bwMode="auto">
          <a:xfrm>
            <a:off x="6570662" y="2561825"/>
            <a:ext cx="7270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+2</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66" name="Text Box 30"/>
          <p:cNvSpPr txBox="1">
            <a:spLocks noChangeArrowheads="1"/>
          </p:cNvSpPr>
          <p:nvPr/>
        </p:nvSpPr>
        <p:spPr bwMode="auto">
          <a:xfrm>
            <a:off x="7392179" y="2318855"/>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+13</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67" name="Line 34"/>
          <p:cNvSpPr>
            <a:spLocks noChangeShapeType="1"/>
          </p:cNvSpPr>
          <p:nvPr/>
        </p:nvSpPr>
        <p:spPr bwMode="auto">
          <a:xfrm flipV="1">
            <a:off x="1693833" y="4322535"/>
            <a:ext cx="924745" cy="0"/>
          </a:xfrm>
          <a:prstGeom prst="line">
            <a:avLst/>
          </a:prstGeom>
          <a:noFill/>
          <a:ln w="19050">
            <a:solidFill>
              <a:srgbClr val="FF3300"/>
            </a:solidFill>
            <a:round/>
            <a:headEnd/>
            <a:tailEnd type="triangle" w="med" len="med"/>
          </a:ln>
          <a:effectLst/>
        </p:spPr>
        <p:txBody>
          <a:bodyPr/>
          <a:lstStyle/>
          <a:p>
            <a:endParaRPr lang="zh-TW" altLang="en-US" b="1"/>
          </a:p>
        </p:txBody>
      </p:sp>
      <p:sp>
        <p:nvSpPr>
          <p:cNvPr id="68" name="Text Box 35"/>
          <p:cNvSpPr txBox="1">
            <a:spLocks noChangeArrowheads="1"/>
          </p:cNvSpPr>
          <p:nvPr/>
        </p:nvSpPr>
        <p:spPr bwMode="auto">
          <a:xfrm>
            <a:off x="4635524" y="2561826"/>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+11</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69" name="Text Box 36"/>
          <p:cNvSpPr txBox="1">
            <a:spLocks noChangeArrowheads="1"/>
          </p:cNvSpPr>
          <p:nvPr/>
        </p:nvSpPr>
        <p:spPr bwMode="auto">
          <a:xfrm>
            <a:off x="1792667" y="4317514"/>
            <a:ext cx="7270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0" name="Text Box 37"/>
          <p:cNvSpPr txBox="1">
            <a:spLocks noChangeArrowheads="1"/>
          </p:cNvSpPr>
          <p:nvPr/>
        </p:nvSpPr>
        <p:spPr bwMode="auto">
          <a:xfrm>
            <a:off x="7023100" y="6015943"/>
            <a:ext cx="727075" cy="28170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+79</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71" name="Text Box 38"/>
          <p:cNvSpPr txBox="1">
            <a:spLocks noChangeArrowheads="1"/>
          </p:cNvSpPr>
          <p:nvPr/>
        </p:nvSpPr>
        <p:spPr bwMode="auto">
          <a:xfrm>
            <a:off x="7918656" y="6004111"/>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+22</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72" name="Line 40"/>
          <p:cNvSpPr>
            <a:spLocks noChangeShapeType="1"/>
          </p:cNvSpPr>
          <p:nvPr/>
        </p:nvSpPr>
        <p:spPr bwMode="auto">
          <a:xfrm flipV="1">
            <a:off x="2586739" y="3787283"/>
            <a:ext cx="973966" cy="557571"/>
          </a:xfrm>
          <a:prstGeom prst="line">
            <a:avLst/>
          </a:prstGeom>
          <a:noFill/>
          <a:ln w="19050">
            <a:solidFill>
              <a:srgbClr val="FF3300"/>
            </a:solidFill>
            <a:round/>
            <a:headEnd/>
            <a:tailEnd type="triangle" w="med" len="med"/>
          </a:ln>
          <a:effectLst/>
        </p:spPr>
        <p:txBody>
          <a:bodyPr/>
          <a:lstStyle/>
          <a:p>
            <a:endParaRPr lang="zh-TW" altLang="en-US" b="1"/>
          </a:p>
        </p:txBody>
      </p:sp>
      <p:sp>
        <p:nvSpPr>
          <p:cNvPr id="73" name="Text Box 41"/>
          <p:cNvSpPr txBox="1">
            <a:spLocks noChangeArrowheads="1"/>
          </p:cNvSpPr>
          <p:nvPr/>
        </p:nvSpPr>
        <p:spPr bwMode="auto">
          <a:xfrm>
            <a:off x="2710184" y="4112621"/>
            <a:ext cx="7270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+34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4" name="Text Box 45"/>
          <p:cNvSpPr txBox="1">
            <a:spLocks noChangeArrowheads="1"/>
          </p:cNvSpPr>
          <p:nvPr/>
        </p:nvSpPr>
        <p:spPr bwMode="auto">
          <a:xfrm>
            <a:off x="1330295" y="6034089"/>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+9</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75" name="Line 46"/>
          <p:cNvSpPr>
            <a:spLocks noChangeShapeType="1"/>
          </p:cNvSpPr>
          <p:nvPr/>
        </p:nvSpPr>
        <p:spPr bwMode="auto">
          <a:xfrm flipV="1">
            <a:off x="3577391" y="2621805"/>
            <a:ext cx="842210" cy="1165478"/>
          </a:xfrm>
          <a:prstGeom prst="line">
            <a:avLst/>
          </a:prstGeom>
          <a:noFill/>
          <a:ln w="19050">
            <a:solidFill>
              <a:srgbClr val="FF3300"/>
            </a:solidFill>
            <a:round/>
            <a:headEnd/>
            <a:tailEnd type="triangle" w="med" len="med"/>
          </a:ln>
          <a:effectLst/>
        </p:spPr>
        <p:txBody>
          <a:bodyPr/>
          <a:lstStyle/>
          <a:p>
            <a:endParaRPr lang="zh-TW" altLang="en-US" b="1"/>
          </a:p>
        </p:txBody>
      </p:sp>
      <p:sp>
        <p:nvSpPr>
          <p:cNvPr id="76" name="Text Box 47"/>
          <p:cNvSpPr txBox="1">
            <a:spLocks noChangeArrowheads="1"/>
          </p:cNvSpPr>
          <p:nvPr/>
        </p:nvSpPr>
        <p:spPr bwMode="auto">
          <a:xfrm>
            <a:off x="3683636" y="3482355"/>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+66</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7" name="Text Box 49"/>
          <p:cNvSpPr txBox="1">
            <a:spLocks noChangeArrowheads="1"/>
          </p:cNvSpPr>
          <p:nvPr/>
        </p:nvSpPr>
        <p:spPr bwMode="auto">
          <a:xfrm>
            <a:off x="3197167" y="6031220"/>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+84</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78" name="Text Box 49"/>
          <p:cNvSpPr txBox="1">
            <a:spLocks noChangeArrowheads="1"/>
          </p:cNvSpPr>
          <p:nvPr/>
        </p:nvSpPr>
        <p:spPr bwMode="auto">
          <a:xfrm>
            <a:off x="2255040" y="6027905"/>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+63</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79" name="Text Box 49"/>
          <p:cNvSpPr txBox="1">
            <a:spLocks noChangeArrowheads="1"/>
          </p:cNvSpPr>
          <p:nvPr/>
        </p:nvSpPr>
        <p:spPr bwMode="auto">
          <a:xfrm>
            <a:off x="4185444" y="6023333"/>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+197</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80" name="Text Box 20"/>
          <p:cNvSpPr txBox="1">
            <a:spLocks noChangeArrowheads="1"/>
          </p:cNvSpPr>
          <p:nvPr/>
        </p:nvSpPr>
        <p:spPr bwMode="auto">
          <a:xfrm>
            <a:off x="6012602" y="6031220"/>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+134</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81" name="Text Box 12"/>
          <p:cNvSpPr txBox="1">
            <a:spLocks noChangeArrowheads="1"/>
          </p:cNvSpPr>
          <p:nvPr/>
        </p:nvSpPr>
        <p:spPr bwMode="auto">
          <a:xfrm>
            <a:off x="358013" y="6004111"/>
            <a:ext cx="642937" cy="274637"/>
          </a:xfrm>
          <a:prstGeom prst="rect">
            <a:avLst/>
          </a:prstGeom>
          <a:noFill/>
          <a:ln w="9525">
            <a:noFill/>
            <a:miter lim="800000"/>
            <a:headEnd/>
            <a:tailEnd/>
          </a:ln>
          <a:effectLst/>
        </p:spPr>
        <p:txBody>
          <a:bodyPr>
            <a:spAutoFit/>
          </a:bodyPr>
          <a:lstStyle/>
          <a:p>
            <a:pPr>
              <a:spcBef>
                <a:spcPct val="50000"/>
              </a:spcBef>
            </a:pPr>
            <a:r>
              <a:rPr lang="en-US" altLang="zh-TW" sz="1200" b="1" dirty="0" err="1">
                <a:solidFill>
                  <a:srgbClr val="006600"/>
                </a:solidFill>
                <a:latin typeface="Arial" charset="0"/>
                <a:ea typeface="新細明體" pitchFamily="18" charset="-120"/>
              </a:rPr>
              <a:t>YoY</a:t>
            </a:r>
            <a:r>
              <a:rPr lang="en-US" altLang="zh-TW" sz="1200" b="1" dirty="0">
                <a:solidFill>
                  <a:srgbClr val="006600"/>
                </a:solidFill>
                <a:latin typeface="Arial" charset="0"/>
                <a:ea typeface="新細明體" pitchFamily="18" charset="-120"/>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投影片編號版面配置區 3"/>
          <p:cNvSpPr>
            <a:spLocks noGrp="1"/>
          </p:cNvSpPr>
          <p:nvPr>
            <p:ph type="sldNum" sz="quarter" idx="12"/>
          </p:nvPr>
        </p:nvSpPr>
        <p:spPr/>
        <p:txBody>
          <a:bodyPr/>
          <a:lstStyle/>
          <a:p>
            <a:pPr>
              <a:defRPr/>
            </a:pPr>
            <a:fld id="{7C12E728-53D9-4746-8B5D-D7C6618B25BE}" type="slidenum">
              <a:rPr lang="zh-TW" altLang="en-US"/>
              <a:pPr>
                <a:defRPr/>
              </a:pPr>
              <a:t>16</a:t>
            </a:fld>
            <a:endParaRPr lang="en-US" altLang="zh-TW"/>
          </a:p>
        </p:txBody>
      </p:sp>
      <p:sp>
        <p:nvSpPr>
          <p:cNvPr id="20" name="Rectangle 22"/>
          <p:cNvSpPr>
            <a:spLocks noChangeArrowheads="1"/>
          </p:cNvSpPr>
          <p:nvPr/>
        </p:nvSpPr>
        <p:spPr bwMode="auto">
          <a:xfrm>
            <a:off x="561975" y="2667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資本支出</a:t>
            </a:r>
            <a:endParaRPr lang="zh-TW" altLang="en-US" sz="3200" b="1" u="sng" dirty="0">
              <a:solidFill>
                <a:srgbClr val="000066"/>
              </a:solidFill>
              <a:latin typeface="Arial" charset="0"/>
              <a:ea typeface="標楷體" pitchFamily="65" charset="-120"/>
            </a:endParaRPr>
          </a:p>
        </p:txBody>
      </p:sp>
      <p:sp>
        <p:nvSpPr>
          <p:cNvPr id="24" name="Text Box 50"/>
          <p:cNvSpPr txBox="1">
            <a:spLocks noChangeArrowheads="1"/>
          </p:cNvSpPr>
          <p:nvPr/>
        </p:nvSpPr>
        <p:spPr bwMode="auto">
          <a:xfrm>
            <a:off x="63531" y="1078706"/>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
        <p:nvSpPr>
          <p:cNvPr id="27" name="Text Box 43"/>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2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398" y="1450976"/>
            <a:ext cx="8665426" cy="5226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Line 4"/>
          <p:cNvSpPr>
            <a:spLocks noChangeShapeType="1"/>
          </p:cNvSpPr>
          <p:nvPr/>
        </p:nvSpPr>
        <p:spPr bwMode="auto">
          <a:xfrm>
            <a:off x="2551036" y="3797359"/>
            <a:ext cx="966032" cy="876646"/>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
        <p:nvSpPr>
          <p:cNvPr id="32" name="Line 9"/>
          <p:cNvSpPr>
            <a:spLocks noChangeShapeType="1"/>
          </p:cNvSpPr>
          <p:nvPr/>
        </p:nvSpPr>
        <p:spPr bwMode="auto">
          <a:xfrm flipV="1">
            <a:off x="7331578" y="3551417"/>
            <a:ext cx="888970" cy="613894"/>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
        <p:nvSpPr>
          <p:cNvPr id="33" name="Line 10"/>
          <p:cNvSpPr>
            <a:spLocks noChangeShapeType="1"/>
          </p:cNvSpPr>
          <p:nvPr/>
        </p:nvSpPr>
        <p:spPr bwMode="auto">
          <a:xfrm flipV="1">
            <a:off x="1658580" y="3784839"/>
            <a:ext cx="875638" cy="760945"/>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
        <p:nvSpPr>
          <p:cNvPr id="34" name="Text Box 11"/>
          <p:cNvSpPr txBox="1">
            <a:spLocks noChangeArrowheads="1"/>
          </p:cNvSpPr>
          <p:nvPr/>
        </p:nvSpPr>
        <p:spPr bwMode="auto">
          <a:xfrm>
            <a:off x="7331578" y="4034506"/>
            <a:ext cx="767022" cy="261610"/>
          </a:xfrm>
          <a:prstGeom prst="rect">
            <a:avLst/>
          </a:prstGeom>
          <a:noFill/>
          <a:ln w="9525">
            <a:noFill/>
            <a:miter lim="800000"/>
            <a:headEnd/>
            <a:tailEnd/>
          </a:ln>
        </p:spPr>
        <p:txBody>
          <a:bodyPr wrap="square">
            <a:spAutoFit/>
          </a:bodyPr>
          <a:lstStyle/>
          <a:p>
            <a:pPr>
              <a:spcBef>
                <a:spcPct val="50000"/>
              </a:spcBef>
            </a:pPr>
            <a:r>
              <a:rPr lang="en-US" altLang="zh-TW" sz="1100" b="1" dirty="0" smtClean="0">
                <a:solidFill>
                  <a:srgbClr val="C00000"/>
                </a:solidFill>
                <a:latin typeface="Century Gothic" pitchFamily="34" charset="0"/>
                <a:ea typeface="新細明體" pitchFamily="18" charset="-120"/>
              </a:rPr>
              <a:t>+30</a:t>
            </a:r>
            <a:r>
              <a:rPr lang="zh-TW" altLang="en-US" sz="1100" b="1" dirty="0" smtClean="0">
                <a:solidFill>
                  <a:srgbClr val="C00000"/>
                </a:solidFill>
                <a:latin typeface="Century Gothic" pitchFamily="34" charset="0"/>
                <a:ea typeface="新細明體" pitchFamily="18" charset="-120"/>
              </a:rPr>
              <a:t>%</a:t>
            </a:r>
            <a:endParaRPr lang="zh-TW" altLang="en-US" sz="1100" b="1" dirty="0">
              <a:solidFill>
                <a:srgbClr val="C00000"/>
              </a:solidFill>
              <a:latin typeface="Century Gothic" pitchFamily="34" charset="0"/>
              <a:ea typeface="新細明體" pitchFamily="18" charset="-120"/>
            </a:endParaRPr>
          </a:p>
        </p:txBody>
      </p:sp>
      <p:sp>
        <p:nvSpPr>
          <p:cNvPr id="35" name="Text Box 15"/>
          <p:cNvSpPr txBox="1">
            <a:spLocks noChangeArrowheads="1"/>
          </p:cNvSpPr>
          <p:nvPr/>
        </p:nvSpPr>
        <p:spPr bwMode="auto">
          <a:xfrm>
            <a:off x="1766787" y="4522522"/>
            <a:ext cx="659224" cy="276999"/>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C00000"/>
                </a:solidFill>
                <a:latin typeface="Century Gothic" pitchFamily="34" charset="0"/>
                <a:ea typeface="新細明體" pitchFamily="18" charset="-120"/>
              </a:rPr>
              <a:t>+50</a:t>
            </a:r>
            <a:r>
              <a:rPr lang="zh-TW" altLang="en-US" sz="1200" b="1" dirty="0">
                <a:solidFill>
                  <a:srgbClr val="C00000"/>
                </a:solidFill>
                <a:latin typeface="Century Gothic" pitchFamily="34" charset="0"/>
                <a:ea typeface="新細明體" pitchFamily="18" charset="-120"/>
              </a:rPr>
              <a:t>%</a:t>
            </a:r>
          </a:p>
        </p:txBody>
      </p:sp>
      <p:sp>
        <p:nvSpPr>
          <p:cNvPr id="36" name="Text Box 17"/>
          <p:cNvSpPr txBox="1">
            <a:spLocks noChangeArrowheads="1"/>
          </p:cNvSpPr>
          <p:nvPr/>
        </p:nvSpPr>
        <p:spPr bwMode="auto">
          <a:xfrm>
            <a:off x="2741764" y="4588123"/>
            <a:ext cx="646710" cy="276999"/>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C00000"/>
                </a:solidFill>
                <a:latin typeface="Century Gothic" pitchFamily="34" charset="0"/>
                <a:ea typeface="新細明體" pitchFamily="18" charset="-120"/>
              </a:rPr>
              <a:t>-41</a:t>
            </a:r>
            <a:r>
              <a:rPr lang="zh-TW" altLang="en-US" sz="1200" b="1" dirty="0">
                <a:solidFill>
                  <a:srgbClr val="C00000"/>
                </a:solidFill>
                <a:latin typeface="Century Gothic" pitchFamily="34" charset="0"/>
                <a:ea typeface="新細明體" pitchFamily="18" charset="-120"/>
              </a:rPr>
              <a:t>%</a:t>
            </a:r>
          </a:p>
        </p:txBody>
      </p:sp>
      <p:sp>
        <p:nvSpPr>
          <p:cNvPr id="37" name="Text Box 15"/>
          <p:cNvSpPr txBox="1">
            <a:spLocks noChangeArrowheads="1"/>
          </p:cNvSpPr>
          <p:nvPr/>
        </p:nvSpPr>
        <p:spPr bwMode="auto">
          <a:xfrm>
            <a:off x="4531843" y="5026206"/>
            <a:ext cx="766055" cy="276999"/>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C00000"/>
                </a:solidFill>
                <a:latin typeface="Century Gothic" pitchFamily="34" charset="0"/>
                <a:ea typeface="新細明體" pitchFamily="18" charset="-120"/>
              </a:rPr>
              <a:t>+6</a:t>
            </a:r>
            <a:r>
              <a:rPr lang="zh-TW" altLang="en-US" sz="1200" b="1" dirty="0">
                <a:solidFill>
                  <a:srgbClr val="C00000"/>
                </a:solidFill>
                <a:latin typeface="Century Gothic" pitchFamily="34" charset="0"/>
                <a:ea typeface="新細明體" pitchFamily="18" charset="-120"/>
              </a:rPr>
              <a:t>%</a:t>
            </a:r>
          </a:p>
        </p:txBody>
      </p:sp>
      <p:sp>
        <p:nvSpPr>
          <p:cNvPr id="38" name="Text Box 15"/>
          <p:cNvSpPr txBox="1">
            <a:spLocks noChangeArrowheads="1"/>
          </p:cNvSpPr>
          <p:nvPr/>
        </p:nvSpPr>
        <p:spPr bwMode="auto">
          <a:xfrm>
            <a:off x="3670472" y="4992880"/>
            <a:ext cx="659224" cy="276999"/>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C00000"/>
                </a:solidFill>
                <a:latin typeface="Century Gothic" pitchFamily="34" charset="0"/>
                <a:ea typeface="新細明體" pitchFamily="18" charset="-120"/>
              </a:rPr>
              <a:t>-26</a:t>
            </a:r>
            <a:r>
              <a:rPr lang="zh-TW" altLang="en-US" sz="1200" b="1" dirty="0">
                <a:solidFill>
                  <a:srgbClr val="C00000"/>
                </a:solidFill>
                <a:latin typeface="Century Gothic" pitchFamily="34" charset="0"/>
                <a:ea typeface="新細明體" pitchFamily="18" charset="-120"/>
              </a:rPr>
              <a:t>%</a:t>
            </a:r>
          </a:p>
        </p:txBody>
      </p:sp>
      <p:sp>
        <p:nvSpPr>
          <p:cNvPr id="39" name="Line 10"/>
          <p:cNvSpPr>
            <a:spLocks noChangeShapeType="1"/>
          </p:cNvSpPr>
          <p:nvPr/>
        </p:nvSpPr>
        <p:spPr bwMode="auto">
          <a:xfrm>
            <a:off x="3517068" y="4684142"/>
            <a:ext cx="862789" cy="342064"/>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
        <p:nvSpPr>
          <p:cNvPr id="40" name="Line 10"/>
          <p:cNvSpPr>
            <a:spLocks noChangeShapeType="1"/>
          </p:cNvSpPr>
          <p:nvPr/>
        </p:nvSpPr>
        <p:spPr bwMode="auto">
          <a:xfrm flipV="1">
            <a:off x="4379857" y="4920851"/>
            <a:ext cx="1070029" cy="105355"/>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
        <p:nvSpPr>
          <p:cNvPr id="41" name="Text Box 15"/>
          <p:cNvSpPr txBox="1">
            <a:spLocks noChangeArrowheads="1"/>
          </p:cNvSpPr>
          <p:nvPr/>
        </p:nvSpPr>
        <p:spPr bwMode="auto">
          <a:xfrm>
            <a:off x="5449886" y="4245523"/>
            <a:ext cx="766055" cy="276999"/>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C00000"/>
                </a:solidFill>
                <a:latin typeface="Century Gothic" pitchFamily="34" charset="0"/>
                <a:ea typeface="新細明體" pitchFamily="18" charset="-120"/>
              </a:rPr>
              <a:t>+230</a:t>
            </a:r>
            <a:r>
              <a:rPr lang="zh-TW" altLang="en-US" sz="1200" b="1" dirty="0">
                <a:solidFill>
                  <a:srgbClr val="C00000"/>
                </a:solidFill>
                <a:latin typeface="Century Gothic" pitchFamily="34" charset="0"/>
                <a:ea typeface="新細明體" pitchFamily="18" charset="-120"/>
              </a:rPr>
              <a:t>%</a:t>
            </a:r>
          </a:p>
        </p:txBody>
      </p:sp>
      <p:sp>
        <p:nvSpPr>
          <p:cNvPr id="42" name="Line 10"/>
          <p:cNvSpPr>
            <a:spLocks noChangeShapeType="1"/>
          </p:cNvSpPr>
          <p:nvPr/>
        </p:nvSpPr>
        <p:spPr bwMode="auto">
          <a:xfrm flipV="1">
            <a:off x="5379194" y="2666244"/>
            <a:ext cx="985392" cy="2307283"/>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
        <p:nvSpPr>
          <p:cNvPr id="51" name="Line 10"/>
          <p:cNvSpPr>
            <a:spLocks noChangeShapeType="1"/>
          </p:cNvSpPr>
          <p:nvPr/>
        </p:nvSpPr>
        <p:spPr bwMode="auto">
          <a:xfrm>
            <a:off x="6364586" y="2666245"/>
            <a:ext cx="995882" cy="624689"/>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
        <p:nvSpPr>
          <p:cNvPr id="52" name="Text Box 15"/>
          <p:cNvSpPr txBox="1">
            <a:spLocks noChangeArrowheads="1"/>
          </p:cNvSpPr>
          <p:nvPr/>
        </p:nvSpPr>
        <p:spPr bwMode="auto">
          <a:xfrm>
            <a:off x="6364586" y="3289588"/>
            <a:ext cx="766055" cy="276999"/>
          </a:xfrm>
          <a:prstGeom prst="rect">
            <a:avLst/>
          </a:prstGeom>
          <a:noFill/>
          <a:ln w="9525">
            <a:noFill/>
            <a:miter lim="800000"/>
            <a:headEnd/>
            <a:tailEnd/>
          </a:ln>
        </p:spPr>
        <p:txBody>
          <a:bodyPr wrap="square">
            <a:spAutoFit/>
          </a:bodyPr>
          <a:lstStyle/>
          <a:p>
            <a:pPr>
              <a:spcBef>
                <a:spcPct val="50000"/>
              </a:spcBef>
            </a:pPr>
            <a:r>
              <a:rPr lang="en-US" altLang="zh-TW" sz="1200" b="1" dirty="0" smtClean="0">
                <a:solidFill>
                  <a:srgbClr val="C00000"/>
                </a:solidFill>
                <a:latin typeface="Century Gothic" pitchFamily="34" charset="0"/>
                <a:ea typeface="新細明體" pitchFamily="18" charset="-120"/>
              </a:rPr>
              <a:t>-38</a:t>
            </a:r>
            <a:r>
              <a:rPr lang="zh-TW" altLang="en-US" sz="1200" b="1" dirty="0" smtClean="0">
                <a:solidFill>
                  <a:srgbClr val="C00000"/>
                </a:solidFill>
                <a:latin typeface="Century Gothic" pitchFamily="34" charset="0"/>
                <a:ea typeface="新細明體" pitchFamily="18" charset="-120"/>
              </a:rPr>
              <a:t>%</a:t>
            </a:r>
            <a:endParaRPr lang="zh-TW" altLang="en-US" sz="1200" b="1" dirty="0">
              <a:solidFill>
                <a:srgbClr val="C00000"/>
              </a:solidFill>
              <a:latin typeface="Century Gothic" pitchFamily="34" charset="0"/>
              <a:ea typeface="新細明體" pitchFamily="18" charset="-12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p:cNvSpPr>
            <a:spLocks noGrp="1"/>
          </p:cNvSpPr>
          <p:nvPr>
            <p:ph type="sldNum" sz="quarter" idx="12"/>
          </p:nvPr>
        </p:nvSpPr>
        <p:spPr/>
        <p:txBody>
          <a:bodyPr/>
          <a:lstStyle/>
          <a:p>
            <a:fld id="{1CD702C6-3F00-4C4C-891E-CC3751B756A0}" type="slidenum">
              <a:rPr lang="zh-TW" altLang="en-US"/>
              <a:pPr/>
              <a:t>17</a:t>
            </a:fld>
            <a:endParaRPr lang="zh-TW" altLang="en-US"/>
          </a:p>
        </p:txBody>
      </p:sp>
      <p:sp>
        <p:nvSpPr>
          <p:cNvPr id="135171" name="Rectangle 3"/>
          <p:cNvSpPr>
            <a:spLocks noChangeArrowheads="1"/>
          </p:cNvSpPr>
          <p:nvPr/>
        </p:nvSpPr>
        <p:spPr bwMode="auto">
          <a:xfrm>
            <a:off x="8421688" y="6303963"/>
            <a:ext cx="422275" cy="361950"/>
          </a:xfrm>
          <a:prstGeom prst="rect">
            <a:avLst/>
          </a:prstGeom>
          <a:solidFill>
            <a:schemeClr val="bg1"/>
          </a:solidFill>
          <a:ln w="9525">
            <a:solidFill>
              <a:schemeClr val="bg1"/>
            </a:solidFill>
            <a:miter lim="800000"/>
            <a:headEnd/>
            <a:tailEnd/>
          </a:ln>
          <a:effectLst/>
        </p:spPr>
        <p:txBody>
          <a:bodyPr wrap="none" anchor="ctr"/>
          <a:lstStyle/>
          <a:p>
            <a:endParaRPr lang="zh-TW" altLang="en-US"/>
          </a:p>
        </p:txBody>
      </p:sp>
      <p:sp>
        <p:nvSpPr>
          <p:cNvPr id="135172" name="Text Box 4"/>
          <p:cNvSpPr txBox="1">
            <a:spLocks noChangeArrowheads="1"/>
          </p:cNvSpPr>
          <p:nvPr/>
        </p:nvSpPr>
        <p:spPr bwMode="auto">
          <a:xfrm>
            <a:off x="1731963" y="2898775"/>
            <a:ext cx="5534025" cy="701675"/>
          </a:xfrm>
          <a:prstGeom prst="rect">
            <a:avLst/>
          </a:prstGeom>
          <a:noFill/>
          <a:ln w="9525">
            <a:noFill/>
            <a:miter lim="800000"/>
            <a:headEnd/>
            <a:tailEnd/>
          </a:ln>
          <a:effectLst/>
        </p:spPr>
        <p:txBody>
          <a:bodyPr>
            <a:spAutoFit/>
          </a:bodyPr>
          <a:lstStyle/>
          <a:p>
            <a:pPr algn="l">
              <a:spcBef>
                <a:spcPct val="50000"/>
              </a:spcBef>
            </a:pPr>
            <a:r>
              <a:rPr lang="en-US" altLang="zh-TW" sz="4000" b="1">
                <a:latin typeface="Arial" charset="0"/>
                <a:ea typeface="新細明體" charset="-120"/>
              </a:rPr>
              <a:t>http://www.theil.com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p:cNvSpPr>
            <a:spLocks noGrp="1"/>
          </p:cNvSpPr>
          <p:nvPr>
            <p:ph type="sldNum" sz="quarter" idx="12"/>
          </p:nvPr>
        </p:nvSpPr>
        <p:spPr/>
        <p:txBody>
          <a:bodyPr/>
          <a:lstStyle/>
          <a:p>
            <a:fld id="{099D4F75-A70D-4248-B223-597764725E6E}" type="slidenum">
              <a:rPr lang="zh-TW" altLang="en-US"/>
              <a:pPr/>
              <a:t>2</a:t>
            </a:fld>
            <a:endParaRPr lang="zh-TW" altLang="en-US"/>
          </a:p>
        </p:txBody>
      </p:sp>
      <p:sp>
        <p:nvSpPr>
          <p:cNvPr id="84994" name="Text Box 2"/>
          <p:cNvSpPr txBox="1">
            <a:spLocks noChangeArrowheads="1"/>
          </p:cNvSpPr>
          <p:nvPr/>
        </p:nvSpPr>
        <p:spPr bwMode="auto">
          <a:xfrm>
            <a:off x="228600" y="1447800"/>
            <a:ext cx="8305800" cy="4146550"/>
          </a:xfrm>
          <a:prstGeom prst="rect">
            <a:avLst/>
          </a:prstGeom>
          <a:noFill/>
          <a:ln w="9525">
            <a:noFill/>
            <a:miter lim="800000"/>
            <a:headEnd/>
            <a:tailEnd/>
          </a:ln>
          <a:effectLst/>
        </p:spPr>
        <p:txBody>
          <a:bodyPr>
            <a:spAutoFit/>
          </a:bodyPr>
          <a:lstStyle/>
          <a:p>
            <a:pPr marL="457200" indent="-457200" algn="l">
              <a:lnSpc>
                <a:spcPct val="90000"/>
              </a:lnSpc>
              <a:spcBef>
                <a:spcPct val="20000"/>
              </a:spcBef>
              <a:buFontTx/>
              <a:buChar char="•"/>
            </a:pPr>
            <a:r>
              <a:rPr lang="zh-TW" altLang="en-US" sz="2200">
                <a:solidFill>
                  <a:srgbClr val="000099"/>
                </a:solidFill>
                <a:latin typeface="標楷體" pitchFamily="65" charset="-120"/>
                <a:ea typeface="標楷體" pitchFamily="65" charset="-120"/>
              </a:rPr>
              <a:t>本簡報資料所提供資訊，包含前瞻性看法。這些前瞻性看法可能因風險、不確定性與假設等的不同狀況而超出我們的判斷，實際結果將可能與此看法有重大出入。由於這些風險、不確定性與假設等的不同狀況，本簡報資料中的前瞻性事件與狀況可能不會依預期發生。讀者不應完全依賴此前瞻性資訊。</a:t>
            </a:r>
          </a:p>
          <a:p>
            <a:pPr marL="457200" indent="-457200" algn="l">
              <a:lnSpc>
                <a:spcPct val="90000"/>
              </a:lnSpc>
              <a:spcBef>
                <a:spcPct val="20000"/>
              </a:spcBef>
              <a:buFontTx/>
              <a:buChar char="•"/>
            </a:pPr>
            <a:endParaRPr lang="zh-TW" altLang="en-US" sz="2200">
              <a:solidFill>
                <a:srgbClr val="000099"/>
              </a:solidFill>
              <a:latin typeface="標楷體" pitchFamily="65" charset="-120"/>
              <a:ea typeface="標楷體" pitchFamily="65" charset="-120"/>
            </a:endParaRPr>
          </a:p>
          <a:p>
            <a:pPr marL="457200" indent="-457200" algn="l">
              <a:lnSpc>
                <a:spcPct val="90000"/>
              </a:lnSpc>
              <a:spcBef>
                <a:spcPct val="20000"/>
              </a:spcBef>
              <a:buFontTx/>
              <a:buChar char="•"/>
            </a:pPr>
            <a:r>
              <a:rPr lang="zh-TW" altLang="en-US" sz="2200">
                <a:solidFill>
                  <a:srgbClr val="000099"/>
                </a:solidFill>
                <a:latin typeface="標楷體" pitchFamily="65" charset="-120"/>
                <a:ea typeface="標楷體" pitchFamily="65" charset="-120"/>
              </a:rPr>
              <a:t>同欣電子工業股份有限公司(本公司)已儘可能確保本簡報資料為正確無誤且並無遺漏及過時。然而，本公司概無就有關資料之可靠性、準確性或完備性做出任何明示或暗示之聲明或保證，且對本簡報資料任何內容或因倚賴該等內容所採取行動而直接或間接引致之任何損失概不負責。未經本公司許可的情況下，不可複製、修改、重新編譯、刪減或傳送本簡報任何內容，或將任何該等內容用於商業用途。</a:t>
            </a:r>
          </a:p>
        </p:txBody>
      </p:sp>
      <p:sp>
        <p:nvSpPr>
          <p:cNvPr id="84995" name="Rectangle 3"/>
          <p:cNvSpPr>
            <a:spLocks noChangeArrowheads="1"/>
          </p:cNvSpPr>
          <p:nvPr/>
        </p:nvSpPr>
        <p:spPr bwMode="auto">
          <a:xfrm>
            <a:off x="2846388" y="222250"/>
            <a:ext cx="2419350" cy="762000"/>
          </a:xfrm>
          <a:prstGeom prst="rect">
            <a:avLst/>
          </a:prstGeom>
          <a:noFill/>
          <a:ln w="9525">
            <a:noFill/>
            <a:miter lim="800000"/>
            <a:headEnd/>
            <a:tailEnd/>
          </a:ln>
          <a:effectLst/>
        </p:spPr>
        <p:txBody>
          <a:bodyPr wrap="none">
            <a:spAutoFit/>
          </a:bodyPr>
          <a:lstStyle/>
          <a:p>
            <a:pPr algn="r"/>
            <a:r>
              <a:rPr lang="zh-TW" altLang="en-US" sz="4400" b="1">
                <a:solidFill>
                  <a:srgbClr val="000099"/>
                </a:solidFill>
                <a:latin typeface="Arial" charset="0"/>
                <a:ea typeface="標楷體" pitchFamily="65" charset="-120"/>
              </a:rPr>
              <a:t>免責聲明</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119DC09E-7320-4EEF-8943-CA0F41C45D32}" type="slidenum">
              <a:rPr lang="zh-TW" altLang="en-US"/>
              <a:pPr/>
              <a:t>3</a:t>
            </a:fld>
            <a:endParaRPr lang="zh-TW" altLang="en-US"/>
          </a:p>
        </p:txBody>
      </p:sp>
      <p:sp>
        <p:nvSpPr>
          <p:cNvPr id="79874" name="Rectangle 2"/>
          <p:cNvSpPr>
            <a:spLocks noGrp="1" noChangeArrowheads="1"/>
          </p:cNvSpPr>
          <p:nvPr>
            <p:ph type="title"/>
          </p:nvPr>
        </p:nvSpPr>
        <p:spPr>
          <a:xfrm>
            <a:off x="1155700" y="152400"/>
            <a:ext cx="5334000" cy="914400"/>
          </a:xfrm>
        </p:spPr>
        <p:txBody>
          <a:bodyPr/>
          <a:lstStyle/>
          <a:p>
            <a:r>
              <a:rPr lang="zh-TW" altLang="en-US" sz="4400" b="1">
                <a:solidFill>
                  <a:srgbClr val="000099"/>
                </a:solidFill>
                <a:latin typeface="Century Gothic" pitchFamily="34" charset="0"/>
                <a:ea typeface="標楷體" pitchFamily="65" charset="-120"/>
              </a:rPr>
              <a:t>項　　　目</a:t>
            </a:r>
          </a:p>
        </p:txBody>
      </p:sp>
      <p:sp>
        <p:nvSpPr>
          <p:cNvPr id="79877" name="Text Box 5"/>
          <p:cNvSpPr txBox="1">
            <a:spLocks noChangeArrowheads="1"/>
          </p:cNvSpPr>
          <p:nvPr/>
        </p:nvSpPr>
        <p:spPr bwMode="auto">
          <a:xfrm>
            <a:off x="2676525" y="1931988"/>
            <a:ext cx="4953000" cy="1457325"/>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zh-TW" altLang="en-US" sz="3200" u="sng">
                <a:solidFill>
                  <a:srgbClr val="3333FF"/>
                </a:solidFill>
                <a:latin typeface="Century Gothic" pitchFamily="34" charset="0"/>
                <a:ea typeface="標楷體" pitchFamily="65" charset="-120"/>
              </a:rPr>
              <a:t>財務資訊</a:t>
            </a:r>
            <a:endParaRPr lang="zh-TW" altLang="en-US" sz="3200">
              <a:solidFill>
                <a:schemeClr val="bg2"/>
              </a:solidFill>
              <a:latin typeface="Century Gothic" pitchFamily="34" charset="0"/>
              <a:ea typeface="標楷體" pitchFamily="65" charset="-120"/>
            </a:endParaRPr>
          </a:p>
          <a:p>
            <a:pPr marL="457200" indent="-457200" algn="l">
              <a:spcBef>
                <a:spcPct val="80000"/>
              </a:spcBef>
              <a:buFontTx/>
              <a:buAutoNum type="arabicPeriod"/>
            </a:pPr>
            <a:r>
              <a:rPr lang="zh-TW" altLang="en-US" sz="3200">
                <a:solidFill>
                  <a:schemeClr val="bg2"/>
                </a:solidFill>
                <a:latin typeface="Century Gothic" pitchFamily="34" charset="0"/>
                <a:ea typeface="標楷體" pitchFamily="65" charset="-120"/>
              </a:rPr>
              <a:t>業務資訊</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3"/>
          <p:cNvSpPr>
            <a:spLocks noGrp="1"/>
          </p:cNvSpPr>
          <p:nvPr>
            <p:ph type="sldNum" sz="quarter" idx="12"/>
          </p:nvPr>
        </p:nvSpPr>
        <p:spPr/>
        <p:txBody>
          <a:bodyPr/>
          <a:lstStyle/>
          <a:p>
            <a:fld id="{EE373916-BA34-4029-A72D-F9279248C931}" type="slidenum">
              <a:rPr lang="zh-TW" altLang="en-US"/>
              <a:pPr/>
              <a:t>4</a:t>
            </a:fld>
            <a:endParaRPr lang="zh-TW" altLang="en-US"/>
          </a:p>
        </p:txBody>
      </p:sp>
      <p:sp>
        <p:nvSpPr>
          <p:cNvPr id="194581" name="Rectangle 21"/>
          <p:cNvSpPr>
            <a:spLocks noChangeArrowheads="1"/>
          </p:cNvSpPr>
          <p:nvPr/>
        </p:nvSpPr>
        <p:spPr bwMode="auto">
          <a:xfrm>
            <a:off x="157163" y="200025"/>
            <a:ext cx="7475537" cy="1082675"/>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600" b="1" u="sng" dirty="0" smtClean="0">
                <a:solidFill>
                  <a:srgbClr val="000066"/>
                </a:solidFill>
                <a:latin typeface="Arial" charset="0"/>
                <a:ea typeface="標楷體" pitchFamily="65" charset="-120"/>
              </a:rPr>
              <a:t>2021</a:t>
            </a:r>
            <a:r>
              <a:rPr lang="zh-TW" altLang="en-US" sz="3600" b="1" u="sng" dirty="0" smtClean="0">
                <a:solidFill>
                  <a:srgbClr val="000066"/>
                </a:solidFill>
                <a:latin typeface="標楷體" pitchFamily="65" charset="-120"/>
                <a:ea typeface="標楷體" pitchFamily="65" charset="-120"/>
              </a:rPr>
              <a:t>年</a:t>
            </a:r>
            <a:r>
              <a:rPr lang="zh-TW" altLang="en-US" sz="3600" b="1" u="sng" dirty="0" smtClean="0">
                <a:solidFill>
                  <a:srgbClr val="000066"/>
                </a:solidFill>
                <a:latin typeface="標楷體" pitchFamily="65" charset="-120"/>
                <a:ea typeface="標楷體" pitchFamily="65" charset="-120"/>
              </a:rPr>
              <a:t>第三季</a:t>
            </a:r>
            <a:r>
              <a:rPr lang="zh-TW" altLang="en-US" sz="3600" b="1" u="sng" dirty="0">
                <a:solidFill>
                  <a:srgbClr val="000066"/>
                </a:solidFill>
                <a:latin typeface="標楷體" pitchFamily="65" charset="-120"/>
                <a:ea typeface="標楷體" pitchFamily="65" charset="-120"/>
              </a:rPr>
              <a:t>合併損益</a:t>
            </a:r>
          </a:p>
          <a:p>
            <a:r>
              <a:rPr lang="zh-TW" altLang="en-US" sz="2800" b="1" u="sng" dirty="0">
                <a:solidFill>
                  <a:srgbClr val="000066"/>
                </a:solidFill>
                <a:latin typeface="標楷體" pitchFamily="65" charset="-120"/>
                <a:ea typeface="標楷體" pitchFamily="65" charset="-120"/>
              </a:rPr>
              <a:t>與前季比較</a:t>
            </a:r>
          </a:p>
        </p:txBody>
      </p:sp>
      <p:sp>
        <p:nvSpPr>
          <p:cNvPr id="194585" name="Text Box 25"/>
          <p:cNvSpPr txBox="1">
            <a:spLocks noChangeArrowheads="1"/>
          </p:cNvSpPr>
          <p:nvPr/>
        </p:nvSpPr>
        <p:spPr bwMode="auto">
          <a:xfrm>
            <a:off x="152400" y="6036213"/>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smtClean="0">
                <a:solidFill>
                  <a:schemeClr val="accent2"/>
                </a:solidFill>
                <a:latin typeface="Arial" charset="0"/>
                <a:ea typeface="標楷體" pitchFamily="65" charset="-120"/>
              </a:rPr>
              <a:t>* 2021</a:t>
            </a:r>
            <a:r>
              <a:rPr lang="zh-TW" altLang="en-US" sz="1600" b="1" dirty="0" smtClean="0">
                <a:solidFill>
                  <a:schemeClr val="accent2"/>
                </a:solidFill>
                <a:latin typeface="Arial" charset="0"/>
                <a:ea typeface="標楷體" pitchFamily="65" charset="-120"/>
              </a:rPr>
              <a:t>第</a:t>
            </a:r>
            <a:r>
              <a:rPr lang="zh-TW" altLang="en-US" sz="1600" b="1" dirty="0">
                <a:solidFill>
                  <a:schemeClr val="accent2"/>
                </a:solidFill>
                <a:latin typeface="Arial" charset="0"/>
                <a:ea typeface="標楷體" pitchFamily="65" charset="-120"/>
              </a:rPr>
              <a:t>二</a:t>
            </a:r>
            <a:r>
              <a:rPr lang="zh-TW" altLang="en-US" sz="1600" b="1" dirty="0" smtClean="0">
                <a:solidFill>
                  <a:schemeClr val="accent2"/>
                </a:solidFill>
                <a:latin typeface="Arial" charset="0"/>
                <a:ea typeface="標楷體" pitchFamily="65" charset="-120"/>
              </a:rPr>
              <a:t>季</a:t>
            </a:r>
            <a:r>
              <a:rPr lang="zh-TW" altLang="en-US" sz="1600" b="1" dirty="0" smtClean="0">
                <a:solidFill>
                  <a:schemeClr val="accent2"/>
                </a:solidFill>
                <a:latin typeface="Arial" charset="0"/>
                <a:ea typeface="標楷體" pitchFamily="65" charset="-120"/>
              </a:rPr>
              <a:t>加權</a:t>
            </a:r>
            <a:r>
              <a:rPr lang="zh-TW" altLang="en-US" sz="1600" b="1" dirty="0">
                <a:solidFill>
                  <a:schemeClr val="accent2"/>
                </a:solidFill>
                <a:latin typeface="Arial" charset="0"/>
                <a:ea typeface="標楷體" pitchFamily="65" charset="-120"/>
              </a:rPr>
              <a:t>平均流通在外股數</a:t>
            </a:r>
            <a:r>
              <a:rPr lang="en-US" altLang="zh-TW" sz="1600" b="1" dirty="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a:t>
            </a:r>
            <a:r>
              <a:rPr lang="en-US" altLang="zh-TW" sz="1600" b="1" dirty="0" smtClean="0">
                <a:solidFill>
                  <a:schemeClr val="accent2"/>
                </a:solidFill>
                <a:latin typeface="Arial" charset="0"/>
                <a:ea typeface="新細明體" charset="-120"/>
              </a:rPr>
              <a:t>178.474</a:t>
            </a:r>
            <a:r>
              <a:rPr lang="zh-TW" altLang="en-US" sz="1600" b="1" dirty="0" smtClean="0">
                <a:solidFill>
                  <a:schemeClr val="accent2"/>
                </a:solidFill>
                <a:latin typeface="Arial" charset="0"/>
                <a:ea typeface="標楷體" pitchFamily="65" charset="-120"/>
              </a:rPr>
              <a:t>百萬</a:t>
            </a:r>
            <a:endParaRPr lang="en-US" altLang="zh-TW" sz="1600" b="1" dirty="0" smtClean="0">
              <a:solidFill>
                <a:schemeClr val="accent2"/>
              </a:solidFill>
              <a:latin typeface="Arial" charset="0"/>
              <a:ea typeface="標楷體" pitchFamily="65" charset="-120"/>
            </a:endParaRPr>
          </a:p>
        </p:txBody>
      </p:sp>
      <p:sp>
        <p:nvSpPr>
          <p:cNvPr id="194590" name="Text Box 30"/>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a:solidFill>
                <a:srgbClr val="FF3300"/>
              </a:solidFill>
              <a:effectLst>
                <a:outerShdw blurRad="38100" dist="38100" dir="2700000" algn="tl">
                  <a:srgbClr val="C0C0C0"/>
                </a:outerShdw>
              </a:effectLst>
              <a:latin typeface="Century Gothic" pitchFamily="34" charset="0"/>
              <a:ea typeface="新細明體" charset="-120"/>
            </a:endParaRPr>
          </a:p>
        </p:txBody>
      </p:sp>
      <p:sp>
        <p:nvSpPr>
          <p:cNvPr id="8" name="Text Box 25"/>
          <p:cNvSpPr txBox="1">
            <a:spLocks noChangeArrowheads="1"/>
          </p:cNvSpPr>
          <p:nvPr/>
        </p:nvSpPr>
        <p:spPr bwMode="auto">
          <a:xfrm>
            <a:off x="152400" y="6279148"/>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smtClean="0">
                <a:solidFill>
                  <a:schemeClr val="accent2"/>
                </a:solidFill>
                <a:latin typeface="Arial" charset="0"/>
                <a:ea typeface="標楷體" pitchFamily="65" charset="-120"/>
              </a:rPr>
              <a:t>* 2021</a:t>
            </a:r>
            <a:r>
              <a:rPr lang="zh-TW" altLang="en-US" sz="1600" b="1" dirty="0" smtClean="0">
                <a:solidFill>
                  <a:schemeClr val="accent2"/>
                </a:solidFill>
                <a:latin typeface="Arial" charset="0"/>
                <a:ea typeface="標楷體" pitchFamily="65" charset="-120"/>
              </a:rPr>
              <a:t>第三季</a:t>
            </a:r>
            <a:r>
              <a:rPr lang="zh-TW" altLang="en-US" sz="1600" b="1" dirty="0" smtClean="0">
                <a:solidFill>
                  <a:schemeClr val="accent2"/>
                </a:solidFill>
                <a:latin typeface="Arial" charset="0"/>
                <a:ea typeface="標楷體" pitchFamily="65" charset="-120"/>
              </a:rPr>
              <a:t>加權</a:t>
            </a:r>
            <a:r>
              <a:rPr lang="zh-TW" altLang="en-US" sz="1600" b="1" dirty="0">
                <a:solidFill>
                  <a:schemeClr val="accent2"/>
                </a:solidFill>
                <a:latin typeface="Arial" charset="0"/>
                <a:ea typeface="標楷體" pitchFamily="65" charset="-120"/>
              </a:rPr>
              <a:t>平均流通在外股數</a:t>
            </a:r>
            <a:r>
              <a:rPr lang="en-US" altLang="zh-TW" sz="1600" b="1" dirty="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:178.474</a:t>
            </a:r>
            <a:r>
              <a:rPr lang="zh-TW" altLang="en-US" sz="1600" b="1" dirty="0" smtClean="0">
                <a:solidFill>
                  <a:schemeClr val="accent2"/>
                </a:solidFill>
                <a:latin typeface="Arial" charset="0"/>
                <a:ea typeface="標楷體" pitchFamily="65" charset="-120"/>
              </a:rPr>
              <a:t>百萬</a:t>
            </a:r>
            <a:endParaRPr lang="en-US" altLang="zh-TW" sz="1600" b="1" dirty="0" smtClean="0">
              <a:solidFill>
                <a:schemeClr val="accent2"/>
              </a:solidFill>
              <a:latin typeface="Arial" charset="0"/>
              <a:ea typeface="標楷體" pitchFamily="65" charset="-12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82701"/>
            <a:ext cx="8468008" cy="4837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337" y="1282700"/>
            <a:ext cx="8609845" cy="4996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投影片編號版面配置區 3"/>
          <p:cNvSpPr>
            <a:spLocks noGrp="1"/>
          </p:cNvSpPr>
          <p:nvPr>
            <p:ph type="sldNum" sz="quarter" idx="12"/>
          </p:nvPr>
        </p:nvSpPr>
        <p:spPr/>
        <p:txBody>
          <a:bodyPr/>
          <a:lstStyle/>
          <a:p>
            <a:fld id="{4BAD1CD1-8BFC-4FBA-A6FD-B61678727A4E}" type="slidenum">
              <a:rPr lang="zh-TW" altLang="en-US"/>
              <a:pPr/>
              <a:t>5</a:t>
            </a:fld>
            <a:endParaRPr lang="zh-TW" altLang="en-US"/>
          </a:p>
        </p:txBody>
      </p:sp>
      <p:sp>
        <p:nvSpPr>
          <p:cNvPr id="199703" name="Rectangle 23"/>
          <p:cNvSpPr>
            <a:spLocks noChangeArrowheads="1"/>
          </p:cNvSpPr>
          <p:nvPr/>
        </p:nvSpPr>
        <p:spPr bwMode="auto">
          <a:xfrm>
            <a:off x="157163" y="200025"/>
            <a:ext cx="7475537" cy="1082675"/>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600" b="1" u="sng" dirty="0" smtClean="0">
                <a:solidFill>
                  <a:srgbClr val="000066"/>
                </a:solidFill>
                <a:latin typeface="Arial" charset="0"/>
                <a:ea typeface="標楷體" pitchFamily="65" charset="-120"/>
              </a:rPr>
              <a:t>2021</a:t>
            </a:r>
            <a:r>
              <a:rPr lang="zh-TW" altLang="en-US" sz="3600" b="1" u="sng" dirty="0" smtClean="0">
                <a:solidFill>
                  <a:srgbClr val="000066"/>
                </a:solidFill>
                <a:latin typeface="標楷體" pitchFamily="65" charset="-120"/>
                <a:ea typeface="標楷體" pitchFamily="65" charset="-120"/>
              </a:rPr>
              <a:t>年</a:t>
            </a:r>
            <a:r>
              <a:rPr lang="zh-TW" altLang="en-US" sz="3600" b="1" u="sng" dirty="0" smtClean="0">
                <a:solidFill>
                  <a:srgbClr val="000066"/>
                </a:solidFill>
                <a:latin typeface="標楷體" pitchFamily="65" charset="-120"/>
                <a:ea typeface="標楷體" pitchFamily="65" charset="-120"/>
              </a:rPr>
              <a:t>第三季</a:t>
            </a:r>
            <a:r>
              <a:rPr lang="zh-TW" altLang="en-US" sz="3600" b="1" u="sng" dirty="0">
                <a:solidFill>
                  <a:srgbClr val="000066"/>
                </a:solidFill>
                <a:latin typeface="標楷體" pitchFamily="65" charset="-120"/>
                <a:ea typeface="標楷體" pitchFamily="65" charset="-120"/>
              </a:rPr>
              <a:t>合併損益</a:t>
            </a:r>
          </a:p>
          <a:p>
            <a:r>
              <a:rPr lang="zh-TW" altLang="en-US" sz="2800" b="1" u="sng" dirty="0">
                <a:solidFill>
                  <a:srgbClr val="000066"/>
                </a:solidFill>
                <a:latin typeface="標楷體" pitchFamily="65" charset="-120"/>
                <a:ea typeface="標楷體" pitchFamily="65" charset="-120"/>
              </a:rPr>
              <a:t>與去年同期比較</a:t>
            </a:r>
          </a:p>
        </p:txBody>
      </p:sp>
      <p:sp>
        <p:nvSpPr>
          <p:cNvPr id="199714" name="Text Box 34"/>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a:solidFill>
                <a:srgbClr val="FF3300"/>
              </a:solidFill>
              <a:effectLst>
                <a:outerShdw blurRad="38100" dist="38100" dir="2700000" algn="tl">
                  <a:srgbClr val="C0C0C0"/>
                </a:outerShdw>
              </a:effectLst>
              <a:latin typeface="Century Gothic" pitchFamily="34" charset="0"/>
              <a:ea typeface="新細明體" charset="-120"/>
            </a:endParaRPr>
          </a:p>
        </p:txBody>
      </p:sp>
      <p:sp>
        <p:nvSpPr>
          <p:cNvPr id="8" name="Text Box 25"/>
          <p:cNvSpPr txBox="1">
            <a:spLocks noChangeArrowheads="1"/>
          </p:cNvSpPr>
          <p:nvPr/>
        </p:nvSpPr>
        <p:spPr bwMode="auto">
          <a:xfrm>
            <a:off x="157163" y="6034995"/>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smtClean="0">
                <a:solidFill>
                  <a:schemeClr val="accent2"/>
                </a:solidFill>
                <a:latin typeface="Arial" charset="0"/>
                <a:ea typeface="標楷體" pitchFamily="65" charset="-120"/>
              </a:rPr>
              <a:t>* 2021</a:t>
            </a:r>
            <a:r>
              <a:rPr lang="zh-TW" altLang="en-US" sz="1600" b="1" dirty="0" smtClean="0">
                <a:solidFill>
                  <a:schemeClr val="accent2"/>
                </a:solidFill>
                <a:latin typeface="Arial" charset="0"/>
                <a:ea typeface="標楷體" pitchFamily="65" charset="-120"/>
              </a:rPr>
              <a:t>第三季</a:t>
            </a:r>
            <a:r>
              <a:rPr lang="zh-TW" altLang="en-US" sz="1600" b="1" dirty="0" smtClean="0">
                <a:solidFill>
                  <a:schemeClr val="accent2"/>
                </a:solidFill>
                <a:latin typeface="Arial" charset="0"/>
                <a:ea typeface="標楷體" pitchFamily="65" charset="-120"/>
              </a:rPr>
              <a:t>加權</a:t>
            </a:r>
            <a:r>
              <a:rPr lang="zh-TW" altLang="en-US" sz="1600" b="1" dirty="0">
                <a:solidFill>
                  <a:schemeClr val="accent2"/>
                </a:solidFill>
                <a:latin typeface="Arial" charset="0"/>
                <a:ea typeface="標楷體" pitchFamily="65" charset="-120"/>
              </a:rPr>
              <a:t>平均流通在外股數</a:t>
            </a:r>
            <a:r>
              <a:rPr lang="en-US" altLang="zh-TW" sz="1600" b="1" dirty="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a:t>
            </a:r>
            <a:r>
              <a:rPr lang="en-US" altLang="zh-TW" sz="1600" b="1" dirty="0">
                <a:solidFill>
                  <a:schemeClr val="accent2"/>
                </a:solidFill>
                <a:latin typeface="Arial" charset="0"/>
                <a:ea typeface="新細明體" charset="-120"/>
              </a:rPr>
              <a:t> </a:t>
            </a:r>
            <a:r>
              <a:rPr lang="en-US" altLang="zh-TW" sz="1600" b="1" dirty="0" smtClean="0">
                <a:solidFill>
                  <a:schemeClr val="accent2"/>
                </a:solidFill>
                <a:latin typeface="Arial" charset="0"/>
                <a:ea typeface="新細明體" charset="-120"/>
              </a:rPr>
              <a:t>178.474</a:t>
            </a:r>
            <a:r>
              <a:rPr lang="zh-TW" altLang="en-US" sz="1600" b="1" dirty="0" smtClean="0">
                <a:solidFill>
                  <a:schemeClr val="accent2"/>
                </a:solidFill>
                <a:latin typeface="Arial" charset="0"/>
                <a:ea typeface="標楷體" pitchFamily="65" charset="-120"/>
              </a:rPr>
              <a:t>百萬</a:t>
            </a:r>
            <a:endParaRPr lang="en-US" altLang="zh-TW" sz="1600" b="1" dirty="0" smtClean="0">
              <a:solidFill>
                <a:schemeClr val="accent2"/>
              </a:solidFill>
              <a:latin typeface="Arial" charset="0"/>
              <a:ea typeface="標楷體" pitchFamily="65" charset="-120"/>
            </a:endParaRPr>
          </a:p>
        </p:txBody>
      </p:sp>
      <p:sp>
        <p:nvSpPr>
          <p:cNvPr id="9" name="Text Box 25"/>
          <p:cNvSpPr txBox="1">
            <a:spLocks noChangeArrowheads="1"/>
          </p:cNvSpPr>
          <p:nvPr/>
        </p:nvSpPr>
        <p:spPr bwMode="auto">
          <a:xfrm>
            <a:off x="152400" y="6279148"/>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smtClean="0">
                <a:solidFill>
                  <a:schemeClr val="accent2"/>
                </a:solidFill>
                <a:latin typeface="Arial" charset="0"/>
                <a:ea typeface="標楷體" pitchFamily="65" charset="-120"/>
              </a:rPr>
              <a:t>* 2020</a:t>
            </a:r>
            <a:r>
              <a:rPr lang="zh-TW" altLang="en-US" sz="1600" b="1" dirty="0" smtClean="0">
                <a:solidFill>
                  <a:schemeClr val="accent2"/>
                </a:solidFill>
                <a:latin typeface="Arial" charset="0"/>
                <a:ea typeface="標楷體" pitchFamily="65" charset="-120"/>
              </a:rPr>
              <a:t>第三季</a:t>
            </a:r>
            <a:r>
              <a:rPr lang="zh-TW" altLang="en-US" sz="1600" b="1" dirty="0" smtClean="0">
                <a:solidFill>
                  <a:schemeClr val="accent2"/>
                </a:solidFill>
                <a:latin typeface="Arial" charset="0"/>
                <a:ea typeface="標楷體" pitchFamily="65" charset="-120"/>
              </a:rPr>
              <a:t>加權</a:t>
            </a:r>
            <a:r>
              <a:rPr lang="zh-TW" altLang="en-US" sz="1600" b="1" dirty="0">
                <a:solidFill>
                  <a:schemeClr val="accent2"/>
                </a:solidFill>
                <a:latin typeface="Arial" charset="0"/>
                <a:ea typeface="標楷體" pitchFamily="65" charset="-120"/>
              </a:rPr>
              <a:t>平均流通在外股數</a:t>
            </a:r>
            <a:r>
              <a:rPr lang="en-US" altLang="zh-TW" sz="1600" b="1" dirty="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a:t>
            </a:r>
            <a:r>
              <a:rPr lang="en-US" altLang="zh-TW" sz="1600" b="1" dirty="0">
                <a:solidFill>
                  <a:schemeClr val="accent2"/>
                </a:solidFill>
                <a:latin typeface="Arial" charset="0"/>
                <a:ea typeface="新細明體" charset="-120"/>
              </a:rPr>
              <a:t> </a:t>
            </a:r>
            <a:r>
              <a:rPr lang="en-US" altLang="zh-TW" sz="1600" b="1" dirty="0" smtClean="0">
                <a:solidFill>
                  <a:schemeClr val="accent2"/>
                </a:solidFill>
                <a:latin typeface="Arial" charset="0"/>
                <a:ea typeface="新細明體" charset="-120"/>
              </a:rPr>
              <a:t>217.229</a:t>
            </a:r>
            <a:r>
              <a:rPr lang="zh-TW" altLang="en-US" sz="1600" b="1" dirty="0" smtClean="0">
                <a:solidFill>
                  <a:schemeClr val="accent2"/>
                </a:solidFill>
                <a:latin typeface="Arial" charset="0"/>
                <a:ea typeface="標楷體" pitchFamily="65" charset="-120"/>
              </a:rPr>
              <a:t>百萬</a:t>
            </a:r>
            <a:endParaRPr lang="en-US" altLang="zh-TW" sz="1600" b="1" dirty="0" smtClean="0">
              <a:solidFill>
                <a:schemeClr val="accent2"/>
              </a:solidFill>
              <a:latin typeface="Arial" charset="0"/>
              <a:ea typeface="標楷體" pitchFamily="65" charset="-12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3"/>
          <p:cNvSpPr>
            <a:spLocks noGrp="1"/>
          </p:cNvSpPr>
          <p:nvPr>
            <p:ph type="sldNum" sz="quarter" idx="12"/>
          </p:nvPr>
        </p:nvSpPr>
        <p:spPr/>
        <p:txBody>
          <a:bodyPr/>
          <a:lstStyle/>
          <a:p>
            <a:fld id="{4BAD1CD1-8BFC-4FBA-A6FD-B61678727A4E}" type="slidenum">
              <a:rPr lang="zh-TW" altLang="en-US"/>
              <a:pPr/>
              <a:t>6</a:t>
            </a:fld>
            <a:endParaRPr lang="zh-TW" altLang="en-US"/>
          </a:p>
        </p:txBody>
      </p:sp>
      <p:sp>
        <p:nvSpPr>
          <p:cNvPr id="199703" name="Rectangle 23"/>
          <p:cNvSpPr>
            <a:spLocks noChangeArrowheads="1"/>
          </p:cNvSpPr>
          <p:nvPr/>
        </p:nvSpPr>
        <p:spPr bwMode="auto">
          <a:xfrm>
            <a:off x="157163" y="200025"/>
            <a:ext cx="7475537" cy="1082675"/>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600" b="1" u="sng" dirty="0" smtClean="0">
                <a:solidFill>
                  <a:srgbClr val="000066"/>
                </a:solidFill>
                <a:latin typeface="Arial" charset="0"/>
                <a:ea typeface="標楷體" pitchFamily="65" charset="-120"/>
              </a:rPr>
              <a:t>2021</a:t>
            </a:r>
            <a:r>
              <a:rPr lang="zh-TW" altLang="en-US" sz="3600" b="1" u="sng" dirty="0" smtClean="0">
                <a:solidFill>
                  <a:srgbClr val="000066"/>
                </a:solidFill>
                <a:latin typeface="標楷體" pitchFamily="65" charset="-120"/>
                <a:ea typeface="標楷體" pitchFamily="65" charset="-120"/>
              </a:rPr>
              <a:t>年前三季合併</a:t>
            </a:r>
            <a:r>
              <a:rPr lang="zh-TW" altLang="en-US" sz="3600" b="1" u="sng" dirty="0">
                <a:solidFill>
                  <a:srgbClr val="000066"/>
                </a:solidFill>
                <a:latin typeface="標楷體" pitchFamily="65" charset="-120"/>
                <a:ea typeface="標楷體" pitchFamily="65" charset="-120"/>
              </a:rPr>
              <a:t>損益</a:t>
            </a:r>
          </a:p>
          <a:p>
            <a:r>
              <a:rPr lang="zh-TW" altLang="en-US" sz="2800" b="1" u="sng" dirty="0">
                <a:solidFill>
                  <a:srgbClr val="000066"/>
                </a:solidFill>
                <a:latin typeface="標楷體" pitchFamily="65" charset="-120"/>
                <a:ea typeface="標楷體" pitchFamily="65" charset="-120"/>
              </a:rPr>
              <a:t>與去年同期比較</a:t>
            </a:r>
          </a:p>
        </p:txBody>
      </p:sp>
      <p:sp>
        <p:nvSpPr>
          <p:cNvPr id="199714" name="Text Box 34"/>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a:solidFill>
                <a:srgbClr val="FF3300"/>
              </a:solidFill>
              <a:effectLst>
                <a:outerShdw blurRad="38100" dist="38100" dir="2700000" algn="tl">
                  <a:srgbClr val="C0C0C0"/>
                </a:outerShdw>
              </a:effectLst>
              <a:latin typeface="Century Gothic" pitchFamily="34" charset="0"/>
              <a:ea typeface="新細明體" charset="-120"/>
            </a:endParaRPr>
          </a:p>
        </p:txBody>
      </p:sp>
      <p:sp>
        <p:nvSpPr>
          <p:cNvPr id="8" name="Text Box 25"/>
          <p:cNvSpPr txBox="1">
            <a:spLocks noChangeArrowheads="1"/>
          </p:cNvSpPr>
          <p:nvPr/>
        </p:nvSpPr>
        <p:spPr bwMode="auto">
          <a:xfrm>
            <a:off x="157163" y="6034995"/>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smtClean="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2021</a:t>
            </a:r>
            <a:r>
              <a:rPr lang="zh-TW" altLang="en-US" sz="1600" b="1" dirty="0" smtClean="0">
                <a:solidFill>
                  <a:schemeClr val="accent2"/>
                </a:solidFill>
                <a:latin typeface="Arial" charset="0"/>
                <a:ea typeface="標楷體" pitchFamily="65" charset="-120"/>
              </a:rPr>
              <a:t>前三季加權</a:t>
            </a:r>
            <a:r>
              <a:rPr lang="zh-TW" altLang="en-US" sz="1600" b="1" dirty="0">
                <a:solidFill>
                  <a:schemeClr val="accent2"/>
                </a:solidFill>
                <a:latin typeface="Arial" charset="0"/>
                <a:ea typeface="標楷體" pitchFamily="65" charset="-120"/>
              </a:rPr>
              <a:t>平均流通在外股數</a:t>
            </a:r>
            <a:r>
              <a:rPr lang="en-US" altLang="zh-TW" sz="1600" b="1" dirty="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a:t>
            </a:r>
            <a:r>
              <a:rPr lang="en-US" altLang="zh-TW" sz="1600" b="1" dirty="0">
                <a:solidFill>
                  <a:schemeClr val="accent2"/>
                </a:solidFill>
                <a:latin typeface="Arial" charset="0"/>
                <a:ea typeface="新細明體" charset="-120"/>
              </a:rPr>
              <a:t> </a:t>
            </a:r>
            <a:r>
              <a:rPr lang="en-US" altLang="zh-TW" sz="1600" b="1" dirty="0" smtClean="0">
                <a:solidFill>
                  <a:schemeClr val="accent2"/>
                </a:solidFill>
                <a:latin typeface="Arial" charset="0"/>
                <a:ea typeface="新細明體" charset="-120"/>
              </a:rPr>
              <a:t>178.474</a:t>
            </a:r>
            <a:r>
              <a:rPr lang="zh-TW" altLang="en-US" sz="1600" b="1" dirty="0" smtClean="0">
                <a:solidFill>
                  <a:schemeClr val="accent2"/>
                </a:solidFill>
                <a:latin typeface="Arial" charset="0"/>
                <a:ea typeface="標楷體" pitchFamily="65" charset="-120"/>
              </a:rPr>
              <a:t>百萬</a:t>
            </a:r>
            <a:endParaRPr lang="en-US" altLang="zh-TW" sz="1600" b="1" dirty="0" smtClean="0">
              <a:solidFill>
                <a:schemeClr val="accent2"/>
              </a:solidFill>
              <a:latin typeface="Arial" charset="0"/>
              <a:ea typeface="標楷體" pitchFamily="65" charset="-120"/>
            </a:endParaRPr>
          </a:p>
        </p:txBody>
      </p:sp>
      <p:sp>
        <p:nvSpPr>
          <p:cNvPr id="9" name="Text Box 25"/>
          <p:cNvSpPr txBox="1">
            <a:spLocks noChangeArrowheads="1"/>
          </p:cNvSpPr>
          <p:nvPr/>
        </p:nvSpPr>
        <p:spPr bwMode="auto">
          <a:xfrm>
            <a:off x="152400" y="6279148"/>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smtClean="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2020</a:t>
            </a:r>
            <a:r>
              <a:rPr lang="zh-TW" altLang="en-US" sz="1600" b="1" dirty="0">
                <a:solidFill>
                  <a:schemeClr val="accent2"/>
                </a:solidFill>
                <a:latin typeface="Arial" charset="0"/>
                <a:ea typeface="標楷體" pitchFamily="65" charset="-120"/>
              </a:rPr>
              <a:t>前三季加權</a:t>
            </a:r>
            <a:r>
              <a:rPr lang="zh-TW" altLang="en-US" sz="1600" b="1" dirty="0">
                <a:solidFill>
                  <a:schemeClr val="accent2"/>
                </a:solidFill>
                <a:latin typeface="Arial" charset="0"/>
                <a:ea typeface="標楷體" pitchFamily="65" charset="-120"/>
              </a:rPr>
              <a:t>平均流通在外股數</a:t>
            </a:r>
            <a:r>
              <a:rPr lang="en-US" altLang="zh-TW" sz="1600" b="1" dirty="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a:t>
            </a:r>
            <a:r>
              <a:rPr lang="en-US" altLang="zh-TW" sz="1600" b="1" dirty="0">
                <a:solidFill>
                  <a:schemeClr val="accent2"/>
                </a:solidFill>
                <a:latin typeface="Arial" charset="0"/>
                <a:ea typeface="新細明體" charset="-120"/>
              </a:rPr>
              <a:t> </a:t>
            </a:r>
            <a:r>
              <a:rPr lang="en-US" altLang="zh-TW" sz="1600" b="1" dirty="0" smtClean="0">
                <a:solidFill>
                  <a:schemeClr val="accent2"/>
                </a:solidFill>
                <a:latin typeface="Arial" charset="0"/>
                <a:ea typeface="新細明體" charset="-120"/>
              </a:rPr>
              <a:t>185.872</a:t>
            </a:r>
            <a:r>
              <a:rPr lang="zh-TW" altLang="en-US" sz="1600" b="1" dirty="0" smtClean="0">
                <a:solidFill>
                  <a:schemeClr val="accent2"/>
                </a:solidFill>
                <a:latin typeface="Arial" charset="0"/>
                <a:ea typeface="標楷體" pitchFamily="65" charset="-120"/>
              </a:rPr>
              <a:t>百萬</a:t>
            </a:r>
            <a:endParaRPr lang="en-US" altLang="zh-TW" sz="1600" b="1" dirty="0" smtClean="0">
              <a:solidFill>
                <a:schemeClr val="accent2"/>
              </a:solidFill>
              <a:latin typeface="Arial" charset="0"/>
              <a:ea typeface="標楷體" pitchFamily="65" charset="-12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3" y="1282700"/>
            <a:ext cx="8805768" cy="4921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0433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fld id="{16CC9ABA-22A0-41B5-AF23-CDD397321DD8}" type="slidenum">
              <a:rPr lang="zh-TW" altLang="en-US"/>
              <a:pPr/>
              <a:t>7</a:t>
            </a:fld>
            <a:endParaRPr lang="zh-TW" altLang="en-US"/>
          </a:p>
        </p:txBody>
      </p:sp>
      <p:sp>
        <p:nvSpPr>
          <p:cNvPr id="198675" name="Rectangle 19"/>
          <p:cNvSpPr>
            <a:spLocks noChangeArrowheads="1"/>
          </p:cNvSpPr>
          <p:nvPr/>
        </p:nvSpPr>
        <p:spPr bwMode="auto">
          <a:xfrm>
            <a:off x="355600" y="165100"/>
            <a:ext cx="7124700" cy="914400"/>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000" b="1" u="sng" dirty="0" smtClean="0">
                <a:solidFill>
                  <a:srgbClr val="000066"/>
                </a:solidFill>
                <a:latin typeface="Arial" charset="0"/>
                <a:ea typeface="標楷體" pitchFamily="65" charset="-120"/>
              </a:rPr>
              <a:t>2021</a:t>
            </a:r>
            <a:r>
              <a:rPr lang="zh-TW" altLang="en-US" sz="3000" b="1" u="sng" dirty="0" smtClean="0">
                <a:solidFill>
                  <a:srgbClr val="000066"/>
                </a:solidFill>
                <a:latin typeface="標楷體" pitchFamily="65" charset="-120"/>
                <a:ea typeface="標楷體" pitchFamily="65" charset="-120"/>
              </a:rPr>
              <a:t>年</a:t>
            </a:r>
            <a:r>
              <a:rPr lang="zh-TW" altLang="en-US" sz="3000" b="1" u="sng" dirty="0" smtClean="0">
                <a:solidFill>
                  <a:srgbClr val="000066"/>
                </a:solidFill>
                <a:latin typeface="標楷體" pitchFamily="65" charset="-120"/>
                <a:ea typeface="標楷體" pitchFamily="65" charset="-120"/>
              </a:rPr>
              <a:t>第三季</a:t>
            </a:r>
            <a:r>
              <a:rPr lang="zh-TW" altLang="en-US" sz="3000" b="1" u="sng" dirty="0">
                <a:solidFill>
                  <a:srgbClr val="000066"/>
                </a:solidFill>
                <a:latin typeface="標楷體" pitchFamily="65" charset="-120"/>
                <a:ea typeface="標楷體" pitchFamily="65" charset="-120"/>
              </a:rPr>
              <a:t>營運成果</a:t>
            </a:r>
            <a:endParaRPr lang="en-US" altLang="zh-TW" sz="3000" b="1" u="sng" dirty="0">
              <a:solidFill>
                <a:srgbClr val="000066"/>
              </a:solidFill>
              <a:latin typeface="標楷體" pitchFamily="65" charset="-120"/>
              <a:ea typeface="標楷體" pitchFamily="65" charset="-120"/>
            </a:endParaRPr>
          </a:p>
        </p:txBody>
      </p:sp>
      <p:sp>
        <p:nvSpPr>
          <p:cNvPr id="198686" name="Text Box 30"/>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387475"/>
            <a:ext cx="8612863" cy="5121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fld id="{B04FE180-D96B-4481-B6AF-31E44A3C4985}" type="slidenum">
              <a:rPr lang="zh-TW" altLang="en-US"/>
              <a:pPr/>
              <a:t>8</a:t>
            </a:fld>
            <a:endParaRPr lang="zh-TW" altLang="en-US"/>
          </a:p>
        </p:txBody>
      </p:sp>
      <p:sp>
        <p:nvSpPr>
          <p:cNvPr id="197634" name="Rectangle 2"/>
          <p:cNvSpPr>
            <a:spLocks noChangeArrowheads="1"/>
          </p:cNvSpPr>
          <p:nvPr/>
        </p:nvSpPr>
        <p:spPr bwMode="auto">
          <a:xfrm>
            <a:off x="609600" y="152400"/>
            <a:ext cx="6464300" cy="914400"/>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000" b="1" u="sng" dirty="0" smtClean="0">
                <a:solidFill>
                  <a:srgbClr val="000066"/>
                </a:solidFill>
                <a:latin typeface="標楷體" panose="03000509000000000000" pitchFamily="65" charset="-120"/>
                <a:ea typeface="標楷體" panose="03000509000000000000" pitchFamily="65" charset="-120"/>
              </a:rPr>
              <a:t>2021</a:t>
            </a:r>
            <a:r>
              <a:rPr lang="zh-TW" altLang="en-US" sz="3000" b="1" u="sng" dirty="0" smtClean="0">
                <a:solidFill>
                  <a:srgbClr val="000066"/>
                </a:solidFill>
                <a:latin typeface="標楷體" pitchFamily="65" charset="-120"/>
                <a:ea typeface="標楷體" pitchFamily="65" charset="-120"/>
              </a:rPr>
              <a:t>年</a:t>
            </a:r>
            <a:r>
              <a:rPr lang="en-US" altLang="zh-TW" sz="3000" b="1" u="sng" dirty="0" smtClean="0">
                <a:solidFill>
                  <a:srgbClr val="000066"/>
                </a:solidFill>
                <a:latin typeface="標楷體" pitchFamily="65" charset="-120"/>
                <a:ea typeface="標楷體" pitchFamily="65" charset="-120"/>
              </a:rPr>
              <a:t>9</a:t>
            </a:r>
            <a:r>
              <a:rPr lang="zh-TW" altLang="en-US" sz="3000" b="1" u="sng" dirty="0" smtClean="0">
                <a:solidFill>
                  <a:srgbClr val="000066"/>
                </a:solidFill>
                <a:latin typeface="標楷體" pitchFamily="65" charset="-120"/>
                <a:ea typeface="標楷體" pitchFamily="65" charset="-120"/>
              </a:rPr>
              <a:t>月</a:t>
            </a:r>
            <a:r>
              <a:rPr lang="en-US" altLang="zh-TW" sz="3000" b="1" u="sng" dirty="0" smtClean="0">
                <a:solidFill>
                  <a:srgbClr val="000066"/>
                </a:solidFill>
                <a:latin typeface="標楷體" pitchFamily="65" charset="-120"/>
                <a:ea typeface="標楷體" pitchFamily="65" charset="-120"/>
              </a:rPr>
              <a:t>30</a:t>
            </a:r>
            <a:r>
              <a:rPr lang="zh-TW" altLang="en-US" sz="3000" b="1" u="sng" dirty="0" smtClean="0">
                <a:solidFill>
                  <a:srgbClr val="000066"/>
                </a:solidFill>
                <a:latin typeface="標楷體" pitchFamily="65" charset="-120"/>
                <a:ea typeface="標楷體" pitchFamily="65" charset="-120"/>
              </a:rPr>
              <a:t>日                   合併</a:t>
            </a:r>
            <a:r>
              <a:rPr lang="zh-TW" altLang="en-US" sz="3000" b="1" u="sng" dirty="0">
                <a:solidFill>
                  <a:srgbClr val="000066"/>
                </a:solidFill>
                <a:latin typeface="標楷體" pitchFamily="65" charset="-120"/>
                <a:ea typeface="標楷體" pitchFamily="65" charset="-120"/>
              </a:rPr>
              <a:t>簡明資產負債表</a:t>
            </a:r>
          </a:p>
        </p:txBody>
      </p:sp>
      <p:sp>
        <p:nvSpPr>
          <p:cNvPr id="197656" name="Text Box 24"/>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387475"/>
            <a:ext cx="8549489" cy="518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B68EBBA8-670E-4737-A162-32BDB9FB0B37}" type="slidenum">
              <a:rPr lang="zh-TW" altLang="en-US"/>
              <a:pPr/>
              <a:t>9</a:t>
            </a:fld>
            <a:endParaRPr lang="zh-TW" altLang="en-US"/>
          </a:p>
        </p:txBody>
      </p:sp>
      <p:sp>
        <p:nvSpPr>
          <p:cNvPr id="215042" name="Rectangle 2050"/>
          <p:cNvSpPr>
            <a:spLocks noGrp="1" noChangeArrowheads="1"/>
          </p:cNvSpPr>
          <p:nvPr>
            <p:ph type="title"/>
          </p:nvPr>
        </p:nvSpPr>
        <p:spPr/>
        <p:txBody>
          <a:bodyPr/>
          <a:lstStyle/>
          <a:p>
            <a:r>
              <a:rPr lang="zh-TW" altLang="en-US" sz="4400" b="1">
                <a:solidFill>
                  <a:srgbClr val="000099"/>
                </a:solidFill>
                <a:latin typeface="Century Gothic" pitchFamily="34" charset="0"/>
                <a:ea typeface="標楷體" pitchFamily="65" charset="-120"/>
              </a:rPr>
              <a:t>項　　　目</a:t>
            </a:r>
          </a:p>
        </p:txBody>
      </p:sp>
      <p:sp>
        <p:nvSpPr>
          <p:cNvPr id="215043" name="Text Box 2051"/>
          <p:cNvSpPr txBox="1">
            <a:spLocks noChangeArrowheads="1"/>
          </p:cNvSpPr>
          <p:nvPr/>
        </p:nvSpPr>
        <p:spPr bwMode="auto">
          <a:xfrm>
            <a:off x="2727325" y="1919288"/>
            <a:ext cx="4953000" cy="1457325"/>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zh-TW" altLang="en-US" sz="3200">
                <a:solidFill>
                  <a:schemeClr val="bg2"/>
                </a:solidFill>
                <a:latin typeface="Century Gothic" pitchFamily="34" charset="0"/>
                <a:ea typeface="標楷體" pitchFamily="65" charset="-120"/>
              </a:rPr>
              <a:t>財務資訊</a:t>
            </a:r>
          </a:p>
          <a:p>
            <a:pPr marL="457200" indent="-457200" algn="l">
              <a:spcBef>
                <a:spcPct val="80000"/>
              </a:spcBef>
              <a:buFontTx/>
              <a:buAutoNum type="arabicPeriod"/>
            </a:pPr>
            <a:r>
              <a:rPr lang="zh-TW" altLang="en-US" sz="3200" u="sng">
                <a:solidFill>
                  <a:schemeClr val="hlink"/>
                </a:solidFill>
                <a:latin typeface="Century Gothic" pitchFamily="34" charset="0"/>
                <a:ea typeface="標楷體" pitchFamily="65" charset="-120"/>
              </a:rPr>
              <a:t>業務資訊</a:t>
            </a:r>
          </a:p>
        </p:txBody>
      </p:sp>
    </p:spTree>
  </p:cSld>
  <p:clrMapOvr>
    <a:masterClrMapping/>
  </p:clrMapOvr>
</p:sld>
</file>

<file path=ppt/theme/theme1.xml><?xml version="1.0" encoding="utf-8"?>
<a:theme xmlns:a="http://schemas.openxmlformats.org/drawingml/2006/main" name="TH-Std">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6699FF"/>
      </a:folHlink>
    </a:clrScheme>
    <a:fontScheme name="TH-St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H-St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St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St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St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St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St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St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C:\WINDOWS\Desktop\TH-Std.pot</Template>
  <TotalTime>11029</TotalTime>
  <Words>745</Words>
  <Application>Microsoft Office PowerPoint</Application>
  <PresentationFormat>如螢幕大小 (4:3)</PresentationFormat>
  <Paragraphs>168</Paragraphs>
  <Slides>17</Slides>
  <Notes>1</Notes>
  <HiddenSlides>0</HiddenSlides>
  <MMClips>0</MMClips>
  <ScaleCrop>false</ScaleCrop>
  <HeadingPairs>
    <vt:vector size="4" baseType="variant">
      <vt:variant>
        <vt:lpstr>佈景主題</vt:lpstr>
      </vt:variant>
      <vt:variant>
        <vt:i4>1</vt:i4>
      </vt:variant>
      <vt:variant>
        <vt:lpstr>投影片標題</vt:lpstr>
      </vt:variant>
      <vt:variant>
        <vt:i4>17</vt:i4>
      </vt:variant>
    </vt:vector>
  </HeadingPairs>
  <TitlesOfParts>
    <vt:vector size="18" baseType="lpstr">
      <vt:lpstr>TH-Std</vt:lpstr>
      <vt:lpstr>同欣電子 2021年第三季 法人說明會</vt:lpstr>
      <vt:lpstr>PowerPoint 簡報</vt:lpstr>
      <vt:lpstr>項　　　目</vt:lpstr>
      <vt:lpstr>PowerPoint 簡報</vt:lpstr>
      <vt:lpstr>PowerPoint 簡報</vt:lpstr>
      <vt:lpstr>PowerPoint 簡報</vt:lpstr>
      <vt:lpstr>PowerPoint 簡報</vt:lpstr>
      <vt:lpstr>PowerPoint 簡報</vt:lpstr>
      <vt:lpstr>項　　　目</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paking_shen</cp:lastModifiedBy>
  <cp:revision>1144</cp:revision>
  <cp:lastPrinted>2021-04-22T03:13:19Z</cp:lastPrinted>
  <dcterms:created xsi:type="dcterms:W3CDTF">2007-10-17T06:14:12Z</dcterms:created>
  <dcterms:modified xsi:type="dcterms:W3CDTF">2021-11-05T03:43:48Z</dcterms:modified>
</cp:coreProperties>
</file>