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9"/>
  </p:notesMasterIdLst>
  <p:handoutMasterIdLst>
    <p:handoutMasterId r:id="rId20"/>
  </p:handoutMasterIdLst>
  <p:sldIdLst>
    <p:sldId id="256" r:id="rId2"/>
    <p:sldId id="275" r:id="rId3"/>
    <p:sldId id="270" r:id="rId4"/>
    <p:sldId id="334" r:id="rId5"/>
    <p:sldId id="339" r:id="rId6"/>
    <p:sldId id="373" r:id="rId7"/>
    <p:sldId id="338" r:id="rId8"/>
    <p:sldId id="337" r:id="rId9"/>
    <p:sldId id="341" r:id="rId10"/>
    <p:sldId id="366" r:id="rId11"/>
    <p:sldId id="367" r:id="rId12"/>
    <p:sldId id="368" r:id="rId13"/>
    <p:sldId id="369" r:id="rId14"/>
    <p:sldId id="370" r:id="rId15"/>
    <p:sldId id="371" r:id="rId16"/>
    <p:sldId id="372" r:id="rId17"/>
    <p:sldId id="318" r:id="rId18"/>
  </p:sldIdLst>
  <p:sldSz cx="9144000" cy="6858000" type="screen4x3"/>
  <p:notesSz cx="7104063" cy="10234613"/>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33CC"/>
    <a:srgbClr val="000099"/>
    <a:srgbClr val="EAEAEA"/>
    <a:srgbClr val="3333FF"/>
    <a:srgbClr val="C0C0C0"/>
    <a:srgbClr val="0099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23" autoAdjust="0"/>
    <p:restoredTop sz="85996" autoAdjust="0"/>
  </p:normalViewPr>
  <p:slideViewPr>
    <p:cSldViewPr snapToGrid="0">
      <p:cViewPr>
        <p:scale>
          <a:sx n="70" d="100"/>
          <a:sy n="70" d="100"/>
        </p:scale>
        <p:origin x="-1384" y="-24"/>
      </p:cViewPr>
      <p:guideLst>
        <p:guide orient="horz" pos="3920"/>
        <p:guide pos="2880"/>
      </p:guideLst>
    </p:cSldViewPr>
  </p:slideViewPr>
  <p:outlineViewPr>
    <p:cViewPr>
      <p:scale>
        <a:sx n="33" d="100"/>
        <a:sy n="33" d="100"/>
      </p:scale>
      <p:origin x="0" y="56"/>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7.xml"/><Relationship Id="rId7" Type="http://schemas.openxmlformats.org/officeDocument/2006/relationships/slide" Target="slides/slide12.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1.xml"/><Relationship Id="rId5" Type="http://schemas.openxmlformats.org/officeDocument/2006/relationships/slide" Target="slides/slide10.xml"/><Relationship Id="rId10" Type="http://schemas.openxmlformats.org/officeDocument/2006/relationships/slide" Target="slides/slide15.xml"/><Relationship Id="rId4" Type="http://schemas.openxmlformats.org/officeDocument/2006/relationships/slide" Target="slides/slide9.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62467" name="Rectangle 3"/>
          <p:cNvSpPr>
            <a:spLocks noGrp="1" noChangeArrowheads="1"/>
          </p:cNvSpPr>
          <p:nvPr>
            <p:ph type="dt" sz="quarter"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62468" name="Rectangle 4"/>
          <p:cNvSpPr>
            <a:spLocks noGrp="1" noChangeArrowheads="1"/>
          </p:cNvSpPr>
          <p:nvPr>
            <p:ph type="ftr" sz="quarter" idx="2"/>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62469" name="Rectangle 5"/>
          <p:cNvSpPr>
            <a:spLocks noGrp="1" noChangeArrowheads="1"/>
          </p:cNvSpPr>
          <p:nvPr>
            <p:ph type="sldNum" sz="quarter" idx="3"/>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8160C1D7-32E9-4354-893E-E0312BB02F7F}" type="slidenum">
              <a:rPr lang="zh-TW" altLang="en-US"/>
              <a:pPr/>
              <a:t>‹#›</a:t>
            </a:fld>
            <a:endParaRPr lang="zh-TW" altLang="en-US"/>
          </a:p>
        </p:txBody>
      </p:sp>
    </p:spTree>
    <p:extLst>
      <p:ext uri="{BB962C8B-B14F-4D97-AF65-F5344CB8AC3E}">
        <p14:creationId xmlns:p14="http://schemas.microsoft.com/office/powerpoint/2010/main" val="647898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10243" name="Rectangle 3"/>
          <p:cNvSpPr>
            <a:spLocks noGrp="1" noChangeArrowheads="1"/>
          </p:cNvSpPr>
          <p:nvPr>
            <p:ph type="dt"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10244" name="Rectangle 4"/>
          <p:cNvSpPr>
            <a:spLocks noGrp="1" noRot="1" noChangeAspect="1" noChangeArrowheads="1" noTextEdit="1"/>
          </p:cNvSpPr>
          <p:nvPr>
            <p:ph type="sldImg" idx="2"/>
          </p:nvPr>
        </p:nvSpPr>
        <p:spPr bwMode="auto">
          <a:xfrm>
            <a:off x="998538" y="768350"/>
            <a:ext cx="5116512" cy="3836988"/>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785" y="4860925"/>
            <a:ext cx="5210493" cy="4605338"/>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46" name="Rectangle 6"/>
          <p:cNvSpPr>
            <a:spLocks noGrp="1" noChangeArrowheads="1"/>
          </p:cNvSpPr>
          <p:nvPr>
            <p:ph type="ftr" sz="quarter" idx="4"/>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10247" name="Rectangle 7"/>
          <p:cNvSpPr>
            <a:spLocks noGrp="1" noChangeArrowheads="1"/>
          </p:cNvSpPr>
          <p:nvPr>
            <p:ph type="sldNum" sz="quarter" idx="5"/>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B68B3CD9-1F0D-4E00-97BC-37C616A91ED2}" type="slidenum">
              <a:rPr lang="zh-TW" altLang="en-US"/>
              <a:pPr/>
              <a:t>‹#›</a:t>
            </a:fld>
            <a:endParaRPr lang="zh-TW" altLang="en-US"/>
          </a:p>
        </p:txBody>
      </p:sp>
    </p:spTree>
    <p:extLst>
      <p:ext uri="{BB962C8B-B14F-4D97-AF65-F5344CB8AC3E}">
        <p14:creationId xmlns:p14="http://schemas.microsoft.com/office/powerpoint/2010/main" val="17836879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79349D-D705-4ED6-A1B6-5796794067EB}" type="slidenum">
              <a:rPr lang="zh-TW" altLang="en-US"/>
              <a:pPr/>
              <a:t>2</a:t>
            </a:fld>
            <a:endParaRPr lang="zh-TW" altLang="en-US"/>
          </a:p>
        </p:txBody>
      </p:sp>
      <p:sp>
        <p:nvSpPr>
          <p:cNvPr id="86018" name="Rectangle 2"/>
          <p:cNvSpPr>
            <a:spLocks noGrp="1" noRot="1" noChangeAspect="1" noChangeArrowheads="1" noTextEdit="1"/>
          </p:cNvSpPr>
          <p:nvPr>
            <p:ph type="sldImg"/>
          </p:nvPr>
        </p:nvSpPr>
        <p:spPr>
          <a:xfrm>
            <a:off x="1000125" y="768350"/>
            <a:ext cx="5116513" cy="3836988"/>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1000" y="1524000"/>
            <a:ext cx="4953000" cy="1143000"/>
          </a:xfrm>
        </p:spPr>
        <p:txBody>
          <a:bodyPr/>
          <a:lstStyle>
            <a:lvl1pPr>
              <a:defRPr sz="2600">
                <a:latin typeface="Century Gothic" pitchFamily="34" charset="0"/>
              </a:defRPr>
            </a:lvl1pPr>
          </a:lstStyle>
          <a:p>
            <a:r>
              <a:rPr lang="en-US" altLang="zh-TW"/>
              <a:t>Click to edit Master title style</a:t>
            </a:r>
          </a:p>
        </p:txBody>
      </p:sp>
      <p:sp>
        <p:nvSpPr>
          <p:cNvPr id="4099" name="Rectangle 3"/>
          <p:cNvSpPr>
            <a:spLocks noGrp="1" noChangeArrowheads="1"/>
          </p:cNvSpPr>
          <p:nvPr>
            <p:ph type="subTitle" idx="1"/>
          </p:nvPr>
        </p:nvSpPr>
        <p:spPr>
          <a:xfrm>
            <a:off x="533400" y="3429000"/>
            <a:ext cx="5181600" cy="1752600"/>
          </a:xfrm>
          <a:effectLst>
            <a:outerShdw dist="35921" dir="2700000" algn="ctr" rotWithShape="0">
              <a:srgbClr val="FFFF66"/>
            </a:outerShdw>
          </a:effectLst>
        </p:spPr>
        <p:txBody>
          <a:bodyPr/>
          <a:lstStyle>
            <a:lvl1pPr marL="0" indent="0" algn="ctr">
              <a:buFontTx/>
              <a:buNone/>
              <a:defRPr sz="2600">
                <a:latin typeface="Century Gothic" pitchFamily="34" charset="0"/>
              </a:defRPr>
            </a:lvl1pPr>
          </a:lstStyle>
          <a:p>
            <a:r>
              <a:rPr lang="en-US" altLang="zh-TW"/>
              <a:t>Click to edit Master subtitle style</a:t>
            </a:r>
          </a:p>
        </p:txBody>
      </p:sp>
      <p:sp>
        <p:nvSpPr>
          <p:cNvPr id="4100" name="Rectangle 4"/>
          <p:cNvSpPr>
            <a:spLocks noGrp="1" noChangeArrowheads="1"/>
          </p:cNvSpPr>
          <p:nvPr>
            <p:ph type="dt" sz="half" idx="2"/>
          </p:nvPr>
        </p:nvSpPr>
        <p:spPr>
          <a:xfrm>
            <a:off x="381000" y="6362700"/>
            <a:ext cx="1905000" cy="457200"/>
          </a:xfrm>
        </p:spPr>
        <p:txBody>
          <a:bodyPr/>
          <a:lstStyle>
            <a:lvl1pPr>
              <a:defRPr>
                <a:latin typeface="Times New Roman" pitchFamily="18" charset="0"/>
              </a:defRPr>
            </a:lvl1pPr>
          </a:lstStyle>
          <a:p>
            <a:endParaRPr lang="zh-TW" altLang="en-US"/>
          </a:p>
        </p:txBody>
      </p:sp>
      <p:sp>
        <p:nvSpPr>
          <p:cNvPr id="4101" name="Rectangle 5"/>
          <p:cNvSpPr>
            <a:spLocks noGrp="1" noChangeArrowheads="1"/>
          </p:cNvSpPr>
          <p:nvPr>
            <p:ph type="ftr" sz="quarter" idx="3"/>
          </p:nvPr>
        </p:nvSpPr>
        <p:spPr>
          <a:xfrm>
            <a:off x="2895600" y="6362700"/>
            <a:ext cx="2895600" cy="457200"/>
          </a:xfrm>
        </p:spPr>
        <p:txBody>
          <a:bodyPr/>
          <a:lstStyle>
            <a:lvl1pPr>
              <a:defRPr>
                <a:latin typeface="Times New Roman" pitchFamily="18" charset="0"/>
              </a:defRPr>
            </a:lvl1pPr>
          </a:lstStyle>
          <a:p>
            <a:endParaRPr lang="zh-TW" altLang="en-US"/>
          </a:p>
        </p:txBody>
      </p:sp>
      <p:sp>
        <p:nvSpPr>
          <p:cNvPr id="4102" name="Rectangle 6"/>
          <p:cNvSpPr>
            <a:spLocks noGrp="1" noChangeArrowheads="1"/>
          </p:cNvSpPr>
          <p:nvPr>
            <p:ph type="sldNum" sz="quarter" idx="4"/>
          </p:nvPr>
        </p:nvSpPr>
        <p:spPr>
          <a:xfrm>
            <a:off x="7086600" y="6362700"/>
            <a:ext cx="1905000" cy="457200"/>
          </a:xfrm>
        </p:spPr>
        <p:txBody>
          <a:bodyPr/>
          <a:lstStyle>
            <a:lvl1pPr>
              <a:defRPr>
                <a:latin typeface="Times New Roman" pitchFamily="18" charset="0"/>
              </a:defRPr>
            </a:lvl1pPr>
          </a:lstStyle>
          <a:p>
            <a:fld id="{226E940A-B874-4792-BFDB-FF7C0F289FE2}" type="slidenum">
              <a:rPr lang="zh-TW" altLang="en-US"/>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A6D5D822-B952-4EA3-8205-ABC47857EA01}" type="slidenum">
              <a:rPr lang="zh-TW" altLang="en-US"/>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62750" y="152400"/>
            <a:ext cx="2076450" cy="60198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533400" y="152400"/>
            <a:ext cx="6076950" cy="6019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534D0A54-5D80-4151-A88D-DD56D424860B}" type="slidenum">
              <a:rPr lang="zh-TW" altLang="en-US"/>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D54715A3-46EF-4CDA-9ADF-C33C9847F083}" type="slidenum">
              <a:rPr lang="zh-TW" altLang="en-US"/>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6B22CB2E-2CC8-4375-91ED-F975C2E175A0}" type="slidenum">
              <a:rPr lang="zh-TW" altLang="en-US"/>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533400" y="1371600"/>
            <a:ext cx="4076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62500" y="1371600"/>
            <a:ext cx="4076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AA7997DD-B0E8-4D03-8F57-A12695FD32B9}" type="slidenum">
              <a:rPr lang="zh-TW" altLang="en-US"/>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zh-TW" altLang="en-US"/>
          </a:p>
        </p:txBody>
      </p:sp>
      <p:sp>
        <p:nvSpPr>
          <p:cNvPr id="8" name="頁尾版面配置區 7"/>
          <p:cNvSpPr>
            <a:spLocks noGrp="1"/>
          </p:cNvSpPr>
          <p:nvPr>
            <p:ph type="ftr" sz="quarter" idx="11"/>
          </p:nvPr>
        </p:nvSpPr>
        <p:spPr/>
        <p:txBody>
          <a:bodyPr/>
          <a:lstStyle>
            <a:lvl1pPr>
              <a:defRPr/>
            </a:lvl1pPr>
          </a:lstStyle>
          <a:p>
            <a:endParaRPr lang="zh-TW" altLang="en-US"/>
          </a:p>
        </p:txBody>
      </p:sp>
      <p:sp>
        <p:nvSpPr>
          <p:cNvPr id="9" name="投影片編號版面配置區 8"/>
          <p:cNvSpPr>
            <a:spLocks noGrp="1"/>
          </p:cNvSpPr>
          <p:nvPr>
            <p:ph type="sldNum" sz="quarter" idx="12"/>
          </p:nvPr>
        </p:nvSpPr>
        <p:spPr/>
        <p:txBody>
          <a:bodyPr/>
          <a:lstStyle>
            <a:lvl1pPr>
              <a:defRPr/>
            </a:lvl1pPr>
          </a:lstStyle>
          <a:p>
            <a:fld id="{47B645E1-9CE0-4A1B-AACA-2D520A8F1623}" type="slidenum">
              <a:rPr lang="zh-TW" altLang="en-US"/>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zh-TW" altLang="en-US"/>
          </a:p>
        </p:txBody>
      </p:sp>
      <p:sp>
        <p:nvSpPr>
          <p:cNvPr id="4" name="頁尾版面配置區 3"/>
          <p:cNvSpPr>
            <a:spLocks noGrp="1"/>
          </p:cNvSpPr>
          <p:nvPr>
            <p:ph type="ftr" sz="quarter" idx="11"/>
          </p:nvPr>
        </p:nvSpPr>
        <p:spPr/>
        <p:txBody>
          <a:bodyPr/>
          <a:lstStyle>
            <a:lvl1pPr>
              <a:defRPr/>
            </a:lvl1pPr>
          </a:lstStyle>
          <a:p>
            <a:endParaRPr lang="zh-TW" altLang="en-US"/>
          </a:p>
        </p:txBody>
      </p:sp>
      <p:sp>
        <p:nvSpPr>
          <p:cNvPr id="5" name="投影片編號版面配置區 4"/>
          <p:cNvSpPr>
            <a:spLocks noGrp="1"/>
          </p:cNvSpPr>
          <p:nvPr>
            <p:ph type="sldNum" sz="quarter" idx="12"/>
          </p:nvPr>
        </p:nvSpPr>
        <p:spPr/>
        <p:txBody>
          <a:bodyPr/>
          <a:lstStyle>
            <a:lvl1pPr>
              <a:defRPr/>
            </a:lvl1pPr>
          </a:lstStyle>
          <a:p>
            <a:fld id="{9DEE17D3-AD12-4C80-907B-01081E88E5C2}" type="slidenum">
              <a:rPr lang="zh-TW" altLang="en-US"/>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zh-TW" altLang="en-US"/>
          </a:p>
        </p:txBody>
      </p:sp>
      <p:sp>
        <p:nvSpPr>
          <p:cNvPr id="3" name="頁尾版面配置區 2"/>
          <p:cNvSpPr>
            <a:spLocks noGrp="1"/>
          </p:cNvSpPr>
          <p:nvPr>
            <p:ph type="ftr" sz="quarter" idx="11"/>
          </p:nvPr>
        </p:nvSpPr>
        <p:spPr/>
        <p:txBody>
          <a:bodyPr/>
          <a:lstStyle>
            <a:lvl1pPr>
              <a:defRPr/>
            </a:lvl1pPr>
          </a:lstStyle>
          <a:p>
            <a:endParaRPr lang="zh-TW" altLang="en-US"/>
          </a:p>
        </p:txBody>
      </p:sp>
      <p:sp>
        <p:nvSpPr>
          <p:cNvPr id="4" name="投影片編號版面配置區 3"/>
          <p:cNvSpPr>
            <a:spLocks noGrp="1"/>
          </p:cNvSpPr>
          <p:nvPr>
            <p:ph type="sldNum" sz="quarter" idx="12"/>
          </p:nvPr>
        </p:nvSpPr>
        <p:spPr/>
        <p:txBody>
          <a:bodyPr/>
          <a:lstStyle>
            <a:lvl1pPr>
              <a:defRPr/>
            </a:lvl1pPr>
          </a:lstStyle>
          <a:p>
            <a:fld id="{72789631-C3E9-4338-A78C-728C0F6AFB1B}" type="slidenum">
              <a:rPr lang="zh-TW" altLang="en-US"/>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C000E90D-148A-44FE-8718-C55F41249819}" type="slidenum">
              <a:rPr lang="zh-TW" altLang="en-US"/>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27B6541F-2FCE-4914-84A2-AF1F0C40B63D}" type="slidenum">
              <a:rPr lang="zh-TW" altLang="en-US"/>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1219200" y="152400"/>
            <a:ext cx="5334000" cy="914400"/>
          </a:xfrm>
          <a:prstGeom prst="rect">
            <a:avLst/>
          </a:prstGeom>
          <a:noFill/>
          <a:ln w="9525">
            <a:noFill/>
            <a:miter lim="800000"/>
            <a:headEnd/>
            <a:tailEnd/>
          </a:ln>
          <a:effectLst>
            <a:outerShdw dist="35921" dir="2700000" algn="ctr" rotWithShape="0">
              <a:srgbClr val="FFFF66"/>
            </a:outerShdw>
          </a:effec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3075" name="Rectangle 1027"/>
          <p:cNvSpPr>
            <a:spLocks noGrp="1" noChangeArrowheads="1"/>
          </p:cNvSpPr>
          <p:nvPr>
            <p:ph type="body" idx="1"/>
          </p:nvPr>
        </p:nvSpPr>
        <p:spPr bwMode="auto">
          <a:xfrm>
            <a:off x="533400" y="1371600"/>
            <a:ext cx="83058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3076" name="Rectangle 1028"/>
          <p:cNvSpPr>
            <a:spLocks noGrp="1" noChangeArrowheads="1"/>
          </p:cNvSpPr>
          <p:nvPr>
            <p:ph type="dt" sz="half" idx="2"/>
          </p:nvPr>
        </p:nvSpPr>
        <p:spPr bwMode="auto">
          <a:xfrm>
            <a:off x="541338" y="6350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ea typeface="新細明體" charset="-120"/>
              </a:defRPr>
            </a:lvl1pPr>
          </a:lstStyle>
          <a:p>
            <a:endParaRPr lang="zh-TW" altLang="en-US"/>
          </a:p>
        </p:txBody>
      </p:sp>
      <p:sp>
        <p:nvSpPr>
          <p:cNvPr id="3077" name="Rectangle 1029"/>
          <p:cNvSpPr>
            <a:spLocks noGrp="1" noChangeArrowheads="1"/>
          </p:cNvSpPr>
          <p:nvPr>
            <p:ph type="ftr" sz="quarter" idx="3"/>
          </p:nvPr>
        </p:nvSpPr>
        <p:spPr bwMode="auto">
          <a:xfrm>
            <a:off x="3124200" y="635000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新細明體" charset="-120"/>
              </a:defRPr>
            </a:lvl1pPr>
          </a:lstStyle>
          <a:p>
            <a:endParaRPr lang="zh-TW" altLang="en-US"/>
          </a:p>
        </p:txBody>
      </p:sp>
      <p:sp>
        <p:nvSpPr>
          <p:cNvPr id="3078" name="Rectangle 1030"/>
          <p:cNvSpPr>
            <a:spLocks noGrp="1" noChangeArrowheads="1"/>
          </p:cNvSpPr>
          <p:nvPr>
            <p:ph type="sldNum" sz="quarter" idx="4"/>
          </p:nvPr>
        </p:nvSpPr>
        <p:spPr bwMode="auto">
          <a:xfrm>
            <a:off x="6934200" y="6350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ea typeface="新細明體" charset="-120"/>
              </a:defRPr>
            </a:lvl1pPr>
          </a:lstStyle>
          <a:p>
            <a:fld id="{EC08968A-DF04-4959-B726-E111F58F5716}" type="slidenum">
              <a:rPr lang="zh-TW" altLang="en-US"/>
              <a:pPr/>
              <a:t>‹#›</a:t>
            </a:fld>
            <a:endParaRPr lang="zh-TW"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38138" y="5110163"/>
            <a:ext cx="5181600" cy="428625"/>
          </a:xfrm>
        </p:spPr>
        <p:txBody>
          <a:bodyPr/>
          <a:lstStyle/>
          <a:p>
            <a:r>
              <a:rPr lang="en-US" altLang="zh-TW" sz="2000" b="1" dirty="0" smtClean="0">
                <a:solidFill>
                  <a:srgbClr val="000066"/>
                </a:solidFill>
                <a:latin typeface="Arial" charset="0"/>
                <a:ea typeface="標楷體" pitchFamily="65" charset="-120"/>
              </a:rPr>
              <a:t>2021</a:t>
            </a:r>
            <a:r>
              <a:rPr lang="zh-TW" altLang="en-US" sz="2000" b="1" dirty="0" smtClean="0">
                <a:solidFill>
                  <a:srgbClr val="000066"/>
                </a:solidFill>
                <a:latin typeface="Arial" charset="0"/>
                <a:ea typeface="標楷體" pitchFamily="65" charset="-120"/>
              </a:rPr>
              <a:t>年</a:t>
            </a:r>
            <a:r>
              <a:rPr lang="en-US" altLang="zh-TW" sz="2000" b="1" dirty="0" smtClean="0">
                <a:solidFill>
                  <a:srgbClr val="000066"/>
                </a:solidFill>
                <a:latin typeface="Arial" charset="0"/>
                <a:ea typeface="標楷體" pitchFamily="65" charset="-120"/>
              </a:rPr>
              <a:t>11</a:t>
            </a:r>
            <a:r>
              <a:rPr lang="zh-TW" altLang="en-US" sz="2000" b="1" dirty="0" smtClean="0">
                <a:solidFill>
                  <a:srgbClr val="000066"/>
                </a:solidFill>
                <a:latin typeface="Arial" charset="0"/>
                <a:ea typeface="標楷體" pitchFamily="65" charset="-120"/>
              </a:rPr>
              <a:t>月</a:t>
            </a:r>
            <a:r>
              <a:rPr lang="en-US" altLang="zh-TW" sz="2000" b="1" dirty="0" smtClean="0">
                <a:solidFill>
                  <a:srgbClr val="000066"/>
                </a:solidFill>
                <a:latin typeface="Arial" charset="0"/>
                <a:ea typeface="標楷體" pitchFamily="65" charset="-120"/>
              </a:rPr>
              <a:t>12</a:t>
            </a:r>
            <a:r>
              <a:rPr lang="zh-TW" altLang="en-US" sz="2000" b="1" dirty="0" smtClean="0">
                <a:solidFill>
                  <a:srgbClr val="000066"/>
                </a:solidFill>
                <a:latin typeface="Arial" charset="0"/>
                <a:ea typeface="標楷體" pitchFamily="65" charset="-120"/>
              </a:rPr>
              <a:t>日</a:t>
            </a:r>
            <a:endParaRPr lang="en-US" altLang="zh-TW" sz="2000" b="1" dirty="0">
              <a:solidFill>
                <a:srgbClr val="000066"/>
              </a:solidFill>
              <a:latin typeface="Arial" charset="0"/>
              <a:ea typeface="標楷體" pitchFamily="65" charset="-120"/>
            </a:endParaRPr>
          </a:p>
        </p:txBody>
      </p:sp>
      <p:sp>
        <p:nvSpPr>
          <p:cNvPr id="2053" name="Rectangle 5"/>
          <p:cNvSpPr>
            <a:spLocks noGrp="1" noChangeArrowheads="1"/>
          </p:cNvSpPr>
          <p:nvPr>
            <p:ph type="ctrTitle"/>
          </p:nvPr>
        </p:nvSpPr>
        <p:spPr>
          <a:xfrm>
            <a:off x="0" y="1508125"/>
            <a:ext cx="6035675" cy="3360738"/>
          </a:xfrm>
        </p:spPr>
        <p:txBody>
          <a:bodyPr/>
          <a:lstStyle/>
          <a:p>
            <a:pPr>
              <a:lnSpc>
                <a:spcPct val="115000"/>
              </a:lnSpc>
            </a:pPr>
            <a:r>
              <a:rPr lang="zh-TW" altLang="en-US" sz="10000" b="1" dirty="0">
                <a:solidFill>
                  <a:srgbClr val="000066"/>
                </a:solidFill>
                <a:latin typeface="Arial" charset="0"/>
                <a:ea typeface="標楷體" pitchFamily="65" charset="-120"/>
              </a:rPr>
              <a:t>同欣電子</a:t>
            </a:r>
            <a:r>
              <a:rPr lang="zh-TW" altLang="en-US" sz="4400" b="1" dirty="0">
                <a:solidFill>
                  <a:srgbClr val="000066"/>
                </a:solidFill>
                <a:latin typeface="Arial" charset="0"/>
                <a:ea typeface="標楷體" pitchFamily="65" charset="-120"/>
              </a:rPr>
              <a:t/>
            </a:r>
            <a:br>
              <a:rPr lang="zh-TW" altLang="en-US" sz="4400" b="1" dirty="0">
                <a:solidFill>
                  <a:srgbClr val="000066"/>
                </a:solidFill>
                <a:latin typeface="Arial" charset="0"/>
                <a:ea typeface="標楷體" pitchFamily="65" charset="-120"/>
              </a:rPr>
            </a:br>
            <a:r>
              <a:rPr lang="zh-TW" altLang="en-US" sz="4400" b="1" dirty="0" smtClean="0">
                <a:solidFill>
                  <a:srgbClr val="000066"/>
                </a:solidFill>
                <a:latin typeface="Arial" charset="0"/>
                <a:ea typeface="標楷體" pitchFamily="65" charset="-120"/>
              </a:rPr>
              <a:t>20</a:t>
            </a:r>
            <a:r>
              <a:rPr lang="en-US" altLang="zh-TW" sz="4400" b="1" dirty="0" smtClean="0">
                <a:solidFill>
                  <a:srgbClr val="000066"/>
                </a:solidFill>
                <a:latin typeface="Arial" charset="0"/>
                <a:ea typeface="標楷體" pitchFamily="65" charset="-120"/>
              </a:rPr>
              <a:t>21</a:t>
            </a:r>
            <a:r>
              <a:rPr lang="zh-TW" altLang="en-US" sz="4400" b="1" dirty="0" smtClean="0">
                <a:solidFill>
                  <a:srgbClr val="000066"/>
                </a:solidFill>
                <a:latin typeface="Arial" charset="0"/>
                <a:ea typeface="標楷體" pitchFamily="65" charset="-120"/>
              </a:rPr>
              <a:t>年</a:t>
            </a:r>
            <a:r>
              <a:rPr lang="zh-TW" altLang="en-US" sz="4400" b="1" dirty="0" smtClean="0">
                <a:solidFill>
                  <a:srgbClr val="000066"/>
                </a:solidFill>
                <a:latin typeface="Arial" charset="0"/>
                <a:ea typeface="標楷體" pitchFamily="65" charset="-120"/>
              </a:rPr>
              <a:t>第</a:t>
            </a:r>
            <a:r>
              <a:rPr lang="zh-TW" altLang="en-US" sz="4400" b="1" dirty="0">
                <a:solidFill>
                  <a:srgbClr val="000066"/>
                </a:solidFill>
                <a:latin typeface="Arial" charset="0"/>
                <a:ea typeface="標楷體" pitchFamily="65" charset="-120"/>
              </a:rPr>
              <a:t>三</a:t>
            </a:r>
            <a:r>
              <a:rPr lang="zh-TW" altLang="en-US" sz="4400" b="1" dirty="0" smtClean="0">
                <a:solidFill>
                  <a:srgbClr val="000066"/>
                </a:solidFill>
                <a:latin typeface="Arial" charset="0"/>
                <a:ea typeface="標楷體" pitchFamily="65" charset="-120"/>
              </a:rPr>
              <a:t>季</a:t>
            </a:r>
            <a:r>
              <a:rPr lang="zh-TW" altLang="en-US" sz="4400" b="1" dirty="0">
                <a:solidFill>
                  <a:srgbClr val="000066"/>
                </a:solidFill>
                <a:latin typeface="Arial" charset="0"/>
                <a:ea typeface="標楷體" pitchFamily="65" charset="-120"/>
              </a:rPr>
              <a:t/>
            </a:r>
            <a:br>
              <a:rPr lang="zh-TW" altLang="en-US" sz="4400" b="1" dirty="0">
                <a:solidFill>
                  <a:srgbClr val="000066"/>
                </a:solidFill>
                <a:latin typeface="Arial" charset="0"/>
                <a:ea typeface="標楷體" pitchFamily="65" charset="-120"/>
              </a:rPr>
            </a:br>
            <a:r>
              <a:rPr lang="zh-TW" altLang="en-US" sz="4400" b="1" dirty="0">
                <a:solidFill>
                  <a:srgbClr val="000066"/>
                </a:solidFill>
                <a:latin typeface="Arial" charset="0"/>
                <a:ea typeface="標楷體" pitchFamily="65" charset="-120"/>
              </a:rPr>
              <a:t>法人說明會</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35" y="1139094"/>
            <a:ext cx="9379390" cy="521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投影片編號版面配置區 3"/>
          <p:cNvSpPr>
            <a:spLocks noGrp="1"/>
          </p:cNvSpPr>
          <p:nvPr>
            <p:ph type="sldNum" sz="quarter" idx="12"/>
          </p:nvPr>
        </p:nvSpPr>
        <p:spPr/>
        <p:txBody>
          <a:bodyPr/>
          <a:lstStyle/>
          <a:p>
            <a:fld id="{2050D025-F7E7-4729-A5C0-F48726E94417}" type="slidenum">
              <a:rPr lang="zh-TW" altLang="en-US"/>
              <a:pPr/>
              <a:t>10</a:t>
            </a:fld>
            <a:endParaRPr lang="en-US" altLang="zh-TW"/>
          </a:p>
        </p:txBody>
      </p:sp>
      <p:sp>
        <p:nvSpPr>
          <p:cNvPr id="24"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A9598378-FACB-43D0-8BA6-76B4DB5E2A19}" type="slidenum">
              <a:rPr lang="zh-TW" altLang="en-US" sz="1400" b="0">
                <a:latin typeface="+mn-lt"/>
                <a:ea typeface="新細明體" pitchFamily="18" charset="-120"/>
              </a:rPr>
              <a:pPr algn="r">
                <a:defRPr/>
              </a:pPr>
              <a:t>10</a:t>
            </a:fld>
            <a:endParaRPr lang="en-US" altLang="zh-TW" sz="1400" b="0">
              <a:latin typeface="+mn-lt"/>
              <a:ea typeface="新細明體" pitchFamily="18" charset="-120"/>
            </a:endParaRPr>
          </a:p>
        </p:txBody>
      </p:sp>
      <p:sp>
        <p:nvSpPr>
          <p:cNvPr id="22" name="Rectangle 2070"/>
          <p:cNvSpPr>
            <a:spLocks noChangeArrowheads="1"/>
          </p:cNvSpPr>
          <p:nvPr/>
        </p:nvSpPr>
        <p:spPr bwMode="auto">
          <a:xfrm>
            <a:off x="1555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歷年營收概況</a:t>
            </a:r>
          </a:p>
        </p:txBody>
      </p:sp>
      <p:sp>
        <p:nvSpPr>
          <p:cNvPr id="25" name="Rectangle 3"/>
          <p:cNvSpPr>
            <a:spLocks noChangeArrowheads="1"/>
          </p:cNvSpPr>
          <p:nvPr/>
        </p:nvSpPr>
        <p:spPr bwMode="auto">
          <a:xfrm>
            <a:off x="155575" y="1032731"/>
            <a:ext cx="1476375" cy="212725"/>
          </a:xfrm>
          <a:prstGeom prst="rect">
            <a:avLst/>
          </a:prstGeom>
          <a:noFill/>
          <a:ln w="9525">
            <a:noFill/>
            <a:miter lim="800000"/>
            <a:headEnd/>
            <a:tailEnd/>
          </a:ln>
        </p:spPr>
        <p:txBody>
          <a:bodyPr wrap="none" lIns="0" tIns="0" rIns="0" bIns="0">
            <a:spAutoFit/>
          </a:bodyPr>
          <a:lstStyle/>
          <a:p>
            <a:r>
              <a:rPr lang="zh-TW" altLang="en-US" sz="1400" b="1" dirty="0">
                <a:solidFill>
                  <a:srgbClr val="000000"/>
                </a:solidFill>
                <a:latin typeface="Century Gothic" pitchFamily="34" charset="0"/>
                <a:ea typeface="新細明體" charset="-120"/>
              </a:rPr>
              <a:t>(</a:t>
            </a:r>
            <a:r>
              <a:rPr lang="zh-TW" altLang="en-US" sz="1400" b="1" dirty="0">
                <a:solidFill>
                  <a:srgbClr val="000000"/>
                </a:solidFill>
                <a:latin typeface="新細明體" charset="-120"/>
                <a:ea typeface="新細明體" charset="-120"/>
              </a:rPr>
              <a:t>單位</a:t>
            </a:r>
            <a:r>
              <a:rPr lang="en-US" altLang="zh-TW" sz="1400" b="1" dirty="0">
                <a:solidFill>
                  <a:srgbClr val="000000"/>
                </a:solidFill>
                <a:latin typeface="新細明體" charset="-120"/>
                <a:ea typeface="新細明體" charset="-120"/>
              </a:rPr>
              <a:t>:</a:t>
            </a:r>
            <a:r>
              <a:rPr lang="zh-TW" altLang="en-US" sz="1400" b="1" dirty="0">
                <a:solidFill>
                  <a:srgbClr val="000000"/>
                </a:solidFill>
                <a:latin typeface="新細明體" charset="-120"/>
                <a:ea typeface="新細明體" charset="-120"/>
              </a:rPr>
              <a:t>新台幣仟元</a:t>
            </a:r>
            <a:r>
              <a:rPr lang="zh-TW" altLang="en-US" sz="1400" b="1" dirty="0">
                <a:solidFill>
                  <a:srgbClr val="000000"/>
                </a:solidFill>
                <a:latin typeface="Century Gothic" pitchFamily="34" charset="0"/>
                <a:ea typeface="新細明體" charset="-120"/>
              </a:rPr>
              <a:t> )</a:t>
            </a:r>
            <a:endParaRPr lang="zh-TW" altLang="en-US" sz="1400" dirty="0">
              <a:ea typeface="新細明體" charset="-120"/>
            </a:endParaRPr>
          </a:p>
        </p:txBody>
      </p:sp>
      <p:sp>
        <p:nvSpPr>
          <p:cNvPr id="26" name="Text Box 2076"/>
          <p:cNvSpPr txBox="1">
            <a:spLocks noChangeArrowheads="1"/>
          </p:cNvSpPr>
          <p:nvPr/>
        </p:nvSpPr>
        <p:spPr bwMode="auto">
          <a:xfrm>
            <a:off x="314325" y="798513"/>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30" name="Line 20"/>
          <p:cNvSpPr>
            <a:spLocks noChangeShapeType="1"/>
          </p:cNvSpPr>
          <p:nvPr/>
        </p:nvSpPr>
        <p:spPr bwMode="auto">
          <a:xfrm flipV="1">
            <a:off x="1676507" y="3034479"/>
            <a:ext cx="772688" cy="196507"/>
          </a:xfrm>
          <a:prstGeom prst="line">
            <a:avLst/>
          </a:prstGeom>
          <a:noFill/>
          <a:ln w="9525">
            <a:solidFill>
              <a:srgbClr val="FF3300"/>
            </a:solidFill>
            <a:round/>
            <a:headEnd/>
            <a:tailEnd type="triangle" w="med" len="med"/>
          </a:ln>
        </p:spPr>
        <p:txBody>
          <a:bodyPr/>
          <a:lstStyle/>
          <a:p>
            <a:endParaRPr lang="zh-TW" altLang="en-US" b="1"/>
          </a:p>
        </p:txBody>
      </p:sp>
      <p:sp>
        <p:nvSpPr>
          <p:cNvPr id="31" name="Line 20"/>
          <p:cNvSpPr>
            <a:spLocks noChangeShapeType="1"/>
          </p:cNvSpPr>
          <p:nvPr/>
        </p:nvSpPr>
        <p:spPr bwMode="auto">
          <a:xfrm flipV="1">
            <a:off x="3367889" y="3137605"/>
            <a:ext cx="737523" cy="138499"/>
          </a:xfrm>
          <a:prstGeom prst="line">
            <a:avLst/>
          </a:prstGeom>
          <a:noFill/>
          <a:ln w="9525">
            <a:solidFill>
              <a:srgbClr val="FF3300"/>
            </a:solidFill>
            <a:round/>
            <a:headEnd/>
            <a:tailEnd type="triangle" w="med" len="med"/>
          </a:ln>
        </p:spPr>
        <p:txBody>
          <a:bodyPr/>
          <a:lstStyle/>
          <a:p>
            <a:endParaRPr lang="zh-TW" altLang="en-US" b="1"/>
          </a:p>
        </p:txBody>
      </p:sp>
      <p:sp>
        <p:nvSpPr>
          <p:cNvPr id="32" name="Text Box 17"/>
          <p:cNvSpPr txBox="1">
            <a:spLocks noChangeArrowheads="1"/>
          </p:cNvSpPr>
          <p:nvPr/>
        </p:nvSpPr>
        <p:spPr bwMode="auto">
          <a:xfrm>
            <a:off x="2530138" y="3230987"/>
            <a:ext cx="673100" cy="274637"/>
          </a:xfrm>
          <a:prstGeom prst="rect">
            <a:avLst/>
          </a:prstGeom>
          <a:noFill/>
          <a:ln w="9525">
            <a:noFill/>
            <a:miter lim="800000"/>
            <a:headEnd/>
            <a:tailEnd/>
          </a:ln>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-7</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33" name="Line 20"/>
          <p:cNvSpPr>
            <a:spLocks noChangeShapeType="1"/>
          </p:cNvSpPr>
          <p:nvPr/>
        </p:nvSpPr>
        <p:spPr bwMode="auto">
          <a:xfrm flipV="1">
            <a:off x="5826094" y="3342358"/>
            <a:ext cx="865924" cy="0"/>
          </a:xfrm>
          <a:prstGeom prst="line">
            <a:avLst/>
          </a:prstGeom>
          <a:noFill/>
          <a:ln w="9525">
            <a:solidFill>
              <a:srgbClr val="FF3300"/>
            </a:solidFill>
            <a:round/>
            <a:headEnd/>
            <a:tailEnd type="triangle" w="med" len="med"/>
          </a:ln>
        </p:spPr>
        <p:txBody>
          <a:bodyPr/>
          <a:lstStyle/>
          <a:p>
            <a:endParaRPr lang="zh-TW" altLang="en-US" b="1"/>
          </a:p>
        </p:txBody>
      </p:sp>
      <p:sp>
        <p:nvSpPr>
          <p:cNvPr id="34" name="Text Box 17"/>
          <p:cNvSpPr txBox="1">
            <a:spLocks noChangeArrowheads="1"/>
          </p:cNvSpPr>
          <p:nvPr/>
        </p:nvSpPr>
        <p:spPr bwMode="auto">
          <a:xfrm>
            <a:off x="5899648" y="3505624"/>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35" name="Text Box 17"/>
          <p:cNvSpPr txBox="1">
            <a:spLocks noChangeArrowheads="1"/>
          </p:cNvSpPr>
          <p:nvPr/>
        </p:nvSpPr>
        <p:spPr bwMode="auto">
          <a:xfrm>
            <a:off x="1726301" y="3147289"/>
            <a:ext cx="673100" cy="274637"/>
          </a:xfrm>
          <a:prstGeom prst="rect">
            <a:avLst/>
          </a:prstGeom>
          <a:noFill/>
          <a:ln w="9525">
            <a:noFill/>
            <a:miter lim="800000"/>
            <a:headEnd/>
            <a:tailEnd/>
          </a:ln>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36" name="Line 20"/>
          <p:cNvSpPr>
            <a:spLocks noChangeShapeType="1"/>
          </p:cNvSpPr>
          <p:nvPr/>
        </p:nvSpPr>
        <p:spPr bwMode="auto">
          <a:xfrm>
            <a:off x="2449196" y="3040164"/>
            <a:ext cx="918694" cy="235942"/>
          </a:xfrm>
          <a:prstGeom prst="line">
            <a:avLst/>
          </a:prstGeom>
          <a:noFill/>
          <a:ln w="9525">
            <a:solidFill>
              <a:srgbClr val="FF3300"/>
            </a:solidFill>
            <a:round/>
            <a:headEnd/>
            <a:tailEnd type="triangle" w="med" len="med"/>
          </a:ln>
        </p:spPr>
        <p:txBody>
          <a:bodyPr/>
          <a:lstStyle/>
          <a:p>
            <a:endParaRPr lang="zh-TW" altLang="en-US" b="1"/>
          </a:p>
        </p:txBody>
      </p:sp>
      <p:sp>
        <p:nvSpPr>
          <p:cNvPr id="37" name="Text Box 17"/>
          <p:cNvSpPr txBox="1">
            <a:spLocks noChangeArrowheads="1"/>
          </p:cNvSpPr>
          <p:nvPr/>
        </p:nvSpPr>
        <p:spPr bwMode="auto">
          <a:xfrm>
            <a:off x="3442962" y="3287279"/>
            <a:ext cx="587376" cy="274637"/>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9" name="Line 20"/>
          <p:cNvSpPr>
            <a:spLocks noChangeShapeType="1"/>
          </p:cNvSpPr>
          <p:nvPr/>
        </p:nvSpPr>
        <p:spPr bwMode="auto">
          <a:xfrm>
            <a:off x="4105412" y="3154175"/>
            <a:ext cx="898206" cy="150083"/>
          </a:xfrm>
          <a:prstGeom prst="line">
            <a:avLst/>
          </a:prstGeom>
          <a:noFill/>
          <a:ln w="9525">
            <a:solidFill>
              <a:srgbClr val="FF3300"/>
            </a:solidFill>
            <a:round/>
            <a:headEnd/>
            <a:tailEnd type="triangle" w="med" len="med"/>
          </a:ln>
        </p:spPr>
        <p:txBody>
          <a:bodyPr/>
          <a:lstStyle/>
          <a:p>
            <a:endParaRPr lang="zh-TW" altLang="en-US" b="1"/>
          </a:p>
        </p:txBody>
      </p:sp>
      <p:sp>
        <p:nvSpPr>
          <p:cNvPr id="52" name="Text Box 17"/>
          <p:cNvSpPr txBox="1">
            <a:spLocks noChangeArrowheads="1"/>
          </p:cNvSpPr>
          <p:nvPr/>
        </p:nvSpPr>
        <p:spPr bwMode="auto">
          <a:xfrm>
            <a:off x="4211260" y="3414605"/>
            <a:ext cx="673100" cy="274637"/>
          </a:xfrm>
          <a:prstGeom prst="rect">
            <a:avLst/>
          </a:prstGeom>
          <a:noFill/>
          <a:ln w="9525">
            <a:noFill/>
            <a:miter lim="800000"/>
            <a:headEnd/>
            <a:tailEnd/>
          </a:ln>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3" name="Line 20"/>
          <p:cNvSpPr>
            <a:spLocks noChangeShapeType="1"/>
          </p:cNvSpPr>
          <p:nvPr/>
        </p:nvSpPr>
        <p:spPr bwMode="auto">
          <a:xfrm>
            <a:off x="5003619" y="3285839"/>
            <a:ext cx="790600" cy="28573"/>
          </a:xfrm>
          <a:prstGeom prst="line">
            <a:avLst/>
          </a:prstGeom>
          <a:noFill/>
          <a:ln w="9525">
            <a:solidFill>
              <a:srgbClr val="FF3300"/>
            </a:solidFill>
            <a:round/>
            <a:headEnd/>
            <a:tailEnd type="triangle" w="med" len="med"/>
          </a:ln>
        </p:spPr>
        <p:txBody>
          <a:bodyPr/>
          <a:lstStyle/>
          <a:p>
            <a:endParaRPr lang="zh-TW" altLang="en-US" b="1"/>
          </a:p>
        </p:txBody>
      </p:sp>
      <p:sp>
        <p:nvSpPr>
          <p:cNvPr id="54" name="Text Box 17"/>
          <p:cNvSpPr txBox="1">
            <a:spLocks noChangeArrowheads="1"/>
          </p:cNvSpPr>
          <p:nvPr/>
        </p:nvSpPr>
        <p:spPr bwMode="auto">
          <a:xfrm>
            <a:off x="5062369" y="3426530"/>
            <a:ext cx="67310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6" name="Line 20"/>
          <p:cNvSpPr>
            <a:spLocks noChangeShapeType="1"/>
          </p:cNvSpPr>
          <p:nvPr/>
        </p:nvSpPr>
        <p:spPr bwMode="auto">
          <a:xfrm flipV="1">
            <a:off x="6692018" y="2380788"/>
            <a:ext cx="742391" cy="961570"/>
          </a:xfrm>
          <a:prstGeom prst="line">
            <a:avLst/>
          </a:prstGeom>
          <a:noFill/>
          <a:ln w="9525">
            <a:solidFill>
              <a:srgbClr val="FF3300"/>
            </a:solidFill>
            <a:round/>
            <a:headEnd/>
            <a:tailEnd type="triangle" w="med" len="med"/>
          </a:ln>
        </p:spPr>
        <p:txBody>
          <a:bodyPr/>
          <a:lstStyle/>
          <a:p>
            <a:endParaRPr lang="zh-TW" altLang="en-US" b="1"/>
          </a:p>
        </p:txBody>
      </p:sp>
      <p:sp>
        <p:nvSpPr>
          <p:cNvPr id="57" name="Text Box 17"/>
          <p:cNvSpPr txBox="1">
            <a:spLocks noChangeArrowheads="1"/>
          </p:cNvSpPr>
          <p:nvPr/>
        </p:nvSpPr>
        <p:spPr bwMode="auto">
          <a:xfrm>
            <a:off x="6622040" y="2584574"/>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+37</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8" name="Line 20"/>
          <p:cNvSpPr>
            <a:spLocks noChangeShapeType="1"/>
          </p:cNvSpPr>
          <p:nvPr/>
        </p:nvSpPr>
        <p:spPr bwMode="auto">
          <a:xfrm flipV="1">
            <a:off x="7434409" y="2308634"/>
            <a:ext cx="860462" cy="1253282"/>
          </a:xfrm>
          <a:prstGeom prst="line">
            <a:avLst/>
          </a:prstGeom>
          <a:noFill/>
          <a:ln w="9525">
            <a:solidFill>
              <a:srgbClr val="FF3300"/>
            </a:solidFill>
            <a:round/>
            <a:headEnd/>
            <a:tailEnd type="triangle" w="med" len="med"/>
          </a:ln>
        </p:spPr>
        <p:txBody>
          <a:bodyPr/>
          <a:lstStyle/>
          <a:p>
            <a:endParaRPr lang="zh-TW" altLang="en-US" b="1"/>
          </a:p>
        </p:txBody>
      </p:sp>
      <p:sp>
        <p:nvSpPr>
          <p:cNvPr id="59" name="Text Box 17"/>
          <p:cNvSpPr txBox="1">
            <a:spLocks noChangeArrowheads="1"/>
          </p:cNvSpPr>
          <p:nvPr/>
        </p:nvSpPr>
        <p:spPr bwMode="auto">
          <a:xfrm>
            <a:off x="7567726" y="2456830"/>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+50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CFE8F249-A8CA-45DC-AD58-36532C7853E2}" type="slidenum">
              <a:rPr lang="zh-TW" altLang="en-US"/>
              <a:pPr/>
              <a:t>11</a:t>
            </a:fld>
            <a:endParaRPr lang="en-US" altLang="zh-TW"/>
          </a:p>
        </p:txBody>
      </p:sp>
      <p:sp>
        <p:nvSpPr>
          <p:cNvPr id="32" name="Rectangle 32"/>
          <p:cNvSpPr>
            <a:spLocks noChangeArrowheads="1"/>
          </p:cNvSpPr>
          <p:nvPr/>
        </p:nvSpPr>
        <p:spPr bwMode="auto">
          <a:xfrm>
            <a:off x="290513"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季營收概況</a:t>
            </a:r>
          </a:p>
        </p:txBody>
      </p:sp>
      <p:sp>
        <p:nvSpPr>
          <p:cNvPr id="35" name="Text Box 61"/>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36" name="Text Box 50"/>
          <p:cNvSpPr txBox="1">
            <a:spLocks noChangeArrowheads="1"/>
          </p:cNvSpPr>
          <p:nvPr/>
        </p:nvSpPr>
        <p:spPr bwMode="auto">
          <a:xfrm>
            <a:off x="117852" y="107870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pic>
        <p:nvPicPr>
          <p:cNvPr id="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85592"/>
            <a:ext cx="8752438" cy="5278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 Box 18"/>
          <p:cNvSpPr txBox="1">
            <a:spLocks noChangeArrowheads="1"/>
          </p:cNvSpPr>
          <p:nvPr/>
        </p:nvSpPr>
        <p:spPr bwMode="auto">
          <a:xfrm>
            <a:off x="7134084" y="6027092"/>
            <a:ext cx="58896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+67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7" name="Text Box 19"/>
          <p:cNvSpPr txBox="1">
            <a:spLocks noChangeArrowheads="1"/>
          </p:cNvSpPr>
          <p:nvPr/>
        </p:nvSpPr>
        <p:spPr bwMode="auto">
          <a:xfrm>
            <a:off x="8035613" y="6027958"/>
            <a:ext cx="588962"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+31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8" name="Text Box 22"/>
          <p:cNvSpPr txBox="1">
            <a:spLocks noChangeArrowheads="1"/>
          </p:cNvSpPr>
          <p:nvPr/>
        </p:nvSpPr>
        <p:spPr bwMode="auto">
          <a:xfrm>
            <a:off x="2337231" y="6008885"/>
            <a:ext cx="660919"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+21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9" name="Text Box 24"/>
          <p:cNvSpPr txBox="1">
            <a:spLocks noChangeArrowheads="1"/>
          </p:cNvSpPr>
          <p:nvPr/>
        </p:nvSpPr>
        <p:spPr bwMode="auto">
          <a:xfrm>
            <a:off x="382099" y="6006157"/>
            <a:ext cx="685800"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40" name="Text Box 25"/>
          <p:cNvSpPr txBox="1">
            <a:spLocks noChangeArrowheads="1"/>
          </p:cNvSpPr>
          <p:nvPr/>
        </p:nvSpPr>
        <p:spPr bwMode="auto">
          <a:xfrm>
            <a:off x="4277422" y="6024080"/>
            <a:ext cx="591416"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+51</a:t>
            </a:r>
            <a:r>
              <a:rPr lang="zh-TW" altLang="en-US" sz="1200" b="1" dirty="0" smtClean="0">
                <a:solidFill>
                  <a:srgbClr val="006600"/>
                </a:solidFill>
                <a:latin typeface="Arial" charset="0"/>
                <a:ea typeface="新細明體" pitchFamily="18" charset="-120"/>
              </a:rPr>
              <a:t>%</a:t>
            </a:r>
            <a:endParaRPr lang="en-US" altLang="zh-TW" sz="1200" b="1" dirty="0">
              <a:solidFill>
                <a:srgbClr val="006600"/>
              </a:solidFill>
              <a:latin typeface="Arial" charset="0"/>
              <a:ea typeface="新細明體" pitchFamily="18" charset="-120"/>
            </a:endParaRPr>
          </a:p>
        </p:txBody>
      </p:sp>
      <p:sp>
        <p:nvSpPr>
          <p:cNvPr id="41" name="Text Box 26"/>
          <p:cNvSpPr txBox="1">
            <a:spLocks noChangeArrowheads="1"/>
          </p:cNvSpPr>
          <p:nvPr/>
        </p:nvSpPr>
        <p:spPr bwMode="auto">
          <a:xfrm>
            <a:off x="5177879" y="6017042"/>
            <a:ext cx="608544" cy="284037"/>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+58</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2" name="Text Box 28"/>
          <p:cNvSpPr txBox="1">
            <a:spLocks noChangeArrowheads="1"/>
          </p:cNvSpPr>
          <p:nvPr/>
        </p:nvSpPr>
        <p:spPr bwMode="auto">
          <a:xfrm>
            <a:off x="6098321" y="6003098"/>
            <a:ext cx="72102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a:t>
            </a:r>
            <a:r>
              <a:rPr lang="en-US" altLang="zh-TW" sz="1200" b="1" dirty="0" smtClean="0">
                <a:solidFill>
                  <a:srgbClr val="006600"/>
                </a:solidFill>
                <a:latin typeface="Arial" charset="0"/>
                <a:ea typeface="新細明體" pitchFamily="18" charset="-120"/>
              </a:rPr>
              <a:t>61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3" name="Text Box 71"/>
          <p:cNvSpPr txBox="1">
            <a:spLocks noChangeArrowheads="1"/>
          </p:cNvSpPr>
          <p:nvPr/>
        </p:nvSpPr>
        <p:spPr bwMode="auto">
          <a:xfrm>
            <a:off x="1427163" y="6024080"/>
            <a:ext cx="635837"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4" name="Text Box 22"/>
          <p:cNvSpPr txBox="1">
            <a:spLocks noChangeArrowheads="1"/>
          </p:cNvSpPr>
          <p:nvPr/>
        </p:nvSpPr>
        <p:spPr bwMode="auto">
          <a:xfrm>
            <a:off x="3300363" y="6024730"/>
            <a:ext cx="595606"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5" name="Line 29"/>
          <p:cNvSpPr>
            <a:spLocks noChangeShapeType="1"/>
          </p:cNvSpPr>
          <p:nvPr/>
        </p:nvSpPr>
        <p:spPr bwMode="auto">
          <a:xfrm flipV="1">
            <a:off x="2654525" y="3454234"/>
            <a:ext cx="983446" cy="148424"/>
          </a:xfrm>
          <a:prstGeom prst="line">
            <a:avLst/>
          </a:prstGeom>
          <a:noFill/>
          <a:ln w="19050">
            <a:solidFill>
              <a:srgbClr val="FF3300"/>
            </a:solidFill>
            <a:round/>
            <a:headEnd/>
            <a:tailEnd type="triangle" w="med" len="med"/>
          </a:ln>
          <a:effectLst/>
        </p:spPr>
        <p:txBody>
          <a:bodyPr/>
          <a:lstStyle/>
          <a:p>
            <a:endParaRPr lang="zh-TW" altLang="en-US" b="1"/>
          </a:p>
        </p:txBody>
      </p:sp>
      <p:sp>
        <p:nvSpPr>
          <p:cNvPr id="46" name="Line 32"/>
          <p:cNvSpPr>
            <a:spLocks noChangeShapeType="1"/>
          </p:cNvSpPr>
          <p:nvPr/>
        </p:nvSpPr>
        <p:spPr bwMode="auto">
          <a:xfrm flipV="1">
            <a:off x="4573130" y="2230427"/>
            <a:ext cx="909021" cy="437173"/>
          </a:xfrm>
          <a:prstGeom prst="line">
            <a:avLst/>
          </a:prstGeom>
          <a:noFill/>
          <a:ln w="19050">
            <a:solidFill>
              <a:srgbClr val="FF3300"/>
            </a:solidFill>
            <a:round/>
            <a:headEnd/>
            <a:tailEnd type="triangle" w="med" len="med"/>
          </a:ln>
          <a:effectLst/>
        </p:spPr>
        <p:txBody>
          <a:bodyPr/>
          <a:lstStyle/>
          <a:p>
            <a:endParaRPr lang="zh-TW" altLang="en-US" b="1"/>
          </a:p>
        </p:txBody>
      </p:sp>
      <p:sp>
        <p:nvSpPr>
          <p:cNvPr id="47" name="Line 33"/>
          <p:cNvSpPr>
            <a:spLocks noChangeShapeType="1"/>
          </p:cNvSpPr>
          <p:nvPr/>
        </p:nvSpPr>
        <p:spPr bwMode="auto">
          <a:xfrm>
            <a:off x="5523358" y="2234804"/>
            <a:ext cx="931571" cy="132943"/>
          </a:xfrm>
          <a:prstGeom prst="line">
            <a:avLst/>
          </a:prstGeom>
          <a:noFill/>
          <a:ln w="19050">
            <a:solidFill>
              <a:srgbClr val="FF3300"/>
            </a:solidFill>
            <a:round/>
            <a:headEnd/>
            <a:tailEnd type="triangle" w="med" len="med"/>
          </a:ln>
          <a:effectLst/>
        </p:spPr>
        <p:txBody>
          <a:bodyPr/>
          <a:lstStyle/>
          <a:p>
            <a:endParaRPr lang="zh-TW" altLang="en-US" b="1"/>
          </a:p>
        </p:txBody>
      </p:sp>
      <p:sp>
        <p:nvSpPr>
          <p:cNvPr id="48" name="Line 34"/>
          <p:cNvSpPr>
            <a:spLocks noChangeShapeType="1"/>
          </p:cNvSpPr>
          <p:nvPr/>
        </p:nvSpPr>
        <p:spPr bwMode="auto">
          <a:xfrm flipV="1">
            <a:off x="6454929" y="2046997"/>
            <a:ext cx="901528" cy="322356"/>
          </a:xfrm>
          <a:prstGeom prst="line">
            <a:avLst/>
          </a:prstGeom>
          <a:noFill/>
          <a:ln w="19050">
            <a:solidFill>
              <a:srgbClr val="FF3300"/>
            </a:solidFill>
            <a:round/>
            <a:headEnd/>
            <a:tailEnd type="triangle" w="med" len="med"/>
          </a:ln>
          <a:effectLst/>
        </p:spPr>
        <p:txBody>
          <a:bodyPr/>
          <a:lstStyle/>
          <a:p>
            <a:endParaRPr lang="zh-TW" altLang="en-US" b="1"/>
          </a:p>
        </p:txBody>
      </p:sp>
      <p:sp>
        <p:nvSpPr>
          <p:cNvPr id="70" name="Line 35"/>
          <p:cNvSpPr>
            <a:spLocks noChangeShapeType="1"/>
          </p:cNvSpPr>
          <p:nvPr/>
        </p:nvSpPr>
        <p:spPr bwMode="auto">
          <a:xfrm flipV="1">
            <a:off x="7356457" y="1692998"/>
            <a:ext cx="973637" cy="353999"/>
          </a:xfrm>
          <a:prstGeom prst="line">
            <a:avLst/>
          </a:prstGeom>
          <a:noFill/>
          <a:ln w="19050">
            <a:solidFill>
              <a:srgbClr val="FF3300"/>
            </a:solidFill>
            <a:round/>
            <a:headEnd/>
            <a:tailEnd type="triangle" w="med" len="med"/>
          </a:ln>
          <a:effectLst/>
        </p:spPr>
        <p:txBody>
          <a:bodyPr/>
          <a:lstStyle/>
          <a:p>
            <a:endParaRPr lang="zh-TW" altLang="en-US" b="1"/>
          </a:p>
        </p:txBody>
      </p:sp>
      <p:sp>
        <p:nvSpPr>
          <p:cNvPr id="71" name="Line 36"/>
          <p:cNvSpPr>
            <a:spLocks noChangeShapeType="1"/>
          </p:cNvSpPr>
          <p:nvPr/>
        </p:nvSpPr>
        <p:spPr bwMode="auto">
          <a:xfrm>
            <a:off x="1716937" y="3454234"/>
            <a:ext cx="896573" cy="150769"/>
          </a:xfrm>
          <a:prstGeom prst="line">
            <a:avLst/>
          </a:prstGeom>
          <a:noFill/>
          <a:ln w="19050">
            <a:solidFill>
              <a:srgbClr val="FF3300"/>
            </a:solidFill>
            <a:round/>
            <a:headEnd/>
            <a:tailEnd type="triangle" w="med" len="med"/>
          </a:ln>
          <a:effectLst/>
        </p:spPr>
        <p:txBody>
          <a:bodyPr/>
          <a:lstStyle/>
          <a:p>
            <a:endParaRPr lang="zh-TW" altLang="en-US" b="1"/>
          </a:p>
        </p:txBody>
      </p:sp>
      <p:sp>
        <p:nvSpPr>
          <p:cNvPr id="72" name="Text Box 39"/>
          <p:cNvSpPr txBox="1">
            <a:spLocks noChangeArrowheads="1"/>
          </p:cNvSpPr>
          <p:nvPr/>
        </p:nvSpPr>
        <p:spPr bwMode="auto">
          <a:xfrm>
            <a:off x="2851071" y="3577689"/>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a:t>
            </a:r>
            <a:r>
              <a:rPr lang="en-US" altLang="zh-TW" sz="1200" b="1" dirty="0">
                <a:solidFill>
                  <a:srgbClr val="FF3300"/>
                </a:solidFill>
                <a:latin typeface="Century Gothic" pitchFamily="34" charset="0"/>
                <a:ea typeface="新細明體" pitchFamily="18" charset="-120"/>
              </a:rPr>
              <a:t>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3" name="Text Box 43"/>
          <p:cNvSpPr txBox="1">
            <a:spLocks noChangeArrowheads="1"/>
          </p:cNvSpPr>
          <p:nvPr/>
        </p:nvSpPr>
        <p:spPr bwMode="auto">
          <a:xfrm>
            <a:off x="5670055" y="2332448"/>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4" name="Text Box 44"/>
          <p:cNvSpPr txBox="1">
            <a:spLocks noChangeArrowheads="1"/>
          </p:cNvSpPr>
          <p:nvPr/>
        </p:nvSpPr>
        <p:spPr bwMode="auto">
          <a:xfrm>
            <a:off x="6586605" y="2301275"/>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5" name="Text Box 45"/>
          <p:cNvSpPr txBox="1">
            <a:spLocks noChangeArrowheads="1"/>
          </p:cNvSpPr>
          <p:nvPr/>
        </p:nvSpPr>
        <p:spPr bwMode="auto">
          <a:xfrm>
            <a:off x="7465183" y="1908497"/>
            <a:ext cx="756184"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6" name="Text Box 50"/>
          <p:cNvSpPr txBox="1">
            <a:spLocks noChangeArrowheads="1"/>
          </p:cNvSpPr>
          <p:nvPr/>
        </p:nvSpPr>
        <p:spPr bwMode="auto">
          <a:xfrm>
            <a:off x="1846136" y="3572114"/>
            <a:ext cx="638175" cy="276999"/>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7" name="Line 69"/>
          <p:cNvSpPr>
            <a:spLocks noChangeShapeType="1"/>
          </p:cNvSpPr>
          <p:nvPr/>
        </p:nvSpPr>
        <p:spPr bwMode="auto">
          <a:xfrm flipV="1">
            <a:off x="3637971" y="2652664"/>
            <a:ext cx="935159" cy="801569"/>
          </a:xfrm>
          <a:prstGeom prst="line">
            <a:avLst/>
          </a:prstGeom>
          <a:noFill/>
          <a:ln w="19050">
            <a:solidFill>
              <a:srgbClr val="FF3300"/>
            </a:solidFill>
            <a:round/>
            <a:headEnd/>
            <a:tailEnd type="triangle" w="med" len="med"/>
          </a:ln>
          <a:effectLst/>
        </p:spPr>
        <p:txBody>
          <a:bodyPr/>
          <a:lstStyle/>
          <a:p>
            <a:endParaRPr lang="zh-TW" altLang="en-US" b="1"/>
          </a:p>
        </p:txBody>
      </p:sp>
      <p:sp>
        <p:nvSpPr>
          <p:cNvPr id="78" name="Text Box 70"/>
          <p:cNvSpPr txBox="1">
            <a:spLocks noChangeArrowheads="1"/>
          </p:cNvSpPr>
          <p:nvPr/>
        </p:nvSpPr>
        <p:spPr bwMode="auto">
          <a:xfrm>
            <a:off x="4699397" y="2764652"/>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9" name="Text Box 74"/>
          <p:cNvSpPr txBox="1">
            <a:spLocks noChangeArrowheads="1"/>
          </p:cNvSpPr>
          <p:nvPr/>
        </p:nvSpPr>
        <p:spPr bwMode="auto">
          <a:xfrm>
            <a:off x="3781425" y="3285013"/>
            <a:ext cx="63817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93B5F5D0-6D62-4A39-8CC5-AAD8E5461BDA}" type="slidenum">
              <a:rPr lang="zh-TW" altLang="en-US"/>
              <a:pPr/>
              <a:t>12</a:t>
            </a:fld>
            <a:endParaRPr lang="en-US" altLang="zh-TW"/>
          </a:p>
        </p:txBody>
      </p:sp>
      <p:sp>
        <p:nvSpPr>
          <p:cNvPr id="55" name="Rectangle 32"/>
          <p:cNvSpPr>
            <a:spLocks noChangeArrowheads="1"/>
          </p:cNvSpPr>
          <p:nvPr/>
        </p:nvSpPr>
        <p:spPr bwMode="auto">
          <a:xfrm>
            <a:off x="342900"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高頻無線通訊模組</a:t>
            </a:r>
          </a:p>
        </p:txBody>
      </p:sp>
      <p:sp>
        <p:nvSpPr>
          <p:cNvPr id="56" name="Text Box 50"/>
          <p:cNvSpPr txBox="1">
            <a:spLocks noChangeArrowheads="1"/>
          </p:cNvSpPr>
          <p:nvPr/>
        </p:nvSpPr>
        <p:spPr bwMode="auto">
          <a:xfrm>
            <a:off x="0" y="977900"/>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7" name="Text Box 62"/>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050" y="1267485"/>
            <a:ext cx="8798522" cy="520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Text Box 42"/>
          <p:cNvSpPr txBox="1">
            <a:spLocks noChangeArrowheads="1"/>
          </p:cNvSpPr>
          <p:nvPr/>
        </p:nvSpPr>
        <p:spPr bwMode="auto">
          <a:xfrm>
            <a:off x="4803692" y="2320380"/>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a:t>
            </a:r>
            <a:r>
              <a:rPr lang="en-US" altLang="zh-TW" sz="1200" b="1" dirty="0" smtClean="0">
                <a:solidFill>
                  <a:srgbClr val="FF3300"/>
                </a:solidFill>
                <a:latin typeface="Century Gothic" pitchFamily="34" charset="0"/>
                <a:ea typeface="新細明體" pitchFamily="18" charset="-120"/>
              </a:rPr>
              <a:t>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0" name="Text Box 26"/>
          <p:cNvSpPr txBox="1">
            <a:spLocks noChangeArrowheads="1"/>
          </p:cNvSpPr>
          <p:nvPr/>
        </p:nvSpPr>
        <p:spPr bwMode="auto">
          <a:xfrm>
            <a:off x="295214" y="6004358"/>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61" name="Text Box 27"/>
          <p:cNvSpPr txBox="1">
            <a:spLocks noChangeArrowheads="1"/>
          </p:cNvSpPr>
          <p:nvPr/>
        </p:nvSpPr>
        <p:spPr bwMode="auto">
          <a:xfrm>
            <a:off x="4311154" y="6004358"/>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+84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2" name="Line 30"/>
          <p:cNvSpPr>
            <a:spLocks noChangeShapeType="1"/>
          </p:cNvSpPr>
          <p:nvPr/>
        </p:nvSpPr>
        <p:spPr bwMode="auto">
          <a:xfrm>
            <a:off x="2714085" y="2165227"/>
            <a:ext cx="933080" cy="146923"/>
          </a:xfrm>
          <a:prstGeom prst="line">
            <a:avLst/>
          </a:prstGeom>
          <a:noFill/>
          <a:ln w="19050">
            <a:solidFill>
              <a:srgbClr val="FF3300"/>
            </a:solidFill>
            <a:round/>
            <a:headEnd/>
            <a:tailEnd type="triangle" w="med" len="med"/>
          </a:ln>
          <a:effectLst/>
        </p:spPr>
        <p:txBody>
          <a:bodyPr/>
          <a:lstStyle/>
          <a:p>
            <a:endParaRPr lang="zh-TW" altLang="en-US" b="1"/>
          </a:p>
        </p:txBody>
      </p:sp>
      <p:sp>
        <p:nvSpPr>
          <p:cNvPr id="63" name="Line 31"/>
          <p:cNvSpPr>
            <a:spLocks noChangeShapeType="1"/>
          </p:cNvSpPr>
          <p:nvPr/>
        </p:nvSpPr>
        <p:spPr bwMode="auto">
          <a:xfrm flipV="1">
            <a:off x="3664188" y="2199732"/>
            <a:ext cx="940828" cy="77912"/>
          </a:xfrm>
          <a:prstGeom prst="line">
            <a:avLst/>
          </a:prstGeom>
          <a:noFill/>
          <a:ln w="19050">
            <a:solidFill>
              <a:srgbClr val="FF3300"/>
            </a:solidFill>
            <a:round/>
            <a:headEnd/>
            <a:tailEnd type="triangle" w="med" len="med"/>
          </a:ln>
          <a:effectLst/>
        </p:spPr>
        <p:txBody>
          <a:bodyPr/>
          <a:lstStyle/>
          <a:p>
            <a:endParaRPr lang="zh-TW" altLang="en-US" b="1"/>
          </a:p>
        </p:txBody>
      </p:sp>
      <p:sp>
        <p:nvSpPr>
          <p:cNvPr id="64" name="Line 33"/>
          <p:cNvSpPr>
            <a:spLocks noChangeShapeType="1"/>
          </p:cNvSpPr>
          <p:nvPr/>
        </p:nvSpPr>
        <p:spPr bwMode="auto">
          <a:xfrm>
            <a:off x="4629242" y="2193662"/>
            <a:ext cx="1032102" cy="167964"/>
          </a:xfrm>
          <a:prstGeom prst="line">
            <a:avLst/>
          </a:prstGeom>
          <a:noFill/>
          <a:ln w="19050">
            <a:solidFill>
              <a:srgbClr val="FF3300"/>
            </a:solidFill>
            <a:round/>
            <a:headEnd/>
            <a:tailEnd type="triangle" w="med" len="med"/>
          </a:ln>
          <a:effectLst/>
        </p:spPr>
        <p:txBody>
          <a:bodyPr/>
          <a:lstStyle/>
          <a:p>
            <a:endParaRPr lang="zh-TW" altLang="en-US" b="1"/>
          </a:p>
        </p:txBody>
      </p:sp>
      <p:sp>
        <p:nvSpPr>
          <p:cNvPr id="65" name="Line 34"/>
          <p:cNvSpPr>
            <a:spLocks noChangeShapeType="1"/>
          </p:cNvSpPr>
          <p:nvPr/>
        </p:nvSpPr>
        <p:spPr bwMode="auto">
          <a:xfrm>
            <a:off x="5661344" y="2361625"/>
            <a:ext cx="861002" cy="816891"/>
          </a:xfrm>
          <a:prstGeom prst="line">
            <a:avLst/>
          </a:prstGeom>
          <a:noFill/>
          <a:ln w="19050">
            <a:solidFill>
              <a:srgbClr val="FF3300"/>
            </a:solidFill>
            <a:round/>
            <a:headEnd/>
            <a:tailEnd type="triangle" w="med" len="med"/>
          </a:ln>
          <a:effectLst/>
        </p:spPr>
        <p:txBody>
          <a:bodyPr/>
          <a:lstStyle/>
          <a:p>
            <a:endParaRPr lang="zh-TW" altLang="en-US" b="1"/>
          </a:p>
        </p:txBody>
      </p:sp>
      <p:sp>
        <p:nvSpPr>
          <p:cNvPr id="66" name="Line 35"/>
          <p:cNvSpPr>
            <a:spLocks noChangeShapeType="1"/>
          </p:cNvSpPr>
          <p:nvPr/>
        </p:nvSpPr>
        <p:spPr bwMode="auto">
          <a:xfrm flipV="1">
            <a:off x="6522346" y="2193662"/>
            <a:ext cx="1000512" cy="984854"/>
          </a:xfrm>
          <a:prstGeom prst="line">
            <a:avLst/>
          </a:prstGeom>
          <a:noFill/>
          <a:ln w="19050">
            <a:solidFill>
              <a:srgbClr val="FF3300"/>
            </a:solidFill>
            <a:round/>
            <a:headEnd/>
            <a:tailEnd type="triangle" w="med" len="med"/>
          </a:ln>
          <a:effectLst/>
        </p:spPr>
        <p:txBody>
          <a:bodyPr/>
          <a:lstStyle/>
          <a:p>
            <a:endParaRPr lang="zh-TW" altLang="en-US" b="1"/>
          </a:p>
        </p:txBody>
      </p:sp>
      <p:sp>
        <p:nvSpPr>
          <p:cNvPr id="67" name="Line 36"/>
          <p:cNvSpPr>
            <a:spLocks noChangeShapeType="1"/>
          </p:cNvSpPr>
          <p:nvPr/>
        </p:nvSpPr>
        <p:spPr bwMode="auto">
          <a:xfrm flipV="1">
            <a:off x="7522858" y="1784912"/>
            <a:ext cx="981814" cy="414819"/>
          </a:xfrm>
          <a:prstGeom prst="line">
            <a:avLst/>
          </a:prstGeom>
          <a:noFill/>
          <a:ln w="19050">
            <a:solidFill>
              <a:srgbClr val="FF3300"/>
            </a:solidFill>
            <a:round/>
            <a:headEnd/>
            <a:tailEnd type="triangle" w="med" len="med"/>
          </a:ln>
          <a:effectLst/>
        </p:spPr>
        <p:txBody>
          <a:bodyPr/>
          <a:lstStyle/>
          <a:p>
            <a:endParaRPr lang="zh-TW" altLang="en-US" b="1"/>
          </a:p>
        </p:txBody>
      </p:sp>
      <p:sp>
        <p:nvSpPr>
          <p:cNvPr id="68" name="Line 37"/>
          <p:cNvSpPr>
            <a:spLocks noChangeShapeType="1"/>
          </p:cNvSpPr>
          <p:nvPr/>
        </p:nvSpPr>
        <p:spPr bwMode="auto">
          <a:xfrm flipV="1">
            <a:off x="1700647" y="2157631"/>
            <a:ext cx="983910" cy="729951"/>
          </a:xfrm>
          <a:prstGeom prst="line">
            <a:avLst/>
          </a:prstGeom>
          <a:noFill/>
          <a:ln w="19050">
            <a:solidFill>
              <a:srgbClr val="FF3300"/>
            </a:solidFill>
            <a:round/>
            <a:headEnd/>
            <a:tailEnd type="triangle" w="med" len="med"/>
          </a:ln>
          <a:effectLst/>
        </p:spPr>
        <p:txBody>
          <a:bodyPr/>
          <a:lstStyle/>
          <a:p>
            <a:endParaRPr lang="zh-TW" altLang="en-US" b="1"/>
          </a:p>
        </p:txBody>
      </p:sp>
      <p:sp>
        <p:nvSpPr>
          <p:cNvPr id="69" name="Text Box 39"/>
          <p:cNvSpPr txBox="1">
            <a:spLocks noChangeArrowheads="1"/>
          </p:cNvSpPr>
          <p:nvPr/>
        </p:nvSpPr>
        <p:spPr bwMode="auto">
          <a:xfrm>
            <a:off x="2800374" y="2305290"/>
            <a:ext cx="824410"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a:t>
            </a:r>
            <a:r>
              <a:rPr lang="en-US" altLang="zh-TW" sz="1200" b="1" dirty="0">
                <a:solidFill>
                  <a:srgbClr val="FF3300"/>
                </a:solidFill>
                <a:latin typeface="Century Gothic" pitchFamily="34" charset="0"/>
                <a:ea typeface="新細明體" pitchFamily="18" charset="-120"/>
              </a:rPr>
              <a:t>3</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0" name="Text Box 43"/>
          <p:cNvSpPr txBox="1">
            <a:spLocks noChangeArrowheads="1"/>
          </p:cNvSpPr>
          <p:nvPr/>
        </p:nvSpPr>
        <p:spPr bwMode="auto">
          <a:xfrm>
            <a:off x="5799410" y="2880957"/>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-27</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1" name="Text Box 44"/>
          <p:cNvSpPr txBox="1">
            <a:spLocks noChangeArrowheads="1"/>
          </p:cNvSpPr>
          <p:nvPr/>
        </p:nvSpPr>
        <p:spPr bwMode="auto">
          <a:xfrm>
            <a:off x="6685450" y="2903880"/>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2" name="Text Box 45"/>
          <p:cNvSpPr txBox="1">
            <a:spLocks noChangeArrowheads="1"/>
          </p:cNvSpPr>
          <p:nvPr/>
        </p:nvSpPr>
        <p:spPr bwMode="auto">
          <a:xfrm>
            <a:off x="7694677" y="2101369"/>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3" name="Text Box 48"/>
          <p:cNvSpPr txBox="1">
            <a:spLocks noChangeArrowheads="1"/>
          </p:cNvSpPr>
          <p:nvPr/>
        </p:nvSpPr>
        <p:spPr bwMode="auto">
          <a:xfrm>
            <a:off x="1861608" y="2707473"/>
            <a:ext cx="661988"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4" name="Text Box 20"/>
          <p:cNvSpPr txBox="1">
            <a:spLocks noChangeArrowheads="1"/>
          </p:cNvSpPr>
          <p:nvPr/>
        </p:nvSpPr>
        <p:spPr bwMode="auto">
          <a:xfrm>
            <a:off x="7139709" y="6016904"/>
            <a:ext cx="766298"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+0</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5" name="Text Box 21"/>
          <p:cNvSpPr txBox="1">
            <a:spLocks noChangeArrowheads="1"/>
          </p:cNvSpPr>
          <p:nvPr/>
        </p:nvSpPr>
        <p:spPr bwMode="auto">
          <a:xfrm>
            <a:off x="8129482" y="6004358"/>
            <a:ext cx="750379"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+10</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6" name="Text Box 24"/>
          <p:cNvSpPr txBox="1">
            <a:spLocks noChangeArrowheads="1"/>
          </p:cNvSpPr>
          <p:nvPr/>
        </p:nvSpPr>
        <p:spPr bwMode="auto">
          <a:xfrm>
            <a:off x="2351182" y="6009683"/>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7" name="Text Box 25"/>
          <p:cNvSpPr txBox="1">
            <a:spLocks noChangeArrowheads="1"/>
          </p:cNvSpPr>
          <p:nvPr/>
        </p:nvSpPr>
        <p:spPr bwMode="auto">
          <a:xfrm>
            <a:off x="3303031" y="6019266"/>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+105</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8" name="Text Box 28"/>
          <p:cNvSpPr txBox="1">
            <a:spLocks noChangeArrowheads="1"/>
          </p:cNvSpPr>
          <p:nvPr/>
        </p:nvSpPr>
        <p:spPr bwMode="auto">
          <a:xfrm>
            <a:off x="5206141" y="6020631"/>
            <a:ext cx="722312"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9" name="Text Box 29"/>
          <p:cNvSpPr txBox="1">
            <a:spLocks noChangeArrowheads="1"/>
          </p:cNvSpPr>
          <p:nvPr/>
        </p:nvSpPr>
        <p:spPr bwMode="auto">
          <a:xfrm>
            <a:off x="6161190" y="6020631"/>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-32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80" name="Text Box 52"/>
          <p:cNvSpPr txBox="1">
            <a:spLocks noChangeArrowheads="1"/>
          </p:cNvSpPr>
          <p:nvPr/>
        </p:nvSpPr>
        <p:spPr bwMode="auto">
          <a:xfrm>
            <a:off x="1341194" y="6018269"/>
            <a:ext cx="71890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+91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81" name="Text Box 53"/>
          <p:cNvSpPr txBox="1">
            <a:spLocks noChangeArrowheads="1"/>
          </p:cNvSpPr>
          <p:nvPr/>
        </p:nvSpPr>
        <p:spPr bwMode="auto">
          <a:xfrm>
            <a:off x="3821878" y="2296060"/>
            <a:ext cx="638175" cy="276999"/>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投影片編號版面配置區 3"/>
          <p:cNvSpPr>
            <a:spLocks noGrp="1"/>
          </p:cNvSpPr>
          <p:nvPr>
            <p:ph type="sldNum" sz="quarter" idx="12"/>
          </p:nvPr>
        </p:nvSpPr>
        <p:spPr/>
        <p:txBody>
          <a:bodyPr/>
          <a:lstStyle/>
          <a:p>
            <a:fld id="{8CE0CDAE-FD76-44A4-82BF-C0CC23D5F447}" type="slidenum">
              <a:rPr lang="zh-TW" altLang="en-US"/>
              <a:pPr/>
              <a:t>13</a:t>
            </a:fld>
            <a:endParaRPr lang="en-US" altLang="zh-TW"/>
          </a:p>
        </p:txBody>
      </p:sp>
      <p:sp>
        <p:nvSpPr>
          <p:cNvPr id="9"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F31E0693-21F4-47D4-A338-AAF06E728050}" type="slidenum">
              <a:rPr lang="zh-TW" altLang="en-US" sz="1400" b="0">
                <a:latin typeface="+mn-lt"/>
                <a:ea typeface="新細明體" pitchFamily="18" charset="-120"/>
              </a:rPr>
              <a:pPr algn="r">
                <a:defRPr/>
              </a:pPr>
              <a:t>13</a:t>
            </a:fld>
            <a:endParaRPr lang="en-US" altLang="zh-TW" sz="1400" b="0">
              <a:latin typeface="+mn-lt"/>
              <a:ea typeface="新細明體" pitchFamily="18" charset="-120"/>
            </a:endParaRPr>
          </a:p>
        </p:txBody>
      </p:sp>
      <p:sp>
        <p:nvSpPr>
          <p:cNvPr id="56" name="Rectangle 1062"/>
          <p:cNvSpPr>
            <a:spLocks noChangeArrowheads="1"/>
          </p:cNvSpPr>
          <p:nvPr/>
        </p:nvSpPr>
        <p:spPr bwMode="auto">
          <a:xfrm>
            <a:off x="342900"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混合積體電路模組</a:t>
            </a:r>
          </a:p>
        </p:txBody>
      </p:sp>
      <p:sp>
        <p:nvSpPr>
          <p:cNvPr id="57" name="Text Box 50"/>
          <p:cNvSpPr txBox="1">
            <a:spLocks noChangeArrowheads="1"/>
          </p:cNvSpPr>
          <p:nvPr/>
        </p:nvSpPr>
        <p:spPr bwMode="auto">
          <a:xfrm>
            <a:off x="72585" y="1063460"/>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8" name="Text Box 1092"/>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815" y="1084262"/>
            <a:ext cx="8778597" cy="5388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 name="Text Box 13"/>
          <p:cNvSpPr txBox="1">
            <a:spLocks noChangeArrowheads="1"/>
          </p:cNvSpPr>
          <p:nvPr/>
        </p:nvSpPr>
        <p:spPr bwMode="auto">
          <a:xfrm>
            <a:off x="6959622" y="6005614"/>
            <a:ext cx="778882"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+61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1" name="Text Box 14"/>
          <p:cNvSpPr txBox="1">
            <a:spLocks noChangeArrowheads="1"/>
          </p:cNvSpPr>
          <p:nvPr/>
        </p:nvSpPr>
        <p:spPr bwMode="auto">
          <a:xfrm>
            <a:off x="7966257" y="6005613"/>
            <a:ext cx="768824"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2" name="Text Box 15"/>
          <p:cNvSpPr txBox="1">
            <a:spLocks noChangeArrowheads="1"/>
          </p:cNvSpPr>
          <p:nvPr/>
        </p:nvSpPr>
        <p:spPr bwMode="auto">
          <a:xfrm>
            <a:off x="1263293" y="6059315"/>
            <a:ext cx="645348"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+45</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3" name="Text Box 17"/>
          <p:cNvSpPr txBox="1">
            <a:spLocks noChangeArrowheads="1"/>
          </p:cNvSpPr>
          <p:nvPr/>
        </p:nvSpPr>
        <p:spPr bwMode="auto">
          <a:xfrm>
            <a:off x="2135406" y="6019448"/>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4" name="Text Box 18"/>
          <p:cNvSpPr txBox="1">
            <a:spLocks noChangeArrowheads="1"/>
          </p:cNvSpPr>
          <p:nvPr/>
        </p:nvSpPr>
        <p:spPr bwMode="auto">
          <a:xfrm>
            <a:off x="3138537" y="6018342"/>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5" name="Text Box 19"/>
          <p:cNvSpPr txBox="1">
            <a:spLocks noChangeArrowheads="1"/>
          </p:cNvSpPr>
          <p:nvPr/>
        </p:nvSpPr>
        <p:spPr bwMode="auto">
          <a:xfrm>
            <a:off x="265815" y="6010337"/>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66" name="Text Box 20"/>
          <p:cNvSpPr txBox="1">
            <a:spLocks noChangeArrowheads="1"/>
          </p:cNvSpPr>
          <p:nvPr/>
        </p:nvSpPr>
        <p:spPr bwMode="auto">
          <a:xfrm>
            <a:off x="4121269" y="6007975"/>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7" name="Text Box 21"/>
          <p:cNvSpPr txBox="1">
            <a:spLocks noChangeArrowheads="1"/>
          </p:cNvSpPr>
          <p:nvPr/>
        </p:nvSpPr>
        <p:spPr bwMode="auto">
          <a:xfrm>
            <a:off x="5090546" y="6019448"/>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8" name="Text Box 22"/>
          <p:cNvSpPr txBox="1">
            <a:spLocks noChangeArrowheads="1"/>
          </p:cNvSpPr>
          <p:nvPr/>
        </p:nvSpPr>
        <p:spPr bwMode="auto">
          <a:xfrm>
            <a:off x="6085528" y="6029656"/>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9" name="Line 23"/>
          <p:cNvSpPr>
            <a:spLocks noChangeShapeType="1"/>
          </p:cNvSpPr>
          <p:nvPr/>
        </p:nvSpPr>
        <p:spPr bwMode="auto">
          <a:xfrm>
            <a:off x="2564399" y="2861127"/>
            <a:ext cx="935294" cy="386842"/>
          </a:xfrm>
          <a:prstGeom prst="line">
            <a:avLst/>
          </a:prstGeom>
          <a:noFill/>
          <a:ln w="19050">
            <a:solidFill>
              <a:srgbClr val="FF3300"/>
            </a:solidFill>
            <a:round/>
            <a:headEnd/>
            <a:tailEnd type="triangle" w="med" len="med"/>
          </a:ln>
          <a:effectLst/>
        </p:spPr>
        <p:txBody>
          <a:bodyPr/>
          <a:lstStyle/>
          <a:p>
            <a:endParaRPr lang="zh-TW" altLang="en-US" b="1"/>
          </a:p>
        </p:txBody>
      </p:sp>
      <p:sp>
        <p:nvSpPr>
          <p:cNvPr id="70" name="Line 24"/>
          <p:cNvSpPr>
            <a:spLocks noChangeShapeType="1"/>
          </p:cNvSpPr>
          <p:nvPr/>
        </p:nvSpPr>
        <p:spPr bwMode="auto">
          <a:xfrm flipV="1">
            <a:off x="3539111" y="2327159"/>
            <a:ext cx="947389" cy="920810"/>
          </a:xfrm>
          <a:prstGeom prst="line">
            <a:avLst/>
          </a:prstGeom>
          <a:noFill/>
          <a:ln w="19050">
            <a:solidFill>
              <a:srgbClr val="FF3300"/>
            </a:solidFill>
            <a:round/>
            <a:headEnd/>
            <a:tailEnd type="triangle" w="med" len="med"/>
          </a:ln>
          <a:effectLst/>
        </p:spPr>
        <p:txBody>
          <a:bodyPr/>
          <a:lstStyle/>
          <a:p>
            <a:endParaRPr lang="zh-TW" altLang="en-US" b="1"/>
          </a:p>
        </p:txBody>
      </p:sp>
      <p:sp>
        <p:nvSpPr>
          <p:cNvPr id="71" name="Line 26"/>
          <p:cNvSpPr>
            <a:spLocks noChangeShapeType="1"/>
          </p:cNvSpPr>
          <p:nvPr/>
        </p:nvSpPr>
        <p:spPr bwMode="auto">
          <a:xfrm flipV="1">
            <a:off x="4486500" y="1698696"/>
            <a:ext cx="965203" cy="628462"/>
          </a:xfrm>
          <a:prstGeom prst="line">
            <a:avLst/>
          </a:prstGeom>
          <a:noFill/>
          <a:ln w="19050">
            <a:solidFill>
              <a:srgbClr val="FF3300"/>
            </a:solidFill>
            <a:round/>
            <a:headEnd/>
            <a:tailEnd type="triangle" w="med" len="med"/>
          </a:ln>
          <a:effectLst/>
        </p:spPr>
        <p:txBody>
          <a:bodyPr/>
          <a:lstStyle/>
          <a:p>
            <a:endParaRPr lang="zh-TW" altLang="en-US" b="1"/>
          </a:p>
        </p:txBody>
      </p:sp>
      <p:sp>
        <p:nvSpPr>
          <p:cNvPr id="72" name="Line 27"/>
          <p:cNvSpPr>
            <a:spLocks noChangeShapeType="1"/>
          </p:cNvSpPr>
          <p:nvPr/>
        </p:nvSpPr>
        <p:spPr bwMode="auto">
          <a:xfrm>
            <a:off x="5454285" y="1697928"/>
            <a:ext cx="947389" cy="389789"/>
          </a:xfrm>
          <a:prstGeom prst="line">
            <a:avLst/>
          </a:prstGeom>
          <a:noFill/>
          <a:ln w="19050">
            <a:solidFill>
              <a:srgbClr val="FF3300"/>
            </a:solidFill>
            <a:round/>
            <a:headEnd/>
            <a:tailEnd type="triangle" w="med" len="med"/>
          </a:ln>
          <a:effectLst/>
        </p:spPr>
        <p:txBody>
          <a:bodyPr/>
          <a:lstStyle/>
          <a:p>
            <a:endParaRPr lang="zh-TW" altLang="en-US" b="1"/>
          </a:p>
        </p:txBody>
      </p:sp>
      <p:sp>
        <p:nvSpPr>
          <p:cNvPr id="73" name="Line 28"/>
          <p:cNvSpPr>
            <a:spLocks noChangeShapeType="1"/>
          </p:cNvSpPr>
          <p:nvPr/>
        </p:nvSpPr>
        <p:spPr bwMode="auto">
          <a:xfrm flipV="1">
            <a:off x="6401674" y="1754695"/>
            <a:ext cx="947389" cy="333021"/>
          </a:xfrm>
          <a:prstGeom prst="line">
            <a:avLst/>
          </a:prstGeom>
          <a:noFill/>
          <a:ln w="19050">
            <a:solidFill>
              <a:srgbClr val="FF3300"/>
            </a:solidFill>
            <a:round/>
            <a:headEnd/>
            <a:tailEnd type="triangle" w="med" len="med"/>
          </a:ln>
          <a:effectLst/>
        </p:spPr>
        <p:txBody>
          <a:bodyPr/>
          <a:lstStyle/>
          <a:p>
            <a:endParaRPr lang="zh-TW" altLang="en-US" b="1"/>
          </a:p>
        </p:txBody>
      </p:sp>
      <p:sp>
        <p:nvSpPr>
          <p:cNvPr id="74" name="Line 29"/>
          <p:cNvSpPr>
            <a:spLocks noChangeShapeType="1"/>
          </p:cNvSpPr>
          <p:nvPr/>
        </p:nvSpPr>
        <p:spPr bwMode="auto">
          <a:xfrm>
            <a:off x="7349063" y="1754695"/>
            <a:ext cx="1001606" cy="65051"/>
          </a:xfrm>
          <a:prstGeom prst="line">
            <a:avLst/>
          </a:prstGeom>
          <a:noFill/>
          <a:ln w="19050">
            <a:solidFill>
              <a:srgbClr val="FF3300"/>
            </a:solidFill>
            <a:round/>
            <a:headEnd/>
            <a:tailEnd type="triangle" w="med" len="med"/>
          </a:ln>
          <a:effectLst/>
        </p:spPr>
        <p:txBody>
          <a:bodyPr/>
          <a:lstStyle/>
          <a:p>
            <a:endParaRPr lang="zh-TW" altLang="en-US" b="1"/>
          </a:p>
        </p:txBody>
      </p:sp>
      <p:sp>
        <p:nvSpPr>
          <p:cNvPr id="75" name="Line 30"/>
          <p:cNvSpPr>
            <a:spLocks noChangeShapeType="1"/>
          </p:cNvSpPr>
          <p:nvPr/>
        </p:nvSpPr>
        <p:spPr bwMode="auto">
          <a:xfrm>
            <a:off x="1557595" y="2175262"/>
            <a:ext cx="1006804" cy="685865"/>
          </a:xfrm>
          <a:prstGeom prst="line">
            <a:avLst/>
          </a:prstGeom>
          <a:noFill/>
          <a:ln w="19050">
            <a:solidFill>
              <a:srgbClr val="FF3300"/>
            </a:solidFill>
            <a:round/>
            <a:headEnd/>
            <a:tailEnd type="triangle" w="med" len="med"/>
          </a:ln>
          <a:effectLst/>
        </p:spPr>
        <p:txBody>
          <a:bodyPr/>
          <a:lstStyle/>
          <a:p>
            <a:endParaRPr lang="zh-TW" altLang="en-US" b="1"/>
          </a:p>
        </p:txBody>
      </p:sp>
      <p:sp>
        <p:nvSpPr>
          <p:cNvPr id="76" name="Text Box 32"/>
          <p:cNvSpPr txBox="1">
            <a:spLocks noChangeArrowheads="1"/>
          </p:cNvSpPr>
          <p:nvPr/>
        </p:nvSpPr>
        <p:spPr bwMode="auto">
          <a:xfrm>
            <a:off x="2744816" y="3059066"/>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7" name="Text Box 33"/>
          <p:cNvSpPr txBox="1">
            <a:spLocks noChangeArrowheads="1"/>
          </p:cNvSpPr>
          <p:nvPr/>
        </p:nvSpPr>
        <p:spPr bwMode="auto">
          <a:xfrm>
            <a:off x="3693717" y="3030654"/>
            <a:ext cx="638175" cy="274638"/>
          </a:xfrm>
          <a:prstGeom prst="rect">
            <a:avLst/>
          </a:prstGeom>
          <a:noFill/>
          <a:ln w="9525">
            <a:noFill/>
            <a:miter lim="800000"/>
            <a:headEnd/>
            <a:tailEnd/>
          </a:ln>
          <a:effectLst/>
        </p:spPr>
        <p:txBody>
          <a:bodyPr>
            <a:spAutoFit/>
          </a:bodyPr>
          <a:lstStyle/>
          <a:p>
            <a:pPr>
              <a:spcBef>
                <a:spcPct val="50000"/>
              </a:spcBef>
            </a:pPr>
            <a:r>
              <a:rPr lang="zh-TW" altLang="en-US" sz="1200" b="1" dirty="0" smtClean="0">
                <a:solidFill>
                  <a:srgbClr val="FF3300"/>
                </a:solidFill>
                <a:latin typeface="Century Gothic" pitchFamily="34" charset="0"/>
                <a:ea typeface="新細明體" pitchFamily="18" charset="-120"/>
              </a:rPr>
              <a:t>+</a:t>
            </a:r>
            <a:r>
              <a:rPr lang="en-US" altLang="zh-TW" sz="1200" b="1" dirty="0" smtClean="0">
                <a:solidFill>
                  <a:srgbClr val="FF3300"/>
                </a:solidFill>
                <a:latin typeface="Century Gothic" pitchFamily="34" charset="0"/>
                <a:ea typeface="新細明體" pitchFamily="18" charset="-120"/>
              </a:rPr>
              <a:t>40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8" name="Text Box 35"/>
          <p:cNvSpPr txBox="1">
            <a:spLocks noChangeArrowheads="1"/>
          </p:cNvSpPr>
          <p:nvPr/>
        </p:nvSpPr>
        <p:spPr bwMode="auto">
          <a:xfrm>
            <a:off x="4626028" y="2087718"/>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9" name="Text Box 36"/>
          <p:cNvSpPr txBox="1">
            <a:spLocks noChangeArrowheads="1"/>
          </p:cNvSpPr>
          <p:nvPr/>
        </p:nvSpPr>
        <p:spPr bwMode="auto">
          <a:xfrm>
            <a:off x="5608891" y="1936229"/>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80" name="Text Box 37"/>
          <p:cNvSpPr txBox="1">
            <a:spLocks noChangeArrowheads="1"/>
          </p:cNvSpPr>
          <p:nvPr/>
        </p:nvSpPr>
        <p:spPr bwMode="auto">
          <a:xfrm>
            <a:off x="6578786" y="1907748"/>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81" name="Text Box 38"/>
          <p:cNvSpPr txBox="1">
            <a:spLocks noChangeArrowheads="1"/>
          </p:cNvSpPr>
          <p:nvPr/>
        </p:nvSpPr>
        <p:spPr bwMode="auto">
          <a:xfrm>
            <a:off x="7530778" y="1812062"/>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82" name="Text Box 41"/>
          <p:cNvSpPr txBox="1">
            <a:spLocks noChangeArrowheads="1"/>
          </p:cNvSpPr>
          <p:nvPr/>
        </p:nvSpPr>
        <p:spPr bwMode="auto">
          <a:xfrm>
            <a:off x="1709956" y="2650245"/>
            <a:ext cx="75882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09C32DD2-A10A-4473-833E-30876C5CAD74}" type="slidenum">
              <a:rPr lang="zh-TW" altLang="en-US"/>
              <a:pPr/>
              <a:t>14</a:t>
            </a:fld>
            <a:endParaRPr lang="en-US" altLang="zh-TW"/>
          </a:p>
        </p:txBody>
      </p:sp>
      <p:sp>
        <p:nvSpPr>
          <p:cNvPr id="32" name="Rectangle 32"/>
          <p:cNvSpPr>
            <a:spLocks noChangeArrowheads="1"/>
          </p:cNvSpPr>
          <p:nvPr/>
        </p:nvSpPr>
        <p:spPr bwMode="auto">
          <a:xfrm>
            <a:off x="1555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陶瓷電路板</a:t>
            </a:r>
          </a:p>
        </p:txBody>
      </p:sp>
      <p:sp>
        <p:nvSpPr>
          <p:cNvPr id="56" name="Text Box 50"/>
          <p:cNvSpPr txBox="1">
            <a:spLocks noChangeArrowheads="1"/>
          </p:cNvSpPr>
          <p:nvPr/>
        </p:nvSpPr>
        <p:spPr bwMode="auto">
          <a:xfrm>
            <a:off x="155575" y="107870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7" name="Text Box 1092"/>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016" y="1205508"/>
            <a:ext cx="8836182" cy="5249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Line 15"/>
          <p:cNvSpPr>
            <a:spLocks noChangeShapeType="1"/>
          </p:cNvSpPr>
          <p:nvPr/>
        </p:nvSpPr>
        <p:spPr bwMode="auto">
          <a:xfrm>
            <a:off x="2660715" y="3594225"/>
            <a:ext cx="921471" cy="301823"/>
          </a:xfrm>
          <a:prstGeom prst="line">
            <a:avLst/>
          </a:prstGeom>
          <a:noFill/>
          <a:ln w="19050">
            <a:solidFill>
              <a:srgbClr val="FF3300"/>
            </a:solidFill>
            <a:round/>
            <a:headEnd/>
            <a:tailEnd type="triangle" w="med" len="med"/>
          </a:ln>
          <a:effectLst/>
        </p:spPr>
        <p:txBody>
          <a:bodyPr/>
          <a:lstStyle/>
          <a:p>
            <a:endParaRPr lang="zh-TW" altLang="en-US" b="1"/>
          </a:p>
        </p:txBody>
      </p:sp>
      <p:sp>
        <p:nvSpPr>
          <p:cNvPr id="34" name="Line 16"/>
          <p:cNvSpPr>
            <a:spLocks noChangeShapeType="1"/>
          </p:cNvSpPr>
          <p:nvPr/>
        </p:nvSpPr>
        <p:spPr bwMode="auto">
          <a:xfrm flipV="1">
            <a:off x="3582186" y="3844089"/>
            <a:ext cx="853548" cy="44624"/>
          </a:xfrm>
          <a:prstGeom prst="line">
            <a:avLst/>
          </a:prstGeom>
          <a:noFill/>
          <a:ln w="19050">
            <a:solidFill>
              <a:srgbClr val="FF3300"/>
            </a:solidFill>
            <a:round/>
            <a:headEnd/>
            <a:tailEnd type="triangle" w="med" len="med"/>
          </a:ln>
          <a:effectLst/>
        </p:spPr>
        <p:txBody>
          <a:bodyPr/>
          <a:lstStyle/>
          <a:p>
            <a:endParaRPr lang="zh-TW" altLang="en-US" b="1"/>
          </a:p>
        </p:txBody>
      </p:sp>
      <p:sp>
        <p:nvSpPr>
          <p:cNvPr id="35" name="Line 18"/>
          <p:cNvSpPr>
            <a:spLocks noChangeShapeType="1"/>
          </p:cNvSpPr>
          <p:nvPr/>
        </p:nvSpPr>
        <p:spPr bwMode="auto">
          <a:xfrm flipV="1">
            <a:off x="4441071" y="3268301"/>
            <a:ext cx="1047686" cy="575788"/>
          </a:xfrm>
          <a:prstGeom prst="line">
            <a:avLst/>
          </a:prstGeom>
          <a:noFill/>
          <a:ln w="19050">
            <a:solidFill>
              <a:srgbClr val="FF3300"/>
            </a:solidFill>
            <a:round/>
            <a:headEnd/>
            <a:tailEnd type="triangle" w="med" len="med"/>
          </a:ln>
          <a:effectLst/>
        </p:spPr>
        <p:txBody>
          <a:bodyPr/>
          <a:lstStyle/>
          <a:p>
            <a:endParaRPr lang="zh-TW" altLang="en-US" b="1"/>
          </a:p>
        </p:txBody>
      </p:sp>
      <p:sp>
        <p:nvSpPr>
          <p:cNvPr id="36" name="Line 19"/>
          <p:cNvSpPr>
            <a:spLocks noChangeShapeType="1"/>
          </p:cNvSpPr>
          <p:nvPr/>
        </p:nvSpPr>
        <p:spPr bwMode="auto">
          <a:xfrm flipV="1">
            <a:off x="5488757" y="2962089"/>
            <a:ext cx="975532" cy="296770"/>
          </a:xfrm>
          <a:prstGeom prst="line">
            <a:avLst/>
          </a:prstGeom>
          <a:noFill/>
          <a:ln w="19050">
            <a:solidFill>
              <a:srgbClr val="FF3300"/>
            </a:solidFill>
            <a:round/>
            <a:headEnd/>
            <a:tailEnd type="triangle" w="med" len="med"/>
          </a:ln>
          <a:effectLst/>
        </p:spPr>
        <p:txBody>
          <a:bodyPr/>
          <a:lstStyle/>
          <a:p>
            <a:endParaRPr lang="zh-TW" altLang="en-US" b="1"/>
          </a:p>
        </p:txBody>
      </p:sp>
      <p:sp>
        <p:nvSpPr>
          <p:cNvPr id="37" name="Line 20"/>
          <p:cNvSpPr>
            <a:spLocks noChangeShapeType="1"/>
          </p:cNvSpPr>
          <p:nvPr/>
        </p:nvSpPr>
        <p:spPr bwMode="auto">
          <a:xfrm flipV="1">
            <a:off x="6464289" y="2452843"/>
            <a:ext cx="1012882" cy="537755"/>
          </a:xfrm>
          <a:prstGeom prst="line">
            <a:avLst/>
          </a:prstGeom>
          <a:noFill/>
          <a:ln w="19050">
            <a:solidFill>
              <a:srgbClr val="FF3300"/>
            </a:solidFill>
            <a:round/>
            <a:headEnd/>
            <a:tailEnd type="triangle" w="med" len="med"/>
          </a:ln>
          <a:effectLst/>
        </p:spPr>
        <p:txBody>
          <a:bodyPr/>
          <a:lstStyle/>
          <a:p>
            <a:endParaRPr lang="zh-TW" altLang="en-US" b="1"/>
          </a:p>
        </p:txBody>
      </p:sp>
      <p:sp>
        <p:nvSpPr>
          <p:cNvPr id="38" name="Line 21"/>
          <p:cNvSpPr>
            <a:spLocks noChangeShapeType="1"/>
          </p:cNvSpPr>
          <p:nvPr/>
        </p:nvSpPr>
        <p:spPr bwMode="auto">
          <a:xfrm flipV="1">
            <a:off x="7467835" y="2073244"/>
            <a:ext cx="915674" cy="379599"/>
          </a:xfrm>
          <a:prstGeom prst="line">
            <a:avLst/>
          </a:prstGeom>
          <a:noFill/>
          <a:ln w="19050">
            <a:solidFill>
              <a:srgbClr val="FF3300"/>
            </a:solidFill>
            <a:round/>
            <a:headEnd/>
            <a:tailEnd type="triangle" w="med" len="med"/>
          </a:ln>
          <a:effectLst/>
        </p:spPr>
        <p:txBody>
          <a:bodyPr/>
          <a:lstStyle/>
          <a:p>
            <a:endParaRPr lang="zh-TW" altLang="en-US" b="1"/>
          </a:p>
        </p:txBody>
      </p:sp>
      <p:sp>
        <p:nvSpPr>
          <p:cNvPr id="39" name="Line 22"/>
          <p:cNvSpPr>
            <a:spLocks noChangeShapeType="1"/>
          </p:cNvSpPr>
          <p:nvPr/>
        </p:nvSpPr>
        <p:spPr bwMode="auto">
          <a:xfrm>
            <a:off x="1648122" y="3485175"/>
            <a:ext cx="940750" cy="119560"/>
          </a:xfrm>
          <a:prstGeom prst="line">
            <a:avLst/>
          </a:prstGeom>
          <a:noFill/>
          <a:ln w="19050">
            <a:solidFill>
              <a:srgbClr val="FF3300"/>
            </a:solidFill>
            <a:round/>
            <a:headEnd/>
            <a:tailEnd type="triangle" w="med" len="med"/>
          </a:ln>
          <a:effectLst/>
        </p:spPr>
        <p:txBody>
          <a:bodyPr/>
          <a:lstStyle/>
          <a:p>
            <a:endParaRPr lang="zh-TW" altLang="en-US" b="1"/>
          </a:p>
        </p:txBody>
      </p:sp>
      <p:sp>
        <p:nvSpPr>
          <p:cNvPr id="40" name="Text Box 23"/>
          <p:cNvSpPr txBox="1">
            <a:spLocks noChangeArrowheads="1"/>
          </p:cNvSpPr>
          <p:nvPr/>
        </p:nvSpPr>
        <p:spPr bwMode="auto">
          <a:xfrm>
            <a:off x="7090804" y="6007455"/>
            <a:ext cx="75406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+79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1" name="Text Box 24"/>
          <p:cNvSpPr txBox="1">
            <a:spLocks noChangeArrowheads="1"/>
          </p:cNvSpPr>
          <p:nvPr/>
        </p:nvSpPr>
        <p:spPr bwMode="auto">
          <a:xfrm>
            <a:off x="8065215" y="6004566"/>
            <a:ext cx="636588"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+93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2" name="Text Box 25"/>
          <p:cNvSpPr txBox="1">
            <a:spLocks noChangeArrowheads="1"/>
          </p:cNvSpPr>
          <p:nvPr/>
        </p:nvSpPr>
        <p:spPr bwMode="auto">
          <a:xfrm>
            <a:off x="1226021" y="6018489"/>
            <a:ext cx="623888"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-18</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3" name="Text Box 27"/>
          <p:cNvSpPr txBox="1">
            <a:spLocks noChangeArrowheads="1"/>
          </p:cNvSpPr>
          <p:nvPr/>
        </p:nvSpPr>
        <p:spPr bwMode="auto">
          <a:xfrm>
            <a:off x="2255497" y="6011193"/>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4" name="Text Box 28"/>
          <p:cNvSpPr txBox="1">
            <a:spLocks noChangeArrowheads="1"/>
          </p:cNvSpPr>
          <p:nvPr/>
        </p:nvSpPr>
        <p:spPr bwMode="auto">
          <a:xfrm>
            <a:off x="3221030" y="6018489"/>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5" name="Text Box 29"/>
          <p:cNvSpPr txBox="1">
            <a:spLocks noChangeArrowheads="1"/>
          </p:cNvSpPr>
          <p:nvPr/>
        </p:nvSpPr>
        <p:spPr bwMode="auto">
          <a:xfrm>
            <a:off x="369002" y="6030603"/>
            <a:ext cx="642938" cy="274638"/>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46" name="Text Box 30"/>
          <p:cNvSpPr txBox="1">
            <a:spLocks noChangeArrowheads="1"/>
          </p:cNvSpPr>
          <p:nvPr/>
        </p:nvSpPr>
        <p:spPr bwMode="auto">
          <a:xfrm>
            <a:off x="4163330" y="6034038"/>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7" name="Text Box 31"/>
          <p:cNvSpPr txBox="1">
            <a:spLocks noChangeArrowheads="1"/>
          </p:cNvSpPr>
          <p:nvPr/>
        </p:nvSpPr>
        <p:spPr bwMode="auto">
          <a:xfrm>
            <a:off x="5127601" y="6034038"/>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8" name="Text Box 41"/>
          <p:cNvSpPr txBox="1">
            <a:spLocks noChangeArrowheads="1"/>
          </p:cNvSpPr>
          <p:nvPr/>
        </p:nvSpPr>
        <p:spPr bwMode="auto">
          <a:xfrm>
            <a:off x="6103133" y="6011193"/>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+31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9" name="Text Box 43"/>
          <p:cNvSpPr txBox="1">
            <a:spLocks noChangeArrowheads="1"/>
          </p:cNvSpPr>
          <p:nvPr/>
        </p:nvSpPr>
        <p:spPr bwMode="auto">
          <a:xfrm>
            <a:off x="2802362" y="3780843"/>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0" name="Text Box 44"/>
          <p:cNvSpPr txBox="1">
            <a:spLocks noChangeArrowheads="1"/>
          </p:cNvSpPr>
          <p:nvPr/>
        </p:nvSpPr>
        <p:spPr bwMode="auto">
          <a:xfrm>
            <a:off x="3752827" y="3867942"/>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1" name="Text Box 46"/>
          <p:cNvSpPr txBox="1">
            <a:spLocks noChangeArrowheads="1"/>
          </p:cNvSpPr>
          <p:nvPr/>
        </p:nvSpPr>
        <p:spPr bwMode="auto">
          <a:xfrm>
            <a:off x="4710089" y="3876587"/>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2" name="Text Box 47"/>
          <p:cNvSpPr txBox="1">
            <a:spLocks noChangeArrowheads="1"/>
          </p:cNvSpPr>
          <p:nvPr/>
        </p:nvSpPr>
        <p:spPr bwMode="auto">
          <a:xfrm>
            <a:off x="5657435" y="3204039"/>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3" name="Text Box 48"/>
          <p:cNvSpPr txBox="1">
            <a:spLocks noChangeArrowheads="1"/>
          </p:cNvSpPr>
          <p:nvPr/>
        </p:nvSpPr>
        <p:spPr bwMode="auto">
          <a:xfrm>
            <a:off x="6651642" y="2853279"/>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4" name="Text Box 49"/>
          <p:cNvSpPr txBox="1">
            <a:spLocks noChangeArrowheads="1"/>
          </p:cNvSpPr>
          <p:nvPr/>
        </p:nvSpPr>
        <p:spPr bwMode="auto">
          <a:xfrm>
            <a:off x="7606584" y="2315524"/>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5" name="Text Box 52"/>
          <p:cNvSpPr txBox="1">
            <a:spLocks noChangeArrowheads="1"/>
          </p:cNvSpPr>
          <p:nvPr/>
        </p:nvSpPr>
        <p:spPr bwMode="auto">
          <a:xfrm>
            <a:off x="1799409" y="3636494"/>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投影片編號版面配置區 3"/>
          <p:cNvSpPr>
            <a:spLocks noGrp="1"/>
          </p:cNvSpPr>
          <p:nvPr>
            <p:ph type="sldNum" sz="quarter" idx="12"/>
          </p:nvPr>
        </p:nvSpPr>
        <p:spPr/>
        <p:txBody>
          <a:bodyPr/>
          <a:lstStyle/>
          <a:p>
            <a:fld id="{67FCCAA9-D5EE-4415-B5C7-5845F04B886A}" type="slidenum">
              <a:rPr lang="zh-TW" altLang="en-US"/>
              <a:pPr/>
              <a:t>15</a:t>
            </a:fld>
            <a:endParaRPr lang="en-US" altLang="zh-TW"/>
          </a:p>
        </p:txBody>
      </p:sp>
      <p:sp>
        <p:nvSpPr>
          <p:cNvPr id="9"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A6D39DFD-4271-4045-B810-2392DEC39AD8}" type="slidenum">
              <a:rPr lang="zh-TW" altLang="en-US" sz="1400" b="0">
                <a:latin typeface="+mn-lt"/>
                <a:ea typeface="新細明體" pitchFamily="18" charset="-120"/>
              </a:rPr>
              <a:pPr algn="r">
                <a:defRPr/>
              </a:pPr>
              <a:t>15</a:t>
            </a:fld>
            <a:endParaRPr lang="en-US" altLang="zh-TW" sz="1400" b="0">
              <a:latin typeface="+mn-lt"/>
              <a:ea typeface="新細明體" pitchFamily="18" charset="-120"/>
            </a:endParaRPr>
          </a:p>
        </p:txBody>
      </p:sp>
      <p:sp>
        <p:nvSpPr>
          <p:cNvPr id="32" name="Text Box 50"/>
          <p:cNvSpPr txBox="1">
            <a:spLocks noChangeArrowheads="1"/>
          </p:cNvSpPr>
          <p:nvPr/>
        </p:nvSpPr>
        <p:spPr bwMode="auto">
          <a:xfrm>
            <a:off x="187896" y="99648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6" name="Rectangle 20"/>
          <p:cNvSpPr>
            <a:spLocks noChangeArrowheads="1"/>
          </p:cNvSpPr>
          <p:nvPr/>
        </p:nvSpPr>
        <p:spPr bwMode="auto">
          <a:xfrm>
            <a:off x="6381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影像產品</a:t>
            </a:r>
            <a:endParaRPr lang="zh-TW" altLang="en-US" sz="3200" b="1" u="sng" dirty="0">
              <a:solidFill>
                <a:srgbClr val="000066"/>
              </a:solidFill>
              <a:latin typeface="Arial" charset="0"/>
              <a:ea typeface="標楷體" pitchFamily="65" charset="-120"/>
            </a:endParaRPr>
          </a:p>
        </p:txBody>
      </p:sp>
      <p:sp>
        <p:nvSpPr>
          <p:cNvPr id="57" name="Text Box 39"/>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113" y="1058863"/>
            <a:ext cx="8574087" cy="529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Text Box 20"/>
          <p:cNvSpPr txBox="1">
            <a:spLocks noChangeArrowheads="1"/>
          </p:cNvSpPr>
          <p:nvPr/>
        </p:nvSpPr>
        <p:spPr bwMode="auto">
          <a:xfrm>
            <a:off x="5091964" y="6034089"/>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+144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0" name="Line 23"/>
          <p:cNvSpPr>
            <a:spLocks noChangeShapeType="1"/>
          </p:cNvSpPr>
          <p:nvPr/>
        </p:nvSpPr>
        <p:spPr bwMode="auto">
          <a:xfrm flipV="1">
            <a:off x="4436380" y="2300942"/>
            <a:ext cx="952278" cy="340240"/>
          </a:xfrm>
          <a:prstGeom prst="line">
            <a:avLst/>
          </a:prstGeom>
          <a:noFill/>
          <a:ln w="19050">
            <a:solidFill>
              <a:srgbClr val="FF3300"/>
            </a:solidFill>
            <a:round/>
            <a:headEnd/>
            <a:tailEnd type="triangle" w="med" len="med"/>
          </a:ln>
          <a:effectLst/>
        </p:spPr>
        <p:txBody>
          <a:bodyPr/>
          <a:lstStyle/>
          <a:p>
            <a:endParaRPr lang="zh-TW" altLang="en-US" b="1"/>
          </a:p>
        </p:txBody>
      </p:sp>
      <p:sp>
        <p:nvSpPr>
          <p:cNvPr id="61" name="Line 24"/>
          <p:cNvSpPr>
            <a:spLocks noChangeShapeType="1"/>
          </p:cNvSpPr>
          <p:nvPr/>
        </p:nvSpPr>
        <p:spPr bwMode="auto">
          <a:xfrm>
            <a:off x="5388658" y="2286966"/>
            <a:ext cx="921239" cy="202921"/>
          </a:xfrm>
          <a:prstGeom prst="line">
            <a:avLst/>
          </a:prstGeom>
          <a:noFill/>
          <a:ln w="19050">
            <a:solidFill>
              <a:srgbClr val="FF3300"/>
            </a:solidFill>
            <a:round/>
            <a:headEnd/>
            <a:tailEnd type="triangle" w="med" len="med"/>
          </a:ln>
          <a:effectLst/>
        </p:spPr>
        <p:txBody>
          <a:bodyPr/>
          <a:lstStyle/>
          <a:p>
            <a:endParaRPr lang="zh-TW" altLang="en-US" b="1"/>
          </a:p>
        </p:txBody>
      </p:sp>
      <p:sp>
        <p:nvSpPr>
          <p:cNvPr id="62" name="Line 25"/>
          <p:cNvSpPr>
            <a:spLocks noChangeShapeType="1"/>
          </p:cNvSpPr>
          <p:nvPr/>
        </p:nvSpPr>
        <p:spPr bwMode="auto">
          <a:xfrm flipV="1">
            <a:off x="6356208" y="2415531"/>
            <a:ext cx="962679" cy="111059"/>
          </a:xfrm>
          <a:prstGeom prst="line">
            <a:avLst/>
          </a:prstGeom>
          <a:noFill/>
          <a:ln w="19050">
            <a:solidFill>
              <a:srgbClr val="FF3300"/>
            </a:solidFill>
            <a:round/>
            <a:headEnd/>
            <a:tailEnd type="triangle" w="med" len="med"/>
          </a:ln>
          <a:effectLst/>
        </p:spPr>
        <p:txBody>
          <a:bodyPr/>
          <a:lstStyle/>
          <a:p>
            <a:endParaRPr lang="zh-TW" altLang="en-US" b="1"/>
          </a:p>
        </p:txBody>
      </p:sp>
      <p:sp>
        <p:nvSpPr>
          <p:cNvPr id="63" name="Line 26"/>
          <p:cNvSpPr>
            <a:spLocks noChangeShapeType="1"/>
          </p:cNvSpPr>
          <p:nvPr/>
        </p:nvSpPr>
        <p:spPr bwMode="auto">
          <a:xfrm flipV="1">
            <a:off x="7328989" y="1937442"/>
            <a:ext cx="953204" cy="478089"/>
          </a:xfrm>
          <a:prstGeom prst="line">
            <a:avLst/>
          </a:prstGeom>
          <a:noFill/>
          <a:ln w="19050">
            <a:solidFill>
              <a:srgbClr val="FF3300"/>
            </a:solidFill>
            <a:round/>
            <a:headEnd/>
            <a:tailEnd type="triangle" w="med" len="med"/>
          </a:ln>
          <a:effectLst/>
        </p:spPr>
        <p:txBody>
          <a:bodyPr/>
          <a:lstStyle/>
          <a:p>
            <a:endParaRPr lang="zh-TW" altLang="en-US" b="1"/>
          </a:p>
        </p:txBody>
      </p:sp>
      <p:sp>
        <p:nvSpPr>
          <p:cNvPr id="64" name="Text Box 28"/>
          <p:cNvSpPr txBox="1">
            <a:spLocks noChangeArrowheads="1"/>
          </p:cNvSpPr>
          <p:nvPr/>
        </p:nvSpPr>
        <p:spPr bwMode="auto">
          <a:xfrm>
            <a:off x="5489326" y="2431501"/>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5" name="Text Box 29"/>
          <p:cNvSpPr txBox="1">
            <a:spLocks noChangeArrowheads="1"/>
          </p:cNvSpPr>
          <p:nvPr/>
        </p:nvSpPr>
        <p:spPr bwMode="auto">
          <a:xfrm>
            <a:off x="6570662" y="2561825"/>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6" name="Text Box 30"/>
          <p:cNvSpPr txBox="1">
            <a:spLocks noChangeArrowheads="1"/>
          </p:cNvSpPr>
          <p:nvPr/>
        </p:nvSpPr>
        <p:spPr bwMode="auto">
          <a:xfrm>
            <a:off x="7392179" y="2318855"/>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+13</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7" name="Line 34"/>
          <p:cNvSpPr>
            <a:spLocks noChangeShapeType="1"/>
          </p:cNvSpPr>
          <p:nvPr/>
        </p:nvSpPr>
        <p:spPr bwMode="auto">
          <a:xfrm flipV="1">
            <a:off x="1693833" y="4322535"/>
            <a:ext cx="924745" cy="0"/>
          </a:xfrm>
          <a:prstGeom prst="line">
            <a:avLst/>
          </a:prstGeom>
          <a:noFill/>
          <a:ln w="19050">
            <a:solidFill>
              <a:srgbClr val="FF3300"/>
            </a:solidFill>
            <a:round/>
            <a:headEnd/>
            <a:tailEnd type="triangle" w="med" len="med"/>
          </a:ln>
          <a:effectLst/>
        </p:spPr>
        <p:txBody>
          <a:bodyPr/>
          <a:lstStyle/>
          <a:p>
            <a:endParaRPr lang="zh-TW" altLang="en-US" b="1"/>
          </a:p>
        </p:txBody>
      </p:sp>
      <p:sp>
        <p:nvSpPr>
          <p:cNvPr id="68" name="Text Box 35"/>
          <p:cNvSpPr txBox="1">
            <a:spLocks noChangeArrowheads="1"/>
          </p:cNvSpPr>
          <p:nvPr/>
        </p:nvSpPr>
        <p:spPr bwMode="auto">
          <a:xfrm>
            <a:off x="4635524" y="2561826"/>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9" name="Text Box 36"/>
          <p:cNvSpPr txBox="1">
            <a:spLocks noChangeArrowheads="1"/>
          </p:cNvSpPr>
          <p:nvPr/>
        </p:nvSpPr>
        <p:spPr bwMode="auto">
          <a:xfrm>
            <a:off x="1792667" y="4317514"/>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0" name="Text Box 37"/>
          <p:cNvSpPr txBox="1">
            <a:spLocks noChangeArrowheads="1"/>
          </p:cNvSpPr>
          <p:nvPr/>
        </p:nvSpPr>
        <p:spPr bwMode="auto">
          <a:xfrm>
            <a:off x="7023100" y="6015943"/>
            <a:ext cx="727075" cy="28170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+79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1" name="Text Box 38"/>
          <p:cNvSpPr txBox="1">
            <a:spLocks noChangeArrowheads="1"/>
          </p:cNvSpPr>
          <p:nvPr/>
        </p:nvSpPr>
        <p:spPr bwMode="auto">
          <a:xfrm>
            <a:off x="7918656" y="6004111"/>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2" name="Line 40"/>
          <p:cNvSpPr>
            <a:spLocks noChangeShapeType="1"/>
          </p:cNvSpPr>
          <p:nvPr/>
        </p:nvSpPr>
        <p:spPr bwMode="auto">
          <a:xfrm flipV="1">
            <a:off x="2586739" y="3787283"/>
            <a:ext cx="973966" cy="557571"/>
          </a:xfrm>
          <a:prstGeom prst="line">
            <a:avLst/>
          </a:prstGeom>
          <a:noFill/>
          <a:ln w="19050">
            <a:solidFill>
              <a:srgbClr val="FF3300"/>
            </a:solidFill>
            <a:round/>
            <a:headEnd/>
            <a:tailEnd type="triangle" w="med" len="med"/>
          </a:ln>
          <a:effectLst/>
        </p:spPr>
        <p:txBody>
          <a:bodyPr/>
          <a:lstStyle/>
          <a:p>
            <a:endParaRPr lang="zh-TW" altLang="en-US" b="1"/>
          </a:p>
        </p:txBody>
      </p:sp>
      <p:sp>
        <p:nvSpPr>
          <p:cNvPr id="73" name="Text Box 41"/>
          <p:cNvSpPr txBox="1">
            <a:spLocks noChangeArrowheads="1"/>
          </p:cNvSpPr>
          <p:nvPr/>
        </p:nvSpPr>
        <p:spPr bwMode="auto">
          <a:xfrm>
            <a:off x="2710184" y="4112621"/>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4" name="Text Box 45"/>
          <p:cNvSpPr txBox="1">
            <a:spLocks noChangeArrowheads="1"/>
          </p:cNvSpPr>
          <p:nvPr/>
        </p:nvSpPr>
        <p:spPr bwMode="auto">
          <a:xfrm>
            <a:off x="1330295" y="6034089"/>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5" name="Line 46"/>
          <p:cNvSpPr>
            <a:spLocks noChangeShapeType="1"/>
          </p:cNvSpPr>
          <p:nvPr/>
        </p:nvSpPr>
        <p:spPr bwMode="auto">
          <a:xfrm flipV="1">
            <a:off x="3577391" y="2621805"/>
            <a:ext cx="842210" cy="1165478"/>
          </a:xfrm>
          <a:prstGeom prst="line">
            <a:avLst/>
          </a:prstGeom>
          <a:noFill/>
          <a:ln w="19050">
            <a:solidFill>
              <a:srgbClr val="FF3300"/>
            </a:solidFill>
            <a:round/>
            <a:headEnd/>
            <a:tailEnd type="triangle" w="med" len="med"/>
          </a:ln>
          <a:effectLst/>
        </p:spPr>
        <p:txBody>
          <a:bodyPr/>
          <a:lstStyle/>
          <a:p>
            <a:endParaRPr lang="zh-TW" altLang="en-US" b="1"/>
          </a:p>
        </p:txBody>
      </p:sp>
      <p:sp>
        <p:nvSpPr>
          <p:cNvPr id="76" name="Text Box 47"/>
          <p:cNvSpPr txBox="1">
            <a:spLocks noChangeArrowheads="1"/>
          </p:cNvSpPr>
          <p:nvPr/>
        </p:nvSpPr>
        <p:spPr bwMode="auto">
          <a:xfrm>
            <a:off x="3683636" y="3482355"/>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+66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7" name="Text Box 49"/>
          <p:cNvSpPr txBox="1">
            <a:spLocks noChangeArrowheads="1"/>
          </p:cNvSpPr>
          <p:nvPr/>
        </p:nvSpPr>
        <p:spPr bwMode="auto">
          <a:xfrm>
            <a:off x="3197167" y="603122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+84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8" name="Text Box 49"/>
          <p:cNvSpPr txBox="1">
            <a:spLocks noChangeArrowheads="1"/>
          </p:cNvSpPr>
          <p:nvPr/>
        </p:nvSpPr>
        <p:spPr bwMode="auto">
          <a:xfrm>
            <a:off x="2255040" y="6027905"/>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+63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9" name="Text Box 49"/>
          <p:cNvSpPr txBox="1">
            <a:spLocks noChangeArrowheads="1"/>
          </p:cNvSpPr>
          <p:nvPr/>
        </p:nvSpPr>
        <p:spPr bwMode="auto">
          <a:xfrm>
            <a:off x="4185444" y="6023333"/>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+197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80" name="Text Box 20"/>
          <p:cNvSpPr txBox="1">
            <a:spLocks noChangeArrowheads="1"/>
          </p:cNvSpPr>
          <p:nvPr/>
        </p:nvSpPr>
        <p:spPr bwMode="auto">
          <a:xfrm>
            <a:off x="6012602" y="603122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+134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81" name="Text Box 12"/>
          <p:cNvSpPr txBox="1">
            <a:spLocks noChangeArrowheads="1"/>
          </p:cNvSpPr>
          <p:nvPr/>
        </p:nvSpPr>
        <p:spPr bwMode="auto">
          <a:xfrm>
            <a:off x="358013" y="6004111"/>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投影片編號版面配置區 3"/>
          <p:cNvSpPr>
            <a:spLocks noGrp="1"/>
          </p:cNvSpPr>
          <p:nvPr>
            <p:ph type="sldNum" sz="quarter" idx="12"/>
          </p:nvPr>
        </p:nvSpPr>
        <p:spPr/>
        <p:txBody>
          <a:bodyPr/>
          <a:lstStyle/>
          <a:p>
            <a:pPr>
              <a:defRPr/>
            </a:pPr>
            <a:fld id="{7C12E728-53D9-4746-8B5D-D7C6618B25BE}" type="slidenum">
              <a:rPr lang="zh-TW" altLang="en-US"/>
              <a:pPr>
                <a:defRPr/>
              </a:pPr>
              <a:t>16</a:t>
            </a:fld>
            <a:endParaRPr lang="en-US" altLang="zh-TW"/>
          </a:p>
        </p:txBody>
      </p:sp>
      <p:sp>
        <p:nvSpPr>
          <p:cNvPr id="20" name="Rectangle 22"/>
          <p:cNvSpPr>
            <a:spLocks noChangeArrowheads="1"/>
          </p:cNvSpPr>
          <p:nvPr/>
        </p:nvSpPr>
        <p:spPr bwMode="auto">
          <a:xfrm>
            <a:off x="5619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資本支出</a:t>
            </a:r>
            <a:endParaRPr lang="zh-TW" altLang="en-US" sz="3200" b="1" u="sng" dirty="0">
              <a:solidFill>
                <a:srgbClr val="000066"/>
              </a:solidFill>
              <a:latin typeface="Arial" charset="0"/>
              <a:ea typeface="標楷體" pitchFamily="65" charset="-120"/>
            </a:endParaRPr>
          </a:p>
        </p:txBody>
      </p:sp>
      <p:sp>
        <p:nvSpPr>
          <p:cNvPr id="24" name="Text Box 50"/>
          <p:cNvSpPr txBox="1">
            <a:spLocks noChangeArrowheads="1"/>
          </p:cNvSpPr>
          <p:nvPr/>
        </p:nvSpPr>
        <p:spPr bwMode="auto">
          <a:xfrm>
            <a:off x="63531" y="107870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27" name="Text Box 43"/>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398" y="1450976"/>
            <a:ext cx="8665426" cy="5226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Line 4"/>
          <p:cNvSpPr>
            <a:spLocks noChangeShapeType="1"/>
          </p:cNvSpPr>
          <p:nvPr/>
        </p:nvSpPr>
        <p:spPr bwMode="auto">
          <a:xfrm>
            <a:off x="2551036" y="3797359"/>
            <a:ext cx="966032" cy="876646"/>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32" name="Line 9"/>
          <p:cNvSpPr>
            <a:spLocks noChangeShapeType="1"/>
          </p:cNvSpPr>
          <p:nvPr/>
        </p:nvSpPr>
        <p:spPr bwMode="auto">
          <a:xfrm flipV="1">
            <a:off x="7331578" y="3551417"/>
            <a:ext cx="888970" cy="613894"/>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33" name="Line 10"/>
          <p:cNvSpPr>
            <a:spLocks noChangeShapeType="1"/>
          </p:cNvSpPr>
          <p:nvPr/>
        </p:nvSpPr>
        <p:spPr bwMode="auto">
          <a:xfrm flipV="1">
            <a:off x="1658580" y="3784839"/>
            <a:ext cx="875638" cy="760945"/>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34" name="Text Box 11"/>
          <p:cNvSpPr txBox="1">
            <a:spLocks noChangeArrowheads="1"/>
          </p:cNvSpPr>
          <p:nvPr/>
        </p:nvSpPr>
        <p:spPr bwMode="auto">
          <a:xfrm>
            <a:off x="7331578" y="4034506"/>
            <a:ext cx="767022" cy="261610"/>
          </a:xfrm>
          <a:prstGeom prst="rect">
            <a:avLst/>
          </a:prstGeom>
          <a:noFill/>
          <a:ln w="9525">
            <a:noFill/>
            <a:miter lim="800000"/>
            <a:headEnd/>
            <a:tailEnd/>
          </a:ln>
        </p:spPr>
        <p:txBody>
          <a:bodyPr wrap="square">
            <a:spAutoFit/>
          </a:bodyPr>
          <a:lstStyle/>
          <a:p>
            <a:pPr>
              <a:spcBef>
                <a:spcPct val="50000"/>
              </a:spcBef>
            </a:pPr>
            <a:r>
              <a:rPr lang="en-US" altLang="zh-TW" sz="1100" b="1" dirty="0" smtClean="0">
                <a:solidFill>
                  <a:srgbClr val="C00000"/>
                </a:solidFill>
                <a:latin typeface="Century Gothic" pitchFamily="34" charset="0"/>
                <a:ea typeface="新細明體" pitchFamily="18" charset="-120"/>
              </a:rPr>
              <a:t>+30</a:t>
            </a:r>
            <a:r>
              <a:rPr lang="zh-TW" altLang="en-US" sz="1100" b="1" dirty="0" smtClean="0">
                <a:solidFill>
                  <a:srgbClr val="C00000"/>
                </a:solidFill>
                <a:latin typeface="Century Gothic" pitchFamily="34" charset="0"/>
                <a:ea typeface="新細明體" pitchFamily="18" charset="-120"/>
              </a:rPr>
              <a:t>%</a:t>
            </a:r>
            <a:endParaRPr lang="zh-TW" altLang="en-US" sz="1100" b="1" dirty="0">
              <a:solidFill>
                <a:srgbClr val="C00000"/>
              </a:solidFill>
              <a:latin typeface="Century Gothic" pitchFamily="34" charset="0"/>
              <a:ea typeface="新細明體" pitchFamily="18" charset="-120"/>
            </a:endParaRPr>
          </a:p>
        </p:txBody>
      </p:sp>
      <p:sp>
        <p:nvSpPr>
          <p:cNvPr id="35" name="Text Box 15"/>
          <p:cNvSpPr txBox="1">
            <a:spLocks noChangeArrowheads="1"/>
          </p:cNvSpPr>
          <p:nvPr/>
        </p:nvSpPr>
        <p:spPr bwMode="auto">
          <a:xfrm>
            <a:off x="1766787" y="4522522"/>
            <a:ext cx="659224"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+50</a:t>
            </a:r>
            <a:r>
              <a:rPr lang="zh-TW" altLang="en-US" sz="1200" b="1" dirty="0">
                <a:solidFill>
                  <a:srgbClr val="C00000"/>
                </a:solidFill>
                <a:latin typeface="Century Gothic" pitchFamily="34" charset="0"/>
                <a:ea typeface="新細明體" pitchFamily="18" charset="-120"/>
              </a:rPr>
              <a:t>%</a:t>
            </a:r>
          </a:p>
        </p:txBody>
      </p:sp>
      <p:sp>
        <p:nvSpPr>
          <p:cNvPr id="36" name="Text Box 17"/>
          <p:cNvSpPr txBox="1">
            <a:spLocks noChangeArrowheads="1"/>
          </p:cNvSpPr>
          <p:nvPr/>
        </p:nvSpPr>
        <p:spPr bwMode="auto">
          <a:xfrm>
            <a:off x="2741764" y="4588123"/>
            <a:ext cx="646710"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-41</a:t>
            </a:r>
            <a:r>
              <a:rPr lang="zh-TW" altLang="en-US" sz="1200" b="1" dirty="0">
                <a:solidFill>
                  <a:srgbClr val="C00000"/>
                </a:solidFill>
                <a:latin typeface="Century Gothic" pitchFamily="34" charset="0"/>
                <a:ea typeface="新細明體" pitchFamily="18" charset="-120"/>
              </a:rPr>
              <a:t>%</a:t>
            </a:r>
          </a:p>
        </p:txBody>
      </p:sp>
      <p:sp>
        <p:nvSpPr>
          <p:cNvPr id="37" name="Text Box 15"/>
          <p:cNvSpPr txBox="1">
            <a:spLocks noChangeArrowheads="1"/>
          </p:cNvSpPr>
          <p:nvPr/>
        </p:nvSpPr>
        <p:spPr bwMode="auto">
          <a:xfrm>
            <a:off x="4531843" y="5026206"/>
            <a:ext cx="766055"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+6</a:t>
            </a:r>
            <a:r>
              <a:rPr lang="zh-TW" altLang="en-US" sz="1200" b="1" dirty="0">
                <a:solidFill>
                  <a:srgbClr val="C00000"/>
                </a:solidFill>
                <a:latin typeface="Century Gothic" pitchFamily="34" charset="0"/>
                <a:ea typeface="新細明體" pitchFamily="18" charset="-120"/>
              </a:rPr>
              <a:t>%</a:t>
            </a:r>
          </a:p>
        </p:txBody>
      </p:sp>
      <p:sp>
        <p:nvSpPr>
          <p:cNvPr id="38" name="Text Box 15"/>
          <p:cNvSpPr txBox="1">
            <a:spLocks noChangeArrowheads="1"/>
          </p:cNvSpPr>
          <p:nvPr/>
        </p:nvSpPr>
        <p:spPr bwMode="auto">
          <a:xfrm>
            <a:off x="3670472" y="4992880"/>
            <a:ext cx="659224"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-26</a:t>
            </a:r>
            <a:r>
              <a:rPr lang="zh-TW" altLang="en-US" sz="1200" b="1" dirty="0">
                <a:solidFill>
                  <a:srgbClr val="C00000"/>
                </a:solidFill>
                <a:latin typeface="Century Gothic" pitchFamily="34" charset="0"/>
                <a:ea typeface="新細明體" pitchFamily="18" charset="-120"/>
              </a:rPr>
              <a:t>%</a:t>
            </a:r>
          </a:p>
        </p:txBody>
      </p:sp>
      <p:sp>
        <p:nvSpPr>
          <p:cNvPr id="39" name="Line 10"/>
          <p:cNvSpPr>
            <a:spLocks noChangeShapeType="1"/>
          </p:cNvSpPr>
          <p:nvPr/>
        </p:nvSpPr>
        <p:spPr bwMode="auto">
          <a:xfrm>
            <a:off x="3517068" y="4684142"/>
            <a:ext cx="862789" cy="342064"/>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40" name="Line 10"/>
          <p:cNvSpPr>
            <a:spLocks noChangeShapeType="1"/>
          </p:cNvSpPr>
          <p:nvPr/>
        </p:nvSpPr>
        <p:spPr bwMode="auto">
          <a:xfrm flipV="1">
            <a:off x="4379857" y="4920851"/>
            <a:ext cx="1070029" cy="105355"/>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41" name="Text Box 15"/>
          <p:cNvSpPr txBox="1">
            <a:spLocks noChangeArrowheads="1"/>
          </p:cNvSpPr>
          <p:nvPr/>
        </p:nvSpPr>
        <p:spPr bwMode="auto">
          <a:xfrm>
            <a:off x="5449886" y="4245523"/>
            <a:ext cx="766055"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+230</a:t>
            </a:r>
            <a:r>
              <a:rPr lang="zh-TW" altLang="en-US" sz="1200" b="1" dirty="0">
                <a:solidFill>
                  <a:srgbClr val="C00000"/>
                </a:solidFill>
                <a:latin typeface="Century Gothic" pitchFamily="34" charset="0"/>
                <a:ea typeface="新細明體" pitchFamily="18" charset="-120"/>
              </a:rPr>
              <a:t>%</a:t>
            </a:r>
          </a:p>
        </p:txBody>
      </p:sp>
      <p:sp>
        <p:nvSpPr>
          <p:cNvPr id="42" name="Line 10"/>
          <p:cNvSpPr>
            <a:spLocks noChangeShapeType="1"/>
          </p:cNvSpPr>
          <p:nvPr/>
        </p:nvSpPr>
        <p:spPr bwMode="auto">
          <a:xfrm flipV="1">
            <a:off x="5379194" y="2666244"/>
            <a:ext cx="985392" cy="2307283"/>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51" name="Line 10"/>
          <p:cNvSpPr>
            <a:spLocks noChangeShapeType="1"/>
          </p:cNvSpPr>
          <p:nvPr/>
        </p:nvSpPr>
        <p:spPr bwMode="auto">
          <a:xfrm>
            <a:off x="6364586" y="2666245"/>
            <a:ext cx="995882" cy="624689"/>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52" name="Text Box 15"/>
          <p:cNvSpPr txBox="1">
            <a:spLocks noChangeArrowheads="1"/>
          </p:cNvSpPr>
          <p:nvPr/>
        </p:nvSpPr>
        <p:spPr bwMode="auto">
          <a:xfrm>
            <a:off x="6364586" y="3289588"/>
            <a:ext cx="766055"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C00000"/>
                </a:solidFill>
                <a:latin typeface="Century Gothic" pitchFamily="34" charset="0"/>
                <a:ea typeface="新細明體" pitchFamily="18" charset="-120"/>
              </a:rPr>
              <a:t>-38</a:t>
            </a:r>
            <a:r>
              <a:rPr lang="zh-TW" altLang="en-US" sz="1200" b="1" dirty="0" smtClean="0">
                <a:solidFill>
                  <a:srgbClr val="C00000"/>
                </a:solidFill>
                <a:latin typeface="Century Gothic" pitchFamily="34" charset="0"/>
                <a:ea typeface="新細明體" pitchFamily="18" charset="-120"/>
              </a:rPr>
              <a:t>%</a:t>
            </a:r>
            <a:endParaRPr lang="zh-TW" altLang="en-US" sz="1200" b="1" dirty="0">
              <a:solidFill>
                <a:srgbClr val="C000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fld id="{1CD702C6-3F00-4C4C-891E-CC3751B756A0}" type="slidenum">
              <a:rPr lang="zh-TW" altLang="en-US"/>
              <a:pPr/>
              <a:t>17</a:t>
            </a:fld>
            <a:endParaRPr lang="zh-TW" altLang="en-US"/>
          </a:p>
        </p:txBody>
      </p:sp>
      <p:sp>
        <p:nvSpPr>
          <p:cNvPr id="135171" name="Rectangle 3"/>
          <p:cNvSpPr>
            <a:spLocks noChangeArrowheads="1"/>
          </p:cNvSpPr>
          <p:nvPr/>
        </p:nvSpPr>
        <p:spPr bwMode="auto">
          <a:xfrm>
            <a:off x="8421688" y="6303963"/>
            <a:ext cx="422275" cy="361950"/>
          </a:xfrm>
          <a:prstGeom prst="rect">
            <a:avLst/>
          </a:prstGeom>
          <a:solidFill>
            <a:schemeClr val="bg1"/>
          </a:solidFill>
          <a:ln w="9525">
            <a:solidFill>
              <a:schemeClr val="bg1"/>
            </a:solidFill>
            <a:miter lim="800000"/>
            <a:headEnd/>
            <a:tailEnd/>
          </a:ln>
          <a:effectLst/>
        </p:spPr>
        <p:txBody>
          <a:bodyPr wrap="none" anchor="ctr"/>
          <a:lstStyle/>
          <a:p>
            <a:endParaRPr lang="zh-TW" altLang="en-US"/>
          </a:p>
        </p:txBody>
      </p:sp>
      <p:sp>
        <p:nvSpPr>
          <p:cNvPr id="135172" name="Text Box 4"/>
          <p:cNvSpPr txBox="1">
            <a:spLocks noChangeArrowheads="1"/>
          </p:cNvSpPr>
          <p:nvPr/>
        </p:nvSpPr>
        <p:spPr bwMode="auto">
          <a:xfrm>
            <a:off x="1731963" y="2898775"/>
            <a:ext cx="5534025" cy="701675"/>
          </a:xfrm>
          <a:prstGeom prst="rect">
            <a:avLst/>
          </a:prstGeom>
          <a:noFill/>
          <a:ln w="9525">
            <a:noFill/>
            <a:miter lim="800000"/>
            <a:headEnd/>
            <a:tailEnd/>
          </a:ln>
          <a:effectLst/>
        </p:spPr>
        <p:txBody>
          <a:bodyPr>
            <a:spAutoFit/>
          </a:bodyPr>
          <a:lstStyle/>
          <a:p>
            <a:pPr algn="l">
              <a:spcBef>
                <a:spcPct val="50000"/>
              </a:spcBef>
            </a:pPr>
            <a:r>
              <a:rPr lang="en-US" altLang="zh-TW" sz="4000" b="1">
                <a:latin typeface="Arial" charset="0"/>
                <a:ea typeface="新細明體" charset="-120"/>
              </a:rPr>
              <a:t>http://www.theil.com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fld id="{099D4F75-A70D-4248-B223-597764725E6E}" type="slidenum">
              <a:rPr lang="zh-TW" altLang="en-US"/>
              <a:pPr/>
              <a:t>2</a:t>
            </a:fld>
            <a:endParaRPr lang="zh-TW" altLang="en-US"/>
          </a:p>
        </p:txBody>
      </p:sp>
      <p:sp>
        <p:nvSpPr>
          <p:cNvPr id="84994" name="Text Box 2"/>
          <p:cNvSpPr txBox="1">
            <a:spLocks noChangeArrowheads="1"/>
          </p:cNvSpPr>
          <p:nvPr/>
        </p:nvSpPr>
        <p:spPr bwMode="auto">
          <a:xfrm>
            <a:off x="228600" y="1447800"/>
            <a:ext cx="8305800" cy="4146550"/>
          </a:xfrm>
          <a:prstGeom prst="rect">
            <a:avLst/>
          </a:prstGeom>
          <a:noFill/>
          <a:ln w="9525">
            <a:noFill/>
            <a:miter lim="800000"/>
            <a:headEnd/>
            <a:tailEnd/>
          </a:ln>
          <a:effectLst/>
        </p:spPr>
        <p:txBody>
          <a:bodyPr>
            <a:spAutoFit/>
          </a:bodyPr>
          <a:lstStyle/>
          <a:p>
            <a:pPr marL="457200" indent="-457200" algn="l">
              <a:lnSpc>
                <a:spcPct val="90000"/>
              </a:lnSpc>
              <a:spcBef>
                <a:spcPct val="20000"/>
              </a:spcBef>
              <a:buFontTx/>
              <a:buChar char="•"/>
            </a:pPr>
            <a:r>
              <a:rPr lang="zh-TW" altLang="en-US" sz="220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
        <p:nvSpPr>
          <p:cNvPr id="84995" name="Rectangle 3"/>
          <p:cNvSpPr>
            <a:spLocks noChangeArrowheads="1"/>
          </p:cNvSpPr>
          <p:nvPr/>
        </p:nvSpPr>
        <p:spPr bwMode="auto">
          <a:xfrm>
            <a:off x="2846388" y="222250"/>
            <a:ext cx="2419350" cy="762000"/>
          </a:xfrm>
          <a:prstGeom prst="rect">
            <a:avLst/>
          </a:prstGeom>
          <a:noFill/>
          <a:ln w="9525">
            <a:noFill/>
            <a:miter lim="800000"/>
            <a:headEnd/>
            <a:tailEnd/>
          </a:ln>
          <a:effectLst/>
        </p:spPr>
        <p:txBody>
          <a:bodyPr wrap="none">
            <a:spAutoFit/>
          </a:bodyPr>
          <a:lstStyle/>
          <a:p>
            <a:pPr algn="r"/>
            <a:r>
              <a:rPr lang="zh-TW" altLang="en-US" sz="4400" b="1">
                <a:solidFill>
                  <a:srgbClr val="000099"/>
                </a:solidFill>
                <a:latin typeface="Arial" charset="0"/>
                <a:ea typeface="標楷體" pitchFamily="65" charset="-120"/>
              </a:rPr>
              <a:t>免責聲明</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119DC09E-7320-4EEF-8943-CA0F41C45D32}" type="slidenum">
              <a:rPr lang="zh-TW" altLang="en-US"/>
              <a:pPr/>
              <a:t>3</a:t>
            </a:fld>
            <a:endParaRPr lang="zh-TW" altLang="en-US"/>
          </a:p>
        </p:txBody>
      </p:sp>
      <p:sp>
        <p:nvSpPr>
          <p:cNvPr id="79874" name="Rectangle 2"/>
          <p:cNvSpPr>
            <a:spLocks noGrp="1" noChangeArrowheads="1"/>
          </p:cNvSpPr>
          <p:nvPr>
            <p:ph type="title"/>
          </p:nvPr>
        </p:nvSpPr>
        <p:spPr>
          <a:xfrm>
            <a:off x="1155700" y="152400"/>
            <a:ext cx="5334000" cy="914400"/>
          </a:xfrm>
        </p:spPr>
        <p:txBody>
          <a:bodyPr/>
          <a:lstStyle/>
          <a:p>
            <a:r>
              <a:rPr lang="zh-TW" altLang="en-US" sz="4400" b="1">
                <a:solidFill>
                  <a:srgbClr val="000099"/>
                </a:solidFill>
                <a:latin typeface="Century Gothic" pitchFamily="34" charset="0"/>
                <a:ea typeface="標楷體" pitchFamily="65" charset="-120"/>
              </a:rPr>
              <a:t>項　　　目</a:t>
            </a:r>
          </a:p>
        </p:txBody>
      </p:sp>
      <p:sp>
        <p:nvSpPr>
          <p:cNvPr id="79877" name="Text Box 5"/>
          <p:cNvSpPr txBox="1">
            <a:spLocks noChangeArrowheads="1"/>
          </p:cNvSpPr>
          <p:nvPr/>
        </p:nvSpPr>
        <p:spPr bwMode="auto">
          <a:xfrm>
            <a:off x="2676525" y="1931988"/>
            <a:ext cx="4953000" cy="1457325"/>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a:solidFill>
                  <a:srgbClr val="3333FF"/>
                </a:solidFill>
                <a:latin typeface="Century Gothic" pitchFamily="34" charset="0"/>
                <a:ea typeface="標楷體" pitchFamily="65" charset="-120"/>
              </a:rPr>
              <a:t>財務資訊</a:t>
            </a:r>
            <a:endParaRPr lang="zh-TW" altLang="en-US" sz="3200">
              <a:solidFill>
                <a:schemeClr val="bg2"/>
              </a:solidFill>
              <a:latin typeface="Century Gothic" pitchFamily="34" charset="0"/>
              <a:ea typeface="標楷體" pitchFamily="65" charset="-120"/>
            </a:endParaRPr>
          </a:p>
          <a:p>
            <a:pPr marL="457200" indent="-457200" algn="l">
              <a:spcBef>
                <a:spcPct val="80000"/>
              </a:spcBef>
              <a:buFontTx/>
              <a:buAutoNum type="arabicPeriod"/>
            </a:pPr>
            <a:r>
              <a:rPr lang="zh-TW" altLang="en-US" sz="3200">
                <a:solidFill>
                  <a:schemeClr val="bg2"/>
                </a:solidFill>
                <a:latin typeface="Century Gothic" pitchFamily="34" charset="0"/>
                <a:ea typeface="標楷體" pitchFamily="65" charset="-120"/>
              </a:rPr>
              <a:t>業務資訊</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EE373916-BA34-4029-A72D-F9279248C931}" type="slidenum">
              <a:rPr lang="zh-TW" altLang="en-US"/>
              <a:pPr/>
              <a:t>4</a:t>
            </a:fld>
            <a:endParaRPr lang="zh-TW" altLang="en-US"/>
          </a:p>
        </p:txBody>
      </p:sp>
      <p:sp>
        <p:nvSpPr>
          <p:cNvPr id="194581" name="Rectangle 21"/>
          <p:cNvSpPr>
            <a:spLocks noChangeArrowheads="1"/>
          </p:cNvSpPr>
          <p:nvPr/>
        </p:nvSpPr>
        <p:spPr bwMode="auto">
          <a:xfrm>
            <a:off x="157163" y="200025"/>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smtClean="0">
                <a:solidFill>
                  <a:srgbClr val="000066"/>
                </a:solidFill>
                <a:latin typeface="Arial" charset="0"/>
                <a:ea typeface="標楷體" pitchFamily="65" charset="-120"/>
              </a:rPr>
              <a:t>2021</a:t>
            </a:r>
            <a:r>
              <a:rPr lang="zh-TW" altLang="en-US" sz="3600" b="1" u="sng" dirty="0" smtClean="0">
                <a:solidFill>
                  <a:srgbClr val="000066"/>
                </a:solidFill>
                <a:latin typeface="標楷體" pitchFamily="65" charset="-120"/>
                <a:ea typeface="標楷體" pitchFamily="65" charset="-120"/>
              </a:rPr>
              <a:t>年</a:t>
            </a:r>
            <a:r>
              <a:rPr lang="zh-TW" altLang="en-US" sz="3600" b="1" u="sng" dirty="0" smtClean="0">
                <a:solidFill>
                  <a:srgbClr val="000066"/>
                </a:solidFill>
                <a:latin typeface="標楷體" pitchFamily="65" charset="-120"/>
                <a:ea typeface="標楷體" pitchFamily="65" charset="-120"/>
              </a:rPr>
              <a:t>第三季</a:t>
            </a:r>
            <a:r>
              <a:rPr lang="zh-TW" altLang="en-US" sz="3600" b="1" u="sng" dirty="0">
                <a:solidFill>
                  <a:srgbClr val="000066"/>
                </a:solidFill>
                <a:latin typeface="標楷體" pitchFamily="65" charset="-120"/>
                <a:ea typeface="標楷體" pitchFamily="65" charset="-120"/>
              </a:rPr>
              <a:t>合併損益</a:t>
            </a:r>
          </a:p>
          <a:p>
            <a:r>
              <a:rPr lang="zh-TW" altLang="en-US" sz="2800" b="1" u="sng" dirty="0">
                <a:solidFill>
                  <a:srgbClr val="000066"/>
                </a:solidFill>
                <a:latin typeface="標楷體" pitchFamily="65" charset="-120"/>
                <a:ea typeface="標楷體" pitchFamily="65" charset="-120"/>
              </a:rPr>
              <a:t>與前季比較</a:t>
            </a:r>
          </a:p>
        </p:txBody>
      </p:sp>
      <p:sp>
        <p:nvSpPr>
          <p:cNvPr id="194585" name="Text Box 25"/>
          <p:cNvSpPr txBox="1">
            <a:spLocks noChangeArrowheads="1"/>
          </p:cNvSpPr>
          <p:nvPr/>
        </p:nvSpPr>
        <p:spPr bwMode="auto">
          <a:xfrm>
            <a:off x="152400" y="6036213"/>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2021</a:t>
            </a:r>
            <a:r>
              <a:rPr lang="zh-TW" altLang="en-US" sz="1600" b="1" dirty="0" smtClean="0">
                <a:solidFill>
                  <a:schemeClr val="accent2"/>
                </a:solidFill>
                <a:latin typeface="Arial" charset="0"/>
                <a:ea typeface="標楷體" pitchFamily="65" charset="-120"/>
              </a:rPr>
              <a:t>第</a:t>
            </a:r>
            <a:r>
              <a:rPr lang="zh-TW" altLang="en-US" sz="1600" b="1" dirty="0">
                <a:solidFill>
                  <a:schemeClr val="accent2"/>
                </a:solidFill>
                <a:latin typeface="Arial" charset="0"/>
                <a:ea typeface="標楷體" pitchFamily="65" charset="-120"/>
              </a:rPr>
              <a:t>二</a:t>
            </a:r>
            <a:r>
              <a:rPr lang="zh-TW" altLang="en-US" sz="1600" b="1" dirty="0" smtClean="0">
                <a:solidFill>
                  <a:schemeClr val="accent2"/>
                </a:solidFill>
                <a:latin typeface="Arial" charset="0"/>
                <a:ea typeface="標楷體" pitchFamily="65" charset="-120"/>
              </a:rPr>
              <a:t>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smtClean="0">
                <a:solidFill>
                  <a:schemeClr val="accent2"/>
                </a:solidFill>
                <a:latin typeface="Arial" charset="0"/>
                <a:ea typeface="新細明體" charset="-120"/>
              </a:rPr>
              <a:t>178.474</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
        <p:nvSpPr>
          <p:cNvPr id="194590" name="Text Box 30"/>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152400" y="6279148"/>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2021</a:t>
            </a:r>
            <a:r>
              <a:rPr lang="zh-TW" altLang="en-US" sz="1600" b="1" dirty="0" smtClean="0">
                <a:solidFill>
                  <a:schemeClr val="accent2"/>
                </a:solidFill>
                <a:latin typeface="Arial" charset="0"/>
                <a:ea typeface="標楷體" pitchFamily="65" charset="-120"/>
              </a:rPr>
              <a:t>第三季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:178.474</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82701"/>
            <a:ext cx="8468008" cy="4837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337" y="1282700"/>
            <a:ext cx="8609845" cy="4996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投影片編號版面配置區 3"/>
          <p:cNvSpPr>
            <a:spLocks noGrp="1"/>
          </p:cNvSpPr>
          <p:nvPr>
            <p:ph type="sldNum" sz="quarter" idx="12"/>
          </p:nvPr>
        </p:nvSpPr>
        <p:spPr/>
        <p:txBody>
          <a:bodyPr/>
          <a:lstStyle/>
          <a:p>
            <a:fld id="{4BAD1CD1-8BFC-4FBA-A6FD-B61678727A4E}" type="slidenum">
              <a:rPr lang="zh-TW" altLang="en-US"/>
              <a:pPr/>
              <a:t>5</a:t>
            </a:fld>
            <a:endParaRPr lang="zh-TW" altLang="en-US"/>
          </a:p>
        </p:txBody>
      </p:sp>
      <p:sp>
        <p:nvSpPr>
          <p:cNvPr id="199703" name="Rectangle 23"/>
          <p:cNvSpPr>
            <a:spLocks noChangeArrowheads="1"/>
          </p:cNvSpPr>
          <p:nvPr/>
        </p:nvSpPr>
        <p:spPr bwMode="auto">
          <a:xfrm>
            <a:off x="157163" y="200025"/>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smtClean="0">
                <a:solidFill>
                  <a:srgbClr val="000066"/>
                </a:solidFill>
                <a:latin typeface="Arial" charset="0"/>
                <a:ea typeface="標楷體" pitchFamily="65" charset="-120"/>
              </a:rPr>
              <a:t>2021</a:t>
            </a:r>
            <a:r>
              <a:rPr lang="zh-TW" altLang="en-US" sz="3600" b="1" u="sng" dirty="0" smtClean="0">
                <a:solidFill>
                  <a:srgbClr val="000066"/>
                </a:solidFill>
                <a:latin typeface="標楷體" pitchFamily="65" charset="-120"/>
                <a:ea typeface="標楷體" pitchFamily="65" charset="-120"/>
              </a:rPr>
              <a:t>年</a:t>
            </a:r>
            <a:r>
              <a:rPr lang="zh-TW" altLang="en-US" sz="3600" b="1" u="sng" dirty="0" smtClean="0">
                <a:solidFill>
                  <a:srgbClr val="000066"/>
                </a:solidFill>
                <a:latin typeface="標楷體" pitchFamily="65" charset="-120"/>
                <a:ea typeface="標楷體" pitchFamily="65" charset="-120"/>
              </a:rPr>
              <a:t>第三季</a:t>
            </a:r>
            <a:r>
              <a:rPr lang="zh-TW" altLang="en-US" sz="3600" b="1" u="sng" dirty="0">
                <a:solidFill>
                  <a:srgbClr val="000066"/>
                </a:solidFill>
                <a:latin typeface="標楷體" pitchFamily="65" charset="-120"/>
                <a:ea typeface="標楷體" pitchFamily="65" charset="-120"/>
              </a:rPr>
              <a:t>合併損益</a:t>
            </a:r>
          </a:p>
          <a:p>
            <a:r>
              <a:rPr lang="zh-TW" altLang="en-US" sz="2800" b="1" u="sng" dirty="0">
                <a:solidFill>
                  <a:srgbClr val="000066"/>
                </a:solidFill>
                <a:latin typeface="標楷體" pitchFamily="65" charset="-120"/>
                <a:ea typeface="標楷體" pitchFamily="65" charset="-120"/>
              </a:rPr>
              <a:t>與去年同期比較</a:t>
            </a:r>
          </a:p>
        </p:txBody>
      </p:sp>
      <p:sp>
        <p:nvSpPr>
          <p:cNvPr id="199714" name="Text Box 34"/>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157163" y="6034995"/>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2021</a:t>
            </a:r>
            <a:r>
              <a:rPr lang="zh-TW" altLang="en-US" sz="1600" b="1" dirty="0" smtClean="0">
                <a:solidFill>
                  <a:schemeClr val="accent2"/>
                </a:solidFill>
                <a:latin typeface="Arial" charset="0"/>
                <a:ea typeface="標楷體" pitchFamily="65" charset="-120"/>
              </a:rPr>
              <a:t>第三季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smtClean="0">
                <a:solidFill>
                  <a:schemeClr val="accent2"/>
                </a:solidFill>
                <a:latin typeface="Arial" charset="0"/>
                <a:ea typeface="新細明體" charset="-120"/>
              </a:rPr>
              <a:t>178.474</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
        <p:nvSpPr>
          <p:cNvPr id="9" name="Text Box 25"/>
          <p:cNvSpPr txBox="1">
            <a:spLocks noChangeArrowheads="1"/>
          </p:cNvSpPr>
          <p:nvPr/>
        </p:nvSpPr>
        <p:spPr bwMode="auto">
          <a:xfrm>
            <a:off x="152400" y="6279148"/>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2020</a:t>
            </a:r>
            <a:r>
              <a:rPr lang="zh-TW" altLang="en-US" sz="1600" b="1" dirty="0" smtClean="0">
                <a:solidFill>
                  <a:schemeClr val="accent2"/>
                </a:solidFill>
                <a:latin typeface="Arial" charset="0"/>
                <a:ea typeface="標楷體" pitchFamily="65" charset="-120"/>
              </a:rPr>
              <a:t>第三季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smtClean="0">
                <a:solidFill>
                  <a:schemeClr val="accent2"/>
                </a:solidFill>
                <a:latin typeface="Arial" charset="0"/>
                <a:ea typeface="新細明體" charset="-120"/>
              </a:rPr>
              <a:t>217.229</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4BAD1CD1-8BFC-4FBA-A6FD-B61678727A4E}" type="slidenum">
              <a:rPr lang="zh-TW" altLang="en-US"/>
              <a:pPr/>
              <a:t>6</a:t>
            </a:fld>
            <a:endParaRPr lang="zh-TW" altLang="en-US"/>
          </a:p>
        </p:txBody>
      </p:sp>
      <p:sp>
        <p:nvSpPr>
          <p:cNvPr id="199703" name="Rectangle 23"/>
          <p:cNvSpPr>
            <a:spLocks noChangeArrowheads="1"/>
          </p:cNvSpPr>
          <p:nvPr/>
        </p:nvSpPr>
        <p:spPr bwMode="auto">
          <a:xfrm>
            <a:off x="157163" y="200025"/>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smtClean="0">
                <a:solidFill>
                  <a:srgbClr val="000066"/>
                </a:solidFill>
                <a:latin typeface="Arial" charset="0"/>
                <a:ea typeface="標楷體" pitchFamily="65" charset="-120"/>
              </a:rPr>
              <a:t>2021</a:t>
            </a:r>
            <a:r>
              <a:rPr lang="zh-TW" altLang="en-US" sz="3600" b="1" u="sng" dirty="0" smtClean="0">
                <a:solidFill>
                  <a:srgbClr val="000066"/>
                </a:solidFill>
                <a:latin typeface="標楷體" pitchFamily="65" charset="-120"/>
                <a:ea typeface="標楷體" pitchFamily="65" charset="-120"/>
              </a:rPr>
              <a:t>年前三季合併</a:t>
            </a:r>
            <a:r>
              <a:rPr lang="zh-TW" altLang="en-US" sz="3600" b="1" u="sng" dirty="0">
                <a:solidFill>
                  <a:srgbClr val="000066"/>
                </a:solidFill>
                <a:latin typeface="標楷體" pitchFamily="65" charset="-120"/>
                <a:ea typeface="標楷體" pitchFamily="65" charset="-120"/>
              </a:rPr>
              <a:t>損益</a:t>
            </a:r>
          </a:p>
          <a:p>
            <a:r>
              <a:rPr lang="zh-TW" altLang="en-US" sz="2800" b="1" u="sng" dirty="0">
                <a:solidFill>
                  <a:srgbClr val="000066"/>
                </a:solidFill>
                <a:latin typeface="標楷體" pitchFamily="65" charset="-120"/>
                <a:ea typeface="標楷體" pitchFamily="65" charset="-120"/>
              </a:rPr>
              <a:t>與去年同期比較</a:t>
            </a:r>
          </a:p>
        </p:txBody>
      </p:sp>
      <p:sp>
        <p:nvSpPr>
          <p:cNvPr id="199714" name="Text Box 34"/>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157163" y="6034995"/>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2021</a:t>
            </a:r>
            <a:r>
              <a:rPr lang="zh-TW" altLang="en-US" sz="1600" b="1" dirty="0" smtClean="0">
                <a:solidFill>
                  <a:schemeClr val="accent2"/>
                </a:solidFill>
                <a:latin typeface="Arial" charset="0"/>
                <a:ea typeface="標楷體" pitchFamily="65" charset="-120"/>
              </a:rPr>
              <a:t>前三季加權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smtClean="0">
                <a:solidFill>
                  <a:schemeClr val="accent2"/>
                </a:solidFill>
                <a:latin typeface="Arial" charset="0"/>
                <a:ea typeface="新細明體" charset="-120"/>
              </a:rPr>
              <a:t>178.474</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
        <p:nvSpPr>
          <p:cNvPr id="9" name="Text Box 25"/>
          <p:cNvSpPr txBox="1">
            <a:spLocks noChangeArrowheads="1"/>
          </p:cNvSpPr>
          <p:nvPr/>
        </p:nvSpPr>
        <p:spPr bwMode="auto">
          <a:xfrm>
            <a:off x="152400" y="6279148"/>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2020</a:t>
            </a:r>
            <a:r>
              <a:rPr lang="zh-TW" altLang="en-US" sz="1600" b="1" dirty="0">
                <a:solidFill>
                  <a:schemeClr val="accent2"/>
                </a:solidFill>
                <a:latin typeface="Arial" charset="0"/>
                <a:ea typeface="標楷體" pitchFamily="65" charset="-120"/>
              </a:rPr>
              <a:t>前三季加權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smtClean="0">
                <a:solidFill>
                  <a:schemeClr val="accent2"/>
                </a:solidFill>
                <a:latin typeface="Arial" charset="0"/>
                <a:ea typeface="新細明體" charset="-120"/>
              </a:rPr>
              <a:t>185.872</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3" y="1282700"/>
            <a:ext cx="8805768" cy="4921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0433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16CC9ABA-22A0-41B5-AF23-CDD397321DD8}" type="slidenum">
              <a:rPr lang="zh-TW" altLang="en-US"/>
              <a:pPr/>
              <a:t>7</a:t>
            </a:fld>
            <a:endParaRPr lang="zh-TW" altLang="en-US"/>
          </a:p>
        </p:txBody>
      </p:sp>
      <p:sp>
        <p:nvSpPr>
          <p:cNvPr id="198675" name="Rectangle 19"/>
          <p:cNvSpPr>
            <a:spLocks noChangeArrowheads="1"/>
          </p:cNvSpPr>
          <p:nvPr/>
        </p:nvSpPr>
        <p:spPr bwMode="auto">
          <a:xfrm>
            <a:off x="355600" y="165100"/>
            <a:ext cx="71247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000" b="1" u="sng" dirty="0" smtClean="0">
                <a:solidFill>
                  <a:srgbClr val="000066"/>
                </a:solidFill>
                <a:latin typeface="Arial" charset="0"/>
                <a:ea typeface="標楷體" pitchFamily="65" charset="-120"/>
              </a:rPr>
              <a:t>2021</a:t>
            </a:r>
            <a:r>
              <a:rPr lang="zh-TW" altLang="en-US" sz="3000" b="1" u="sng" dirty="0" smtClean="0">
                <a:solidFill>
                  <a:srgbClr val="000066"/>
                </a:solidFill>
                <a:latin typeface="標楷體" pitchFamily="65" charset="-120"/>
                <a:ea typeface="標楷體" pitchFamily="65" charset="-120"/>
              </a:rPr>
              <a:t>年</a:t>
            </a:r>
            <a:r>
              <a:rPr lang="zh-TW" altLang="en-US" sz="3000" b="1" u="sng" dirty="0" smtClean="0">
                <a:solidFill>
                  <a:srgbClr val="000066"/>
                </a:solidFill>
                <a:latin typeface="標楷體" pitchFamily="65" charset="-120"/>
                <a:ea typeface="標楷體" pitchFamily="65" charset="-120"/>
              </a:rPr>
              <a:t>第三季</a:t>
            </a:r>
            <a:r>
              <a:rPr lang="zh-TW" altLang="en-US" sz="3000" b="1" u="sng" dirty="0">
                <a:solidFill>
                  <a:srgbClr val="000066"/>
                </a:solidFill>
                <a:latin typeface="標楷體" pitchFamily="65" charset="-120"/>
                <a:ea typeface="標楷體" pitchFamily="65" charset="-120"/>
              </a:rPr>
              <a:t>營運成果</a:t>
            </a:r>
            <a:endParaRPr lang="en-US" altLang="zh-TW" sz="3000" b="1" u="sng" dirty="0">
              <a:solidFill>
                <a:srgbClr val="000066"/>
              </a:solidFill>
              <a:latin typeface="標楷體" pitchFamily="65" charset="-120"/>
              <a:ea typeface="標楷體" pitchFamily="65" charset="-120"/>
            </a:endParaRPr>
          </a:p>
        </p:txBody>
      </p:sp>
      <p:sp>
        <p:nvSpPr>
          <p:cNvPr id="198686" name="Text Box 30"/>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87475"/>
            <a:ext cx="8612863" cy="5121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B04FE180-D96B-4481-B6AF-31E44A3C4985}" type="slidenum">
              <a:rPr lang="zh-TW" altLang="en-US"/>
              <a:pPr/>
              <a:t>8</a:t>
            </a:fld>
            <a:endParaRPr lang="zh-TW" altLang="en-US"/>
          </a:p>
        </p:txBody>
      </p:sp>
      <p:sp>
        <p:nvSpPr>
          <p:cNvPr id="197634" name="Rectangle 2"/>
          <p:cNvSpPr>
            <a:spLocks noChangeArrowheads="1"/>
          </p:cNvSpPr>
          <p:nvPr/>
        </p:nvSpPr>
        <p:spPr bwMode="auto">
          <a:xfrm>
            <a:off x="609600" y="152400"/>
            <a:ext cx="64643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000" b="1" u="sng" dirty="0" smtClean="0">
                <a:solidFill>
                  <a:srgbClr val="000066"/>
                </a:solidFill>
                <a:latin typeface="標楷體" panose="03000509000000000000" pitchFamily="65" charset="-120"/>
                <a:ea typeface="標楷體" panose="03000509000000000000" pitchFamily="65" charset="-120"/>
              </a:rPr>
              <a:t>2021</a:t>
            </a:r>
            <a:r>
              <a:rPr lang="zh-TW" altLang="en-US" sz="3000" b="1" u="sng" dirty="0" smtClean="0">
                <a:solidFill>
                  <a:srgbClr val="000066"/>
                </a:solidFill>
                <a:latin typeface="標楷體" pitchFamily="65" charset="-120"/>
                <a:ea typeface="標楷體" pitchFamily="65" charset="-120"/>
              </a:rPr>
              <a:t>年</a:t>
            </a:r>
            <a:r>
              <a:rPr lang="en-US" altLang="zh-TW" sz="3000" b="1" u="sng" dirty="0" smtClean="0">
                <a:solidFill>
                  <a:srgbClr val="000066"/>
                </a:solidFill>
                <a:latin typeface="標楷體" pitchFamily="65" charset="-120"/>
                <a:ea typeface="標楷體" pitchFamily="65" charset="-120"/>
              </a:rPr>
              <a:t>9</a:t>
            </a:r>
            <a:r>
              <a:rPr lang="zh-TW" altLang="en-US" sz="3000" b="1" u="sng" dirty="0" smtClean="0">
                <a:solidFill>
                  <a:srgbClr val="000066"/>
                </a:solidFill>
                <a:latin typeface="標楷體" pitchFamily="65" charset="-120"/>
                <a:ea typeface="標楷體" pitchFamily="65" charset="-120"/>
              </a:rPr>
              <a:t>月</a:t>
            </a:r>
            <a:r>
              <a:rPr lang="en-US" altLang="zh-TW" sz="3000" b="1" u="sng" dirty="0" smtClean="0">
                <a:solidFill>
                  <a:srgbClr val="000066"/>
                </a:solidFill>
                <a:latin typeface="標楷體" pitchFamily="65" charset="-120"/>
                <a:ea typeface="標楷體" pitchFamily="65" charset="-120"/>
              </a:rPr>
              <a:t>30</a:t>
            </a:r>
            <a:r>
              <a:rPr lang="zh-TW" altLang="en-US" sz="3000" b="1" u="sng" dirty="0" smtClean="0">
                <a:solidFill>
                  <a:srgbClr val="000066"/>
                </a:solidFill>
                <a:latin typeface="標楷體" pitchFamily="65" charset="-120"/>
                <a:ea typeface="標楷體" pitchFamily="65" charset="-120"/>
              </a:rPr>
              <a:t>日                   合併</a:t>
            </a:r>
            <a:r>
              <a:rPr lang="zh-TW" altLang="en-US" sz="3000" b="1" u="sng" dirty="0">
                <a:solidFill>
                  <a:srgbClr val="000066"/>
                </a:solidFill>
                <a:latin typeface="標楷體" pitchFamily="65" charset="-120"/>
                <a:ea typeface="標楷體" pitchFamily="65" charset="-120"/>
              </a:rPr>
              <a:t>簡明資產負債表</a:t>
            </a:r>
          </a:p>
        </p:txBody>
      </p:sp>
      <p:sp>
        <p:nvSpPr>
          <p:cNvPr id="197656" name="Text Box 24"/>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87475"/>
            <a:ext cx="8549489" cy="518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B68EBBA8-670E-4737-A162-32BDB9FB0B37}" type="slidenum">
              <a:rPr lang="zh-TW" altLang="en-US"/>
              <a:pPr/>
              <a:t>9</a:t>
            </a:fld>
            <a:endParaRPr lang="zh-TW" altLang="en-US"/>
          </a:p>
        </p:txBody>
      </p:sp>
      <p:sp>
        <p:nvSpPr>
          <p:cNvPr id="215042" name="Rectangle 2050"/>
          <p:cNvSpPr>
            <a:spLocks noGrp="1" noChangeArrowheads="1"/>
          </p:cNvSpPr>
          <p:nvPr>
            <p:ph type="title"/>
          </p:nvPr>
        </p:nvSpPr>
        <p:spPr/>
        <p:txBody>
          <a:bodyPr/>
          <a:lstStyle/>
          <a:p>
            <a:r>
              <a:rPr lang="zh-TW" altLang="en-US" sz="4400" b="1">
                <a:solidFill>
                  <a:srgbClr val="000099"/>
                </a:solidFill>
                <a:latin typeface="Century Gothic" pitchFamily="34" charset="0"/>
                <a:ea typeface="標楷體" pitchFamily="65" charset="-120"/>
              </a:rPr>
              <a:t>項　　　目</a:t>
            </a:r>
          </a:p>
        </p:txBody>
      </p:sp>
      <p:sp>
        <p:nvSpPr>
          <p:cNvPr id="215043" name="Text Box 2051"/>
          <p:cNvSpPr txBox="1">
            <a:spLocks noChangeArrowheads="1"/>
          </p:cNvSpPr>
          <p:nvPr/>
        </p:nvSpPr>
        <p:spPr bwMode="auto">
          <a:xfrm>
            <a:off x="2727325" y="1919288"/>
            <a:ext cx="4953000" cy="1457325"/>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a:solidFill>
                  <a:schemeClr val="bg2"/>
                </a:solidFill>
                <a:latin typeface="Century Gothic" pitchFamily="34" charset="0"/>
                <a:ea typeface="標楷體" pitchFamily="65" charset="-120"/>
              </a:rPr>
              <a:t>財務資訊</a:t>
            </a:r>
          </a:p>
          <a:p>
            <a:pPr marL="457200" indent="-457200" algn="l">
              <a:spcBef>
                <a:spcPct val="80000"/>
              </a:spcBef>
              <a:buFontTx/>
              <a:buAutoNum type="arabicPeriod"/>
            </a:pPr>
            <a:r>
              <a:rPr lang="zh-TW" altLang="en-US" sz="3200" u="sng">
                <a:solidFill>
                  <a:schemeClr val="hlink"/>
                </a:solidFill>
                <a:latin typeface="Century Gothic" pitchFamily="34" charset="0"/>
                <a:ea typeface="標楷體" pitchFamily="65" charset="-120"/>
              </a:rPr>
              <a:t>業務資訊</a:t>
            </a:r>
          </a:p>
        </p:txBody>
      </p:sp>
    </p:spTree>
  </p:cSld>
  <p:clrMapOvr>
    <a:masterClrMapping/>
  </p:clrMapOvr>
</p:sld>
</file>

<file path=ppt/theme/theme1.xml><?xml version="1.0" encoding="utf-8"?>
<a:theme xmlns:a="http://schemas.openxmlformats.org/drawingml/2006/main" name="TH-Std">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6699FF"/>
      </a:folHlink>
    </a:clrScheme>
    <a:fontScheme name="TH-S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H-St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St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St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St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St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St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St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C:\WINDOWS\Desktop\TH-Std.pot</Template>
  <TotalTime>11029</TotalTime>
  <Words>745</Words>
  <Application>Microsoft Office PowerPoint</Application>
  <PresentationFormat>如螢幕大小 (4:3)</PresentationFormat>
  <Paragraphs>168</Paragraphs>
  <Slides>17</Slides>
  <Notes>1</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TH-Std</vt:lpstr>
      <vt:lpstr>同欣電子 2021年第三季 法人說明會</vt:lpstr>
      <vt:lpstr>PowerPoint 簡報</vt:lpstr>
      <vt:lpstr>項　　　目</vt:lpstr>
      <vt:lpstr>PowerPoint 簡報</vt:lpstr>
      <vt:lpstr>PowerPoint 簡報</vt:lpstr>
      <vt:lpstr>PowerPoint 簡報</vt:lpstr>
      <vt:lpstr>PowerPoint 簡報</vt:lpstr>
      <vt:lpstr>PowerPoint 簡報</vt:lpstr>
      <vt:lpstr>項　　　目</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paking_shen</cp:lastModifiedBy>
  <cp:revision>1144</cp:revision>
  <cp:lastPrinted>2021-04-22T03:13:19Z</cp:lastPrinted>
  <dcterms:created xsi:type="dcterms:W3CDTF">2007-10-17T06:14:12Z</dcterms:created>
  <dcterms:modified xsi:type="dcterms:W3CDTF">2021-11-05T03:43:48Z</dcterms:modified>
</cp:coreProperties>
</file>