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9"/>
  </p:notesMasterIdLst>
  <p:handoutMasterIdLst>
    <p:handoutMasterId r:id="rId20"/>
  </p:handoutMasterIdLst>
  <p:sldIdLst>
    <p:sldId id="256" r:id="rId2"/>
    <p:sldId id="275" r:id="rId3"/>
    <p:sldId id="270" r:id="rId4"/>
    <p:sldId id="334" r:id="rId5"/>
    <p:sldId id="339" r:id="rId6"/>
    <p:sldId id="373" r:id="rId7"/>
    <p:sldId id="338" r:id="rId8"/>
    <p:sldId id="337" r:id="rId9"/>
    <p:sldId id="341" r:id="rId10"/>
    <p:sldId id="366" r:id="rId11"/>
    <p:sldId id="367" r:id="rId12"/>
    <p:sldId id="368" r:id="rId13"/>
    <p:sldId id="369" r:id="rId14"/>
    <p:sldId id="370" r:id="rId15"/>
    <p:sldId id="371" r:id="rId16"/>
    <p:sldId id="372" r:id="rId17"/>
    <p:sldId id="318" r:id="rId18"/>
  </p:sldIdLst>
  <p:sldSz cx="9144000" cy="6858000" type="screen4x3"/>
  <p:notesSz cx="7104063" cy="10234613"/>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33CC"/>
    <a:srgbClr val="000099"/>
    <a:srgbClr val="EAEAEA"/>
    <a:srgbClr val="3333FF"/>
    <a:srgbClr val="C0C0C0"/>
    <a:srgbClr val="0099FF"/>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23" autoAdjust="0"/>
    <p:restoredTop sz="85996" autoAdjust="0"/>
  </p:normalViewPr>
  <p:slideViewPr>
    <p:cSldViewPr snapToGrid="0">
      <p:cViewPr>
        <p:scale>
          <a:sx n="70" d="100"/>
          <a:sy n="70" d="100"/>
        </p:scale>
        <p:origin x="-1384" y="-24"/>
      </p:cViewPr>
      <p:guideLst>
        <p:guide orient="horz" pos="3920"/>
        <p:guide pos="2880"/>
      </p:guideLst>
    </p:cSldViewPr>
  </p:slideViewPr>
  <p:outlineViewPr>
    <p:cViewPr>
      <p:scale>
        <a:sx n="33" d="100"/>
        <a:sy n="33" d="100"/>
      </p:scale>
      <p:origin x="0" y="56"/>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7.xml"/><Relationship Id="rId7" Type="http://schemas.openxmlformats.org/officeDocument/2006/relationships/slide" Target="slides/slide12.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1.xml"/><Relationship Id="rId5" Type="http://schemas.openxmlformats.org/officeDocument/2006/relationships/slide" Target="slides/slide10.xml"/><Relationship Id="rId10" Type="http://schemas.openxmlformats.org/officeDocument/2006/relationships/slide" Target="slides/slide15.xml"/><Relationship Id="rId4" Type="http://schemas.openxmlformats.org/officeDocument/2006/relationships/slide" Target="slides/slide9.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l" defTabSz="957263">
              <a:defRPr sz="1100"/>
            </a:lvl1pPr>
          </a:lstStyle>
          <a:p>
            <a:endParaRPr lang="zh-TW" altLang="en-US"/>
          </a:p>
        </p:txBody>
      </p:sp>
      <p:sp>
        <p:nvSpPr>
          <p:cNvPr id="62467" name="Rectangle 3"/>
          <p:cNvSpPr>
            <a:spLocks noGrp="1" noChangeArrowheads="1"/>
          </p:cNvSpPr>
          <p:nvPr>
            <p:ph type="dt" sz="quarter" idx="1"/>
          </p:nvPr>
        </p:nvSpPr>
        <p:spPr bwMode="auto">
          <a:xfrm>
            <a:off x="4025424"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r" defTabSz="957263">
              <a:defRPr sz="1100"/>
            </a:lvl1pPr>
          </a:lstStyle>
          <a:p>
            <a:endParaRPr lang="zh-TW" altLang="en-US"/>
          </a:p>
        </p:txBody>
      </p:sp>
      <p:sp>
        <p:nvSpPr>
          <p:cNvPr id="62468" name="Rectangle 4"/>
          <p:cNvSpPr>
            <a:spLocks noGrp="1" noChangeArrowheads="1"/>
          </p:cNvSpPr>
          <p:nvPr>
            <p:ph type="ftr" sz="quarter" idx="2"/>
          </p:nvPr>
        </p:nvSpPr>
        <p:spPr bwMode="auto">
          <a:xfrm>
            <a:off x="1"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l" defTabSz="957263">
              <a:defRPr sz="1100"/>
            </a:lvl1pPr>
          </a:lstStyle>
          <a:p>
            <a:endParaRPr lang="zh-TW" altLang="en-US"/>
          </a:p>
        </p:txBody>
      </p:sp>
      <p:sp>
        <p:nvSpPr>
          <p:cNvPr id="62469" name="Rectangle 5"/>
          <p:cNvSpPr>
            <a:spLocks noGrp="1" noChangeArrowheads="1"/>
          </p:cNvSpPr>
          <p:nvPr>
            <p:ph type="sldNum" sz="quarter" idx="3"/>
          </p:nvPr>
        </p:nvSpPr>
        <p:spPr bwMode="auto">
          <a:xfrm>
            <a:off x="4025424"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r" defTabSz="957263">
              <a:defRPr sz="1100"/>
            </a:lvl1pPr>
          </a:lstStyle>
          <a:p>
            <a:fld id="{8160C1D7-32E9-4354-893E-E0312BB02F7F}" type="slidenum">
              <a:rPr lang="zh-TW" altLang="en-US"/>
              <a:pPr/>
              <a:t>‹#›</a:t>
            </a:fld>
            <a:endParaRPr lang="zh-TW" altLang="en-US"/>
          </a:p>
        </p:txBody>
      </p:sp>
    </p:spTree>
    <p:extLst>
      <p:ext uri="{BB962C8B-B14F-4D97-AF65-F5344CB8AC3E}">
        <p14:creationId xmlns:p14="http://schemas.microsoft.com/office/powerpoint/2010/main" val="647898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l" defTabSz="957263">
              <a:defRPr sz="1100"/>
            </a:lvl1pPr>
          </a:lstStyle>
          <a:p>
            <a:endParaRPr lang="zh-TW" altLang="en-US"/>
          </a:p>
        </p:txBody>
      </p:sp>
      <p:sp>
        <p:nvSpPr>
          <p:cNvPr id="10243" name="Rectangle 3"/>
          <p:cNvSpPr>
            <a:spLocks noGrp="1" noChangeArrowheads="1"/>
          </p:cNvSpPr>
          <p:nvPr>
            <p:ph type="dt" idx="1"/>
          </p:nvPr>
        </p:nvSpPr>
        <p:spPr bwMode="auto">
          <a:xfrm>
            <a:off x="4025424" y="1"/>
            <a:ext cx="3078639" cy="511175"/>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lvl1pPr algn="r" defTabSz="957263">
              <a:defRPr sz="1100"/>
            </a:lvl1pPr>
          </a:lstStyle>
          <a:p>
            <a:endParaRPr lang="zh-TW" altLang="en-US"/>
          </a:p>
        </p:txBody>
      </p:sp>
      <p:sp>
        <p:nvSpPr>
          <p:cNvPr id="10244" name="Rectangle 4"/>
          <p:cNvSpPr>
            <a:spLocks noGrp="1" noRot="1" noChangeAspect="1" noChangeArrowheads="1" noTextEdit="1"/>
          </p:cNvSpPr>
          <p:nvPr>
            <p:ph type="sldImg" idx="2"/>
          </p:nvPr>
        </p:nvSpPr>
        <p:spPr bwMode="auto">
          <a:xfrm>
            <a:off x="998538" y="768350"/>
            <a:ext cx="5116512" cy="3836988"/>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785" y="4860925"/>
            <a:ext cx="5210493" cy="4605338"/>
          </a:xfrm>
          <a:prstGeom prst="rect">
            <a:avLst/>
          </a:prstGeom>
          <a:noFill/>
          <a:ln w="9525">
            <a:noFill/>
            <a:miter lim="800000"/>
            <a:headEnd/>
            <a:tailEnd/>
          </a:ln>
          <a:effectLst/>
        </p:spPr>
        <p:txBody>
          <a:bodyPr vert="horz" wrap="square" lIns="95736" tIns="47868" rIns="95736" bIns="47868"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46" name="Rectangle 6"/>
          <p:cNvSpPr>
            <a:spLocks noGrp="1" noChangeArrowheads="1"/>
          </p:cNvSpPr>
          <p:nvPr>
            <p:ph type="ftr" sz="quarter" idx="4"/>
          </p:nvPr>
        </p:nvSpPr>
        <p:spPr bwMode="auto">
          <a:xfrm>
            <a:off x="1"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l" defTabSz="957263">
              <a:defRPr sz="1100"/>
            </a:lvl1pPr>
          </a:lstStyle>
          <a:p>
            <a:endParaRPr lang="zh-TW" altLang="en-US"/>
          </a:p>
        </p:txBody>
      </p:sp>
      <p:sp>
        <p:nvSpPr>
          <p:cNvPr id="10247" name="Rectangle 7"/>
          <p:cNvSpPr>
            <a:spLocks noGrp="1" noChangeArrowheads="1"/>
          </p:cNvSpPr>
          <p:nvPr>
            <p:ph type="sldNum" sz="quarter" idx="5"/>
          </p:nvPr>
        </p:nvSpPr>
        <p:spPr bwMode="auto">
          <a:xfrm>
            <a:off x="4025424" y="9723439"/>
            <a:ext cx="3078639" cy="511175"/>
          </a:xfrm>
          <a:prstGeom prst="rect">
            <a:avLst/>
          </a:prstGeom>
          <a:noFill/>
          <a:ln w="9525">
            <a:noFill/>
            <a:miter lim="800000"/>
            <a:headEnd/>
            <a:tailEnd/>
          </a:ln>
          <a:effectLst/>
        </p:spPr>
        <p:txBody>
          <a:bodyPr vert="horz" wrap="square" lIns="95736" tIns="47868" rIns="95736" bIns="47868" numCol="1" anchor="b" anchorCtr="0" compatLnSpc="1">
            <a:prstTxWarp prst="textNoShape">
              <a:avLst/>
            </a:prstTxWarp>
          </a:bodyPr>
          <a:lstStyle>
            <a:lvl1pPr algn="r" defTabSz="957263">
              <a:defRPr sz="1100"/>
            </a:lvl1pPr>
          </a:lstStyle>
          <a:p>
            <a:fld id="{B68B3CD9-1F0D-4E00-97BC-37C616A91ED2}" type="slidenum">
              <a:rPr lang="zh-TW" altLang="en-US"/>
              <a:pPr/>
              <a:t>‹#›</a:t>
            </a:fld>
            <a:endParaRPr lang="zh-TW" altLang="en-US"/>
          </a:p>
        </p:txBody>
      </p:sp>
    </p:spTree>
    <p:extLst>
      <p:ext uri="{BB962C8B-B14F-4D97-AF65-F5344CB8AC3E}">
        <p14:creationId xmlns:p14="http://schemas.microsoft.com/office/powerpoint/2010/main" val="17836879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79349D-D705-4ED6-A1B6-5796794067EB}" type="slidenum">
              <a:rPr lang="zh-TW" altLang="en-US"/>
              <a:pPr/>
              <a:t>2</a:t>
            </a:fld>
            <a:endParaRPr lang="zh-TW" altLang="en-US"/>
          </a:p>
        </p:txBody>
      </p:sp>
      <p:sp>
        <p:nvSpPr>
          <p:cNvPr id="86018" name="Rectangle 2"/>
          <p:cNvSpPr>
            <a:spLocks noGrp="1" noRot="1" noChangeAspect="1" noChangeArrowheads="1" noTextEdit="1"/>
          </p:cNvSpPr>
          <p:nvPr>
            <p:ph type="sldImg"/>
          </p:nvPr>
        </p:nvSpPr>
        <p:spPr>
          <a:xfrm>
            <a:off x="1000125" y="768350"/>
            <a:ext cx="5116513" cy="3836988"/>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81000" y="1524000"/>
            <a:ext cx="4953000" cy="1143000"/>
          </a:xfrm>
        </p:spPr>
        <p:txBody>
          <a:bodyPr/>
          <a:lstStyle>
            <a:lvl1pPr>
              <a:defRPr sz="2600">
                <a:latin typeface="Century Gothic" pitchFamily="34" charset="0"/>
              </a:defRPr>
            </a:lvl1pPr>
          </a:lstStyle>
          <a:p>
            <a:r>
              <a:rPr lang="en-US" altLang="zh-TW"/>
              <a:t>Click to edit Master title style</a:t>
            </a:r>
          </a:p>
        </p:txBody>
      </p:sp>
      <p:sp>
        <p:nvSpPr>
          <p:cNvPr id="4099" name="Rectangle 3"/>
          <p:cNvSpPr>
            <a:spLocks noGrp="1" noChangeArrowheads="1"/>
          </p:cNvSpPr>
          <p:nvPr>
            <p:ph type="subTitle" idx="1"/>
          </p:nvPr>
        </p:nvSpPr>
        <p:spPr>
          <a:xfrm>
            <a:off x="533400" y="3429000"/>
            <a:ext cx="5181600" cy="1752600"/>
          </a:xfrm>
          <a:effectLst>
            <a:outerShdw dist="35921" dir="2700000" algn="ctr" rotWithShape="0">
              <a:srgbClr val="FFFF66"/>
            </a:outerShdw>
          </a:effectLst>
        </p:spPr>
        <p:txBody>
          <a:bodyPr/>
          <a:lstStyle>
            <a:lvl1pPr marL="0" indent="0" algn="ctr">
              <a:buFontTx/>
              <a:buNone/>
              <a:defRPr sz="2600">
                <a:latin typeface="Century Gothic" pitchFamily="34" charset="0"/>
              </a:defRPr>
            </a:lvl1pPr>
          </a:lstStyle>
          <a:p>
            <a:r>
              <a:rPr lang="en-US" altLang="zh-TW"/>
              <a:t>Click to edit Master subtitle style</a:t>
            </a:r>
          </a:p>
        </p:txBody>
      </p:sp>
      <p:sp>
        <p:nvSpPr>
          <p:cNvPr id="4100" name="Rectangle 4"/>
          <p:cNvSpPr>
            <a:spLocks noGrp="1" noChangeArrowheads="1"/>
          </p:cNvSpPr>
          <p:nvPr>
            <p:ph type="dt" sz="half" idx="2"/>
          </p:nvPr>
        </p:nvSpPr>
        <p:spPr>
          <a:xfrm>
            <a:off x="381000" y="6362700"/>
            <a:ext cx="1905000" cy="457200"/>
          </a:xfrm>
        </p:spPr>
        <p:txBody>
          <a:bodyPr/>
          <a:lstStyle>
            <a:lvl1pPr>
              <a:defRPr>
                <a:latin typeface="Times New Roman" pitchFamily="18" charset="0"/>
              </a:defRPr>
            </a:lvl1pPr>
          </a:lstStyle>
          <a:p>
            <a:endParaRPr lang="zh-TW" altLang="en-US"/>
          </a:p>
        </p:txBody>
      </p:sp>
      <p:sp>
        <p:nvSpPr>
          <p:cNvPr id="4101" name="Rectangle 5"/>
          <p:cNvSpPr>
            <a:spLocks noGrp="1" noChangeArrowheads="1"/>
          </p:cNvSpPr>
          <p:nvPr>
            <p:ph type="ftr" sz="quarter" idx="3"/>
          </p:nvPr>
        </p:nvSpPr>
        <p:spPr>
          <a:xfrm>
            <a:off x="2895600" y="6362700"/>
            <a:ext cx="2895600" cy="457200"/>
          </a:xfrm>
        </p:spPr>
        <p:txBody>
          <a:bodyPr/>
          <a:lstStyle>
            <a:lvl1pPr>
              <a:defRPr>
                <a:latin typeface="Times New Roman" pitchFamily="18" charset="0"/>
              </a:defRPr>
            </a:lvl1pPr>
          </a:lstStyle>
          <a:p>
            <a:endParaRPr lang="zh-TW" altLang="en-US"/>
          </a:p>
        </p:txBody>
      </p:sp>
      <p:sp>
        <p:nvSpPr>
          <p:cNvPr id="4102" name="Rectangle 6"/>
          <p:cNvSpPr>
            <a:spLocks noGrp="1" noChangeArrowheads="1"/>
          </p:cNvSpPr>
          <p:nvPr>
            <p:ph type="sldNum" sz="quarter" idx="4"/>
          </p:nvPr>
        </p:nvSpPr>
        <p:spPr>
          <a:xfrm>
            <a:off x="7086600" y="6362700"/>
            <a:ext cx="1905000" cy="457200"/>
          </a:xfrm>
        </p:spPr>
        <p:txBody>
          <a:bodyPr/>
          <a:lstStyle>
            <a:lvl1pPr>
              <a:defRPr>
                <a:latin typeface="Times New Roman" pitchFamily="18" charset="0"/>
              </a:defRPr>
            </a:lvl1pPr>
          </a:lstStyle>
          <a:p>
            <a:fld id="{226E940A-B874-4792-BFDB-FF7C0F289FE2}" type="slidenum">
              <a:rPr lang="zh-TW" altLang="en-US"/>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A6D5D822-B952-4EA3-8205-ABC47857EA01}" type="slidenum">
              <a:rPr lang="zh-TW" altLang="en-US"/>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62750" y="152400"/>
            <a:ext cx="2076450" cy="60198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533400" y="152400"/>
            <a:ext cx="6076950" cy="60198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534D0A54-5D80-4151-A88D-DD56D424860B}" type="slidenum">
              <a:rPr lang="zh-TW" altLang="en-US"/>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D54715A3-46EF-4CDA-9ADF-C33C9847F083}" type="slidenum">
              <a:rPr lang="zh-TW" altLang="en-US"/>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zh-TW" altLang="en-US"/>
          </a:p>
        </p:txBody>
      </p:sp>
      <p:sp>
        <p:nvSpPr>
          <p:cNvPr id="5" name="頁尾版面配置區 4"/>
          <p:cNvSpPr>
            <a:spLocks noGrp="1"/>
          </p:cNvSpPr>
          <p:nvPr>
            <p:ph type="ftr" sz="quarter" idx="11"/>
          </p:nvPr>
        </p:nvSpPr>
        <p:spPr/>
        <p:txBody>
          <a:bodyPr/>
          <a:lstStyle>
            <a:lvl1pPr>
              <a:defRPr/>
            </a:lvl1pPr>
          </a:lstStyle>
          <a:p>
            <a:endParaRPr lang="zh-TW" altLang="en-US"/>
          </a:p>
        </p:txBody>
      </p:sp>
      <p:sp>
        <p:nvSpPr>
          <p:cNvPr id="6" name="投影片編號版面配置區 5"/>
          <p:cNvSpPr>
            <a:spLocks noGrp="1"/>
          </p:cNvSpPr>
          <p:nvPr>
            <p:ph type="sldNum" sz="quarter" idx="12"/>
          </p:nvPr>
        </p:nvSpPr>
        <p:spPr/>
        <p:txBody>
          <a:bodyPr/>
          <a:lstStyle>
            <a:lvl1pPr>
              <a:defRPr/>
            </a:lvl1pPr>
          </a:lstStyle>
          <a:p>
            <a:fld id="{6B22CB2E-2CC8-4375-91ED-F975C2E175A0}" type="slidenum">
              <a:rPr lang="zh-TW" altLang="en-US"/>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533400" y="1371600"/>
            <a:ext cx="4076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62500" y="1371600"/>
            <a:ext cx="40767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AA7997DD-B0E8-4D03-8F57-A12695FD32B9}" type="slidenum">
              <a:rPr lang="zh-TW" altLang="en-US"/>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zh-TW" altLang="en-US"/>
          </a:p>
        </p:txBody>
      </p:sp>
      <p:sp>
        <p:nvSpPr>
          <p:cNvPr id="8" name="頁尾版面配置區 7"/>
          <p:cNvSpPr>
            <a:spLocks noGrp="1"/>
          </p:cNvSpPr>
          <p:nvPr>
            <p:ph type="ftr" sz="quarter" idx="11"/>
          </p:nvPr>
        </p:nvSpPr>
        <p:spPr/>
        <p:txBody>
          <a:bodyPr/>
          <a:lstStyle>
            <a:lvl1pPr>
              <a:defRPr/>
            </a:lvl1pPr>
          </a:lstStyle>
          <a:p>
            <a:endParaRPr lang="zh-TW" altLang="en-US"/>
          </a:p>
        </p:txBody>
      </p:sp>
      <p:sp>
        <p:nvSpPr>
          <p:cNvPr id="9" name="投影片編號版面配置區 8"/>
          <p:cNvSpPr>
            <a:spLocks noGrp="1"/>
          </p:cNvSpPr>
          <p:nvPr>
            <p:ph type="sldNum" sz="quarter" idx="12"/>
          </p:nvPr>
        </p:nvSpPr>
        <p:spPr/>
        <p:txBody>
          <a:bodyPr/>
          <a:lstStyle>
            <a:lvl1pPr>
              <a:defRPr/>
            </a:lvl1pPr>
          </a:lstStyle>
          <a:p>
            <a:fld id="{47B645E1-9CE0-4A1B-AACA-2D520A8F1623}" type="slidenum">
              <a:rPr lang="zh-TW" altLang="en-US"/>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zh-TW" altLang="en-US"/>
          </a:p>
        </p:txBody>
      </p:sp>
      <p:sp>
        <p:nvSpPr>
          <p:cNvPr id="4" name="頁尾版面配置區 3"/>
          <p:cNvSpPr>
            <a:spLocks noGrp="1"/>
          </p:cNvSpPr>
          <p:nvPr>
            <p:ph type="ftr" sz="quarter" idx="11"/>
          </p:nvPr>
        </p:nvSpPr>
        <p:spPr/>
        <p:txBody>
          <a:bodyPr/>
          <a:lstStyle>
            <a:lvl1pPr>
              <a:defRPr/>
            </a:lvl1pPr>
          </a:lstStyle>
          <a:p>
            <a:endParaRPr lang="zh-TW" altLang="en-US"/>
          </a:p>
        </p:txBody>
      </p:sp>
      <p:sp>
        <p:nvSpPr>
          <p:cNvPr id="5" name="投影片編號版面配置區 4"/>
          <p:cNvSpPr>
            <a:spLocks noGrp="1"/>
          </p:cNvSpPr>
          <p:nvPr>
            <p:ph type="sldNum" sz="quarter" idx="12"/>
          </p:nvPr>
        </p:nvSpPr>
        <p:spPr/>
        <p:txBody>
          <a:bodyPr/>
          <a:lstStyle>
            <a:lvl1pPr>
              <a:defRPr/>
            </a:lvl1pPr>
          </a:lstStyle>
          <a:p>
            <a:fld id="{9DEE17D3-AD12-4C80-907B-01081E88E5C2}" type="slidenum">
              <a:rPr lang="zh-TW" altLang="en-US"/>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zh-TW" altLang="en-US"/>
          </a:p>
        </p:txBody>
      </p:sp>
      <p:sp>
        <p:nvSpPr>
          <p:cNvPr id="3" name="頁尾版面配置區 2"/>
          <p:cNvSpPr>
            <a:spLocks noGrp="1"/>
          </p:cNvSpPr>
          <p:nvPr>
            <p:ph type="ftr" sz="quarter" idx="11"/>
          </p:nvPr>
        </p:nvSpPr>
        <p:spPr/>
        <p:txBody>
          <a:bodyPr/>
          <a:lstStyle>
            <a:lvl1pPr>
              <a:defRPr/>
            </a:lvl1pPr>
          </a:lstStyle>
          <a:p>
            <a:endParaRPr lang="zh-TW" altLang="en-US"/>
          </a:p>
        </p:txBody>
      </p:sp>
      <p:sp>
        <p:nvSpPr>
          <p:cNvPr id="4" name="投影片編號版面配置區 3"/>
          <p:cNvSpPr>
            <a:spLocks noGrp="1"/>
          </p:cNvSpPr>
          <p:nvPr>
            <p:ph type="sldNum" sz="quarter" idx="12"/>
          </p:nvPr>
        </p:nvSpPr>
        <p:spPr/>
        <p:txBody>
          <a:bodyPr/>
          <a:lstStyle>
            <a:lvl1pPr>
              <a:defRPr/>
            </a:lvl1pPr>
          </a:lstStyle>
          <a:p>
            <a:fld id="{72789631-C3E9-4338-A78C-728C0F6AFB1B}" type="slidenum">
              <a:rPr lang="zh-TW" altLang="en-US"/>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C000E90D-148A-44FE-8718-C55F41249819}" type="slidenum">
              <a:rPr lang="zh-TW" altLang="en-US"/>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zh-TW" altLang="en-US"/>
          </a:p>
        </p:txBody>
      </p:sp>
      <p:sp>
        <p:nvSpPr>
          <p:cNvPr id="6" name="頁尾版面配置區 5"/>
          <p:cNvSpPr>
            <a:spLocks noGrp="1"/>
          </p:cNvSpPr>
          <p:nvPr>
            <p:ph type="ftr" sz="quarter" idx="11"/>
          </p:nvPr>
        </p:nvSpPr>
        <p:spPr/>
        <p:txBody>
          <a:bodyPr/>
          <a:lstStyle>
            <a:lvl1pPr>
              <a:defRPr/>
            </a:lvl1pPr>
          </a:lstStyle>
          <a:p>
            <a:endParaRPr lang="zh-TW" altLang="en-US"/>
          </a:p>
        </p:txBody>
      </p:sp>
      <p:sp>
        <p:nvSpPr>
          <p:cNvPr id="7" name="投影片編號版面配置區 6"/>
          <p:cNvSpPr>
            <a:spLocks noGrp="1"/>
          </p:cNvSpPr>
          <p:nvPr>
            <p:ph type="sldNum" sz="quarter" idx="12"/>
          </p:nvPr>
        </p:nvSpPr>
        <p:spPr/>
        <p:txBody>
          <a:bodyPr/>
          <a:lstStyle>
            <a:lvl1pPr>
              <a:defRPr/>
            </a:lvl1pPr>
          </a:lstStyle>
          <a:p>
            <a:fld id="{27B6541F-2FCE-4914-84A2-AF1F0C40B63D}" type="slidenum">
              <a:rPr lang="zh-TW" altLang="en-US"/>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1219200" y="152400"/>
            <a:ext cx="5334000" cy="914400"/>
          </a:xfrm>
          <a:prstGeom prst="rect">
            <a:avLst/>
          </a:prstGeom>
          <a:noFill/>
          <a:ln w="9525">
            <a:noFill/>
            <a:miter lim="800000"/>
            <a:headEnd/>
            <a:tailEnd/>
          </a:ln>
          <a:effectLst>
            <a:outerShdw dist="35921" dir="2700000" algn="ctr" rotWithShape="0">
              <a:srgbClr val="FFFF66"/>
            </a:outerShdw>
          </a:effectLst>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3075" name="Rectangle 1027"/>
          <p:cNvSpPr>
            <a:spLocks noGrp="1" noChangeArrowheads="1"/>
          </p:cNvSpPr>
          <p:nvPr>
            <p:ph type="body" idx="1"/>
          </p:nvPr>
        </p:nvSpPr>
        <p:spPr bwMode="auto">
          <a:xfrm>
            <a:off x="533400" y="1371600"/>
            <a:ext cx="83058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3076" name="Rectangle 1028"/>
          <p:cNvSpPr>
            <a:spLocks noGrp="1" noChangeArrowheads="1"/>
          </p:cNvSpPr>
          <p:nvPr>
            <p:ph type="dt" sz="half" idx="2"/>
          </p:nvPr>
        </p:nvSpPr>
        <p:spPr bwMode="auto">
          <a:xfrm>
            <a:off x="541338" y="6350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ea typeface="新細明體" charset="-120"/>
              </a:defRPr>
            </a:lvl1pPr>
          </a:lstStyle>
          <a:p>
            <a:endParaRPr lang="zh-TW" altLang="en-US"/>
          </a:p>
        </p:txBody>
      </p:sp>
      <p:sp>
        <p:nvSpPr>
          <p:cNvPr id="3077" name="Rectangle 1029"/>
          <p:cNvSpPr>
            <a:spLocks noGrp="1" noChangeArrowheads="1"/>
          </p:cNvSpPr>
          <p:nvPr>
            <p:ph type="ftr" sz="quarter" idx="3"/>
          </p:nvPr>
        </p:nvSpPr>
        <p:spPr bwMode="auto">
          <a:xfrm>
            <a:off x="3124200" y="635000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新細明體" charset="-120"/>
              </a:defRPr>
            </a:lvl1pPr>
          </a:lstStyle>
          <a:p>
            <a:endParaRPr lang="zh-TW" altLang="en-US"/>
          </a:p>
        </p:txBody>
      </p:sp>
      <p:sp>
        <p:nvSpPr>
          <p:cNvPr id="3078" name="Rectangle 1030"/>
          <p:cNvSpPr>
            <a:spLocks noGrp="1" noChangeArrowheads="1"/>
          </p:cNvSpPr>
          <p:nvPr>
            <p:ph type="sldNum" sz="quarter" idx="4"/>
          </p:nvPr>
        </p:nvSpPr>
        <p:spPr bwMode="auto">
          <a:xfrm>
            <a:off x="6934200" y="6350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ea typeface="新細明體" charset="-120"/>
              </a:defRPr>
            </a:lvl1pPr>
          </a:lstStyle>
          <a:p>
            <a:fld id="{EC08968A-DF04-4959-B726-E111F58F5716}" type="slidenum">
              <a:rPr lang="zh-TW" altLang="en-US"/>
              <a:pPr/>
              <a:t>‹#›</a:t>
            </a:fld>
            <a:endParaRPr lang="zh-TW"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38138" y="5110163"/>
            <a:ext cx="5181600" cy="428625"/>
          </a:xfrm>
        </p:spPr>
        <p:txBody>
          <a:bodyPr/>
          <a:lstStyle/>
          <a:p>
            <a:r>
              <a:rPr lang="en-US" altLang="zh-TW" sz="2000" b="1" dirty="0" smtClean="0">
                <a:solidFill>
                  <a:srgbClr val="000066"/>
                </a:solidFill>
                <a:latin typeface="Arial" charset="0"/>
                <a:ea typeface="標楷體" pitchFamily="65" charset="-120"/>
              </a:rPr>
              <a:t>2021</a:t>
            </a:r>
            <a:r>
              <a:rPr lang="zh-TW" altLang="en-US" sz="2000" b="1" dirty="0" smtClean="0">
                <a:solidFill>
                  <a:srgbClr val="000066"/>
                </a:solidFill>
                <a:latin typeface="Arial" charset="0"/>
                <a:ea typeface="標楷體" pitchFamily="65" charset="-120"/>
              </a:rPr>
              <a:t>年</a:t>
            </a:r>
            <a:r>
              <a:rPr lang="en-US" altLang="zh-TW" sz="2000" b="1" dirty="0">
                <a:solidFill>
                  <a:srgbClr val="000066"/>
                </a:solidFill>
                <a:latin typeface="Arial" charset="0"/>
                <a:ea typeface="標楷體" pitchFamily="65" charset="-120"/>
              </a:rPr>
              <a:t>8</a:t>
            </a:r>
            <a:r>
              <a:rPr lang="zh-TW" altLang="en-US" sz="2000" b="1" dirty="0" smtClean="0">
                <a:solidFill>
                  <a:srgbClr val="000066"/>
                </a:solidFill>
                <a:latin typeface="Arial" charset="0"/>
                <a:ea typeface="標楷體" pitchFamily="65" charset="-120"/>
              </a:rPr>
              <a:t>月</a:t>
            </a:r>
            <a:r>
              <a:rPr lang="en-US" altLang="zh-TW" sz="2000" b="1" dirty="0" smtClean="0">
                <a:solidFill>
                  <a:srgbClr val="000066"/>
                </a:solidFill>
                <a:latin typeface="Arial" charset="0"/>
                <a:ea typeface="標楷體" pitchFamily="65" charset="-120"/>
              </a:rPr>
              <a:t>13</a:t>
            </a:r>
            <a:r>
              <a:rPr lang="zh-TW" altLang="en-US" sz="2000" b="1" dirty="0" smtClean="0">
                <a:solidFill>
                  <a:srgbClr val="000066"/>
                </a:solidFill>
                <a:latin typeface="Arial" charset="0"/>
                <a:ea typeface="標楷體" pitchFamily="65" charset="-120"/>
              </a:rPr>
              <a:t>日</a:t>
            </a:r>
            <a:endParaRPr lang="en-US" altLang="zh-TW" sz="2000" b="1" dirty="0">
              <a:solidFill>
                <a:srgbClr val="000066"/>
              </a:solidFill>
              <a:latin typeface="Arial" charset="0"/>
              <a:ea typeface="標楷體" pitchFamily="65" charset="-120"/>
            </a:endParaRPr>
          </a:p>
        </p:txBody>
      </p:sp>
      <p:sp>
        <p:nvSpPr>
          <p:cNvPr id="2053" name="Rectangle 5"/>
          <p:cNvSpPr>
            <a:spLocks noGrp="1" noChangeArrowheads="1"/>
          </p:cNvSpPr>
          <p:nvPr>
            <p:ph type="ctrTitle"/>
          </p:nvPr>
        </p:nvSpPr>
        <p:spPr>
          <a:xfrm>
            <a:off x="0" y="1508125"/>
            <a:ext cx="6035675" cy="3360738"/>
          </a:xfrm>
        </p:spPr>
        <p:txBody>
          <a:bodyPr/>
          <a:lstStyle/>
          <a:p>
            <a:pPr>
              <a:lnSpc>
                <a:spcPct val="115000"/>
              </a:lnSpc>
            </a:pPr>
            <a:r>
              <a:rPr lang="zh-TW" altLang="en-US" sz="10000" b="1" dirty="0">
                <a:solidFill>
                  <a:srgbClr val="000066"/>
                </a:solidFill>
                <a:latin typeface="Arial" charset="0"/>
                <a:ea typeface="標楷體" pitchFamily="65" charset="-120"/>
              </a:rPr>
              <a:t>同欣電子</a:t>
            </a:r>
            <a:r>
              <a:rPr lang="zh-TW" altLang="en-US" sz="4400" b="1" dirty="0">
                <a:solidFill>
                  <a:srgbClr val="000066"/>
                </a:solidFill>
                <a:latin typeface="Arial" charset="0"/>
                <a:ea typeface="標楷體" pitchFamily="65" charset="-120"/>
              </a:rPr>
              <a:t/>
            </a:r>
            <a:br>
              <a:rPr lang="zh-TW" altLang="en-US" sz="4400" b="1" dirty="0">
                <a:solidFill>
                  <a:srgbClr val="000066"/>
                </a:solidFill>
                <a:latin typeface="Arial" charset="0"/>
                <a:ea typeface="標楷體" pitchFamily="65" charset="-120"/>
              </a:rPr>
            </a:br>
            <a:r>
              <a:rPr lang="zh-TW" altLang="en-US" sz="4400" b="1" dirty="0" smtClean="0">
                <a:solidFill>
                  <a:srgbClr val="000066"/>
                </a:solidFill>
                <a:latin typeface="Arial" charset="0"/>
                <a:ea typeface="標楷體" pitchFamily="65" charset="-120"/>
              </a:rPr>
              <a:t>20</a:t>
            </a:r>
            <a:r>
              <a:rPr lang="en-US" altLang="zh-TW" sz="4400" b="1" dirty="0" smtClean="0">
                <a:solidFill>
                  <a:srgbClr val="000066"/>
                </a:solidFill>
                <a:latin typeface="Arial" charset="0"/>
                <a:ea typeface="標楷體" pitchFamily="65" charset="-120"/>
              </a:rPr>
              <a:t>21</a:t>
            </a:r>
            <a:r>
              <a:rPr lang="zh-TW" altLang="en-US" sz="4400" b="1" dirty="0" smtClean="0">
                <a:solidFill>
                  <a:srgbClr val="000066"/>
                </a:solidFill>
                <a:latin typeface="Arial" charset="0"/>
                <a:ea typeface="標楷體" pitchFamily="65" charset="-120"/>
              </a:rPr>
              <a:t>年</a:t>
            </a:r>
            <a:r>
              <a:rPr lang="zh-TW" altLang="en-US" sz="4400" b="1" dirty="0" smtClean="0">
                <a:solidFill>
                  <a:srgbClr val="000066"/>
                </a:solidFill>
                <a:latin typeface="Arial" charset="0"/>
                <a:ea typeface="標楷體" pitchFamily="65" charset="-120"/>
              </a:rPr>
              <a:t>第</a:t>
            </a:r>
            <a:r>
              <a:rPr lang="zh-TW" altLang="en-US" sz="4400" b="1" dirty="0">
                <a:solidFill>
                  <a:srgbClr val="000066"/>
                </a:solidFill>
                <a:latin typeface="Arial" charset="0"/>
                <a:ea typeface="標楷體" pitchFamily="65" charset="-120"/>
              </a:rPr>
              <a:t>二</a:t>
            </a:r>
            <a:r>
              <a:rPr lang="zh-TW" altLang="en-US" sz="4400" b="1" dirty="0" smtClean="0">
                <a:solidFill>
                  <a:srgbClr val="000066"/>
                </a:solidFill>
                <a:latin typeface="Arial" charset="0"/>
                <a:ea typeface="標楷體" pitchFamily="65" charset="-120"/>
              </a:rPr>
              <a:t>季</a:t>
            </a:r>
            <a:r>
              <a:rPr lang="zh-TW" altLang="en-US" sz="4400" b="1" dirty="0">
                <a:solidFill>
                  <a:srgbClr val="000066"/>
                </a:solidFill>
                <a:latin typeface="Arial" charset="0"/>
                <a:ea typeface="標楷體" pitchFamily="65" charset="-120"/>
              </a:rPr>
              <a:t/>
            </a:r>
            <a:br>
              <a:rPr lang="zh-TW" altLang="en-US" sz="4400" b="1" dirty="0">
                <a:solidFill>
                  <a:srgbClr val="000066"/>
                </a:solidFill>
                <a:latin typeface="Arial" charset="0"/>
                <a:ea typeface="標楷體" pitchFamily="65" charset="-120"/>
              </a:rPr>
            </a:br>
            <a:r>
              <a:rPr lang="zh-TW" altLang="en-US" sz="4400" b="1" dirty="0">
                <a:solidFill>
                  <a:srgbClr val="000066"/>
                </a:solidFill>
                <a:latin typeface="Arial" charset="0"/>
                <a:ea typeface="標楷體" pitchFamily="65" charset="-120"/>
              </a:rPr>
              <a:t>法人說明會</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75" y="388938"/>
            <a:ext cx="8907463" cy="608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投影片編號版面配置區 3"/>
          <p:cNvSpPr>
            <a:spLocks noGrp="1"/>
          </p:cNvSpPr>
          <p:nvPr>
            <p:ph type="sldNum" sz="quarter" idx="12"/>
          </p:nvPr>
        </p:nvSpPr>
        <p:spPr/>
        <p:txBody>
          <a:bodyPr/>
          <a:lstStyle/>
          <a:p>
            <a:fld id="{2050D025-F7E7-4729-A5C0-F48726E94417}" type="slidenum">
              <a:rPr lang="zh-TW" altLang="en-US"/>
              <a:pPr/>
              <a:t>10</a:t>
            </a:fld>
            <a:endParaRPr lang="en-US" altLang="zh-TW"/>
          </a:p>
        </p:txBody>
      </p:sp>
      <p:sp>
        <p:nvSpPr>
          <p:cNvPr id="24"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A9598378-FACB-43D0-8BA6-76B4DB5E2A19}" type="slidenum">
              <a:rPr lang="zh-TW" altLang="en-US" sz="1400" b="0">
                <a:latin typeface="+mn-lt"/>
                <a:ea typeface="新細明體" pitchFamily="18" charset="-120"/>
              </a:rPr>
              <a:pPr algn="r">
                <a:defRPr/>
              </a:pPr>
              <a:t>10</a:t>
            </a:fld>
            <a:endParaRPr lang="en-US" altLang="zh-TW" sz="1400" b="0">
              <a:latin typeface="+mn-lt"/>
              <a:ea typeface="新細明體" pitchFamily="18" charset="-120"/>
            </a:endParaRPr>
          </a:p>
        </p:txBody>
      </p:sp>
      <p:sp>
        <p:nvSpPr>
          <p:cNvPr id="22" name="Rectangle 2070"/>
          <p:cNvSpPr>
            <a:spLocks noChangeArrowheads="1"/>
          </p:cNvSpPr>
          <p:nvPr/>
        </p:nvSpPr>
        <p:spPr bwMode="auto">
          <a:xfrm>
            <a:off x="1555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歷年營收概況</a:t>
            </a:r>
          </a:p>
        </p:txBody>
      </p:sp>
      <p:sp>
        <p:nvSpPr>
          <p:cNvPr id="25" name="Rectangle 3"/>
          <p:cNvSpPr>
            <a:spLocks noChangeArrowheads="1"/>
          </p:cNvSpPr>
          <p:nvPr/>
        </p:nvSpPr>
        <p:spPr bwMode="auto">
          <a:xfrm rot="16200000">
            <a:off x="-428625" y="3352800"/>
            <a:ext cx="1476375" cy="212725"/>
          </a:xfrm>
          <a:prstGeom prst="rect">
            <a:avLst/>
          </a:prstGeom>
          <a:noFill/>
          <a:ln w="9525">
            <a:noFill/>
            <a:miter lim="800000"/>
            <a:headEnd/>
            <a:tailEnd/>
          </a:ln>
        </p:spPr>
        <p:txBody>
          <a:bodyPr wrap="none" lIns="0" tIns="0" rIns="0" bIns="0">
            <a:spAutoFit/>
          </a:bodyPr>
          <a:lstStyle/>
          <a:p>
            <a:r>
              <a:rPr lang="zh-TW" altLang="en-US" sz="1400" b="1" dirty="0">
                <a:solidFill>
                  <a:srgbClr val="000000"/>
                </a:solidFill>
                <a:latin typeface="Century Gothic" pitchFamily="34" charset="0"/>
                <a:ea typeface="新細明體" charset="-120"/>
              </a:rPr>
              <a:t>(</a:t>
            </a:r>
            <a:r>
              <a:rPr lang="zh-TW" altLang="en-US" sz="1400" b="1" dirty="0">
                <a:solidFill>
                  <a:srgbClr val="000000"/>
                </a:solidFill>
                <a:latin typeface="新細明體" charset="-120"/>
                <a:ea typeface="新細明體" charset="-120"/>
              </a:rPr>
              <a:t>單位</a:t>
            </a:r>
            <a:r>
              <a:rPr lang="en-US" altLang="zh-TW" sz="1400" b="1" dirty="0">
                <a:solidFill>
                  <a:srgbClr val="000000"/>
                </a:solidFill>
                <a:latin typeface="新細明體" charset="-120"/>
                <a:ea typeface="新細明體" charset="-120"/>
              </a:rPr>
              <a:t>:</a:t>
            </a:r>
            <a:r>
              <a:rPr lang="zh-TW" altLang="en-US" sz="1400" b="1" dirty="0">
                <a:solidFill>
                  <a:srgbClr val="000000"/>
                </a:solidFill>
                <a:latin typeface="新細明體" charset="-120"/>
                <a:ea typeface="新細明體" charset="-120"/>
              </a:rPr>
              <a:t>新台幣仟元</a:t>
            </a:r>
            <a:r>
              <a:rPr lang="zh-TW" altLang="en-US" sz="1400" b="1" dirty="0">
                <a:solidFill>
                  <a:srgbClr val="000000"/>
                </a:solidFill>
                <a:latin typeface="Century Gothic" pitchFamily="34" charset="0"/>
                <a:ea typeface="新細明體" charset="-120"/>
              </a:rPr>
              <a:t> )</a:t>
            </a:r>
            <a:endParaRPr lang="zh-TW" altLang="en-US" sz="1400" dirty="0">
              <a:ea typeface="新細明體" charset="-120"/>
            </a:endParaRPr>
          </a:p>
        </p:txBody>
      </p:sp>
      <p:sp>
        <p:nvSpPr>
          <p:cNvPr id="26" name="Text Box 2076"/>
          <p:cNvSpPr txBox="1">
            <a:spLocks noChangeArrowheads="1"/>
          </p:cNvSpPr>
          <p:nvPr/>
        </p:nvSpPr>
        <p:spPr bwMode="auto">
          <a:xfrm>
            <a:off x="314325" y="798513"/>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38" name="Line 20"/>
          <p:cNvSpPr>
            <a:spLocks noChangeShapeType="1"/>
          </p:cNvSpPr>
          <p:nvPr/>
        </p:nvSpPr>
        <p:spPr bwMode="auto">
          <a:xfrm flipV="1">
            <a:off x="1020443" y="2984292"/>
            <a:ext cx="985097" cy="186041"/>
          </a:xfrm>
          <a:prstGeom prst="line">
            <a:avLst/>
          </a:prstGeom>
          <a:noFill/>
          <a:ln w="9525">
            <a:solidFill>
              <a:srgbClr val="FF3300"/>
            </a:solidFill>
            <a:round/>
            <a:headEnd/>
            <a:tailEnd type="triangle" w="med" len="med"/>
          </a:ln>
        </p:spPr>
        <p:txBody>
          <a:bodyPr/>
          <a:lstStyle/>
          <a:p>
            <a:endParaRPr lang="zh-TW" altLang="en-US" b="1"/>
          </a:p>
        </p:txBody>
      </p:sp>
      <p:sp>
        <p:nvSpPr>
          <p:cNvPr id="39" name="Line 20"/>
          <p:cNvSpPr>
            <a:spLocks noChangeShapeType="1"/>
          </p:cNvSpPr>
          <p:nvPr/>
        </p:nvSpPr>
        <p:spPr bwMode="auto">
          <a:xfrm flipV="1">
            <a:off x="2896869" y="3106313"/>
            <a:ext cx="905146" cy="101582"/>
          </a:xfrm>
          <a:prstGeom prst="line">
            <a:avLst/>
          </a:prstGeom>
          <a:noFill/>
          <a:ln w="9525">
            <a:solidFill>
              <a:srgbClr val="FF3300"/>
            </a:solidFill>
            <a:round/>
            <a:headEnd/>
            <a:tailEnd type="triangle" w="med" len="med"/>
          </a:ln>
        </p:spPr>
        <p:txBody>
          <a:bodyPr/>
          <a:lstStyle/>
          <a:p>
            <a:endParaRPr lang="zh-TW" altLang="en-US" b="1"/>
          </a:p>
        </p:txBody>
      </p:sp>
      <p:sp>
        <p:nvSpPr>
          <p:cNvPr id="40" name="Text Box 17"/>
          <p:cNvSpPr txBox="1">
            <a:spLocks noChangeArrowheads="1"/>
          </p:cNvSpPr>
          <p:nvPr/>
        </p:nvSpPr>
        <p:spPr bwMode="auto">
          <a:xfrm>
            <a:off x="2114654" y="3157103"/>
            <a:ext cx="673100" cy="274637"/>
          </a:xfrm>
          <a:prstGeom prst="rect">
            <a:avLst/>
          </a:prstGeom>
          <a:noFill/>
          <a:ln w="9525">
            <a:noFill/>
            <a:miter lim="800000"/>
            <a:headEnd/>
            <a:tailEnd/>
          </a:ln>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-7</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1" name="Line 20"/>
          <p:cNvSpPr>
            <a:spLocks noChangeShapeType="1"/>
          </p:cNvSpPr>
          <p:nvPr/>
        </p:nvSpPr>
        <p:spPr bwMode="auto">
          <a:xfrm>
            <a:off x="5587143" y="3314199"/>
            <a:ext cx="942302" cy="1104"/>
          </a:xfrm>
          <a:prstGeom prst="line">
            <a:avLst/>
          </a:prstGeom>
          <a:noFill/>
          <a:ln w="9525">
            <a:solidFill>
              <a:srgbClr val="FF3300"/>
            </a:solidFill>
            <a:round/>
            <a:headEnd/>
            <a:tailEnd type="triangle" w="med" len="med"/>
          </a:ln>
        </p:spPr>
        <p:txBody>
          <a:bodyPr/>
          <a:lstStyle/>
          <a:p>
            <a:endParaRPr lang="zh-TW" altLang="en-US" b="1"/>
          </a:p>
        </p:txBody>
      </p:sp>
      <p:sp>
        <p:nvSpPr>
          <p:cNvPr id="42" name="Text Box 17"/>
          <p:cNvSpPr txBox="1">
            <a:spLocks noChangeArrowheads="1"/>
          </p:cNvSpPr>
          <p:nvPr/>
        </p:nvSpPr>
        <p:spPr bwMode="auto">
          <a:xfrm>
            <a:off x="5813796" y="3327235"/>
            <a:ext cx="624320"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+0</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3" name="Text Box 17"/>
          <p:cNvSpPr txBox="1">
            <a:spLocks noChangeArrowheads="1"/>
          </p:cNvSpPr>
          <p:nvPr/>
        </p:nvSpPr>
        <p:spPr bwMode="auto">
          <a:xfrm>
            <a:off x="1176441" y="3157104"/>
            <a:ext cx="673100" cy="274637"/>
          </a:xfrm>
          <a:prstGeom prst="rect">
            <a:avLst/>
          </a:prstGeom>
          <a:noFill/>
          <a:ln w="9525">
            <a:noFill/>
            <a:miter lim="800000"/>
            <a:headEnd/>
            <a:tailEnd/>
          </a:ln>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+5</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4" name="Line 20"/>
          <p:cNvSpPr>
            <a:spLocks noChangeShapeType="1"/>
          </p:cNvSpPr>
          <p:nvPr/>
        </p:nvSpPr>
        <p:spPr bwMode="auto">
          <a:xfrm>
            <a:off x="2005540" y="2984293"/>
            <a:ext cx="891329" cy="198997"/>
          </a:xfrm>
          <a:prstGeom prst="line">
            <a:avLst/>
          </a:prstGeom>
          <a:noFill/>
          <a:ln w="9525">
            <a:solidFill>
              <a:srgbClr val="FF3300"/>
            </a:solidFill>
            <a:round/>
            <a:headEnd/>
            <a:tailEnd type="triangle" w="med" len="med"/>
          </a:ln>
        </p:spPr>
        <p:txBody>
          <a:bodyPr/>
          <a:lstStyle/>
          <a:p>
            <a:endParaRPr lang="zh-TW" altLang="en-US" b="1"/>
          </a:p>
        </p:txBody>
      </p:sp>
      <p:sp>
        <p:nvSpPr>
          <p:cNvPr id="45" name="Text Box 17"/>
          <p:cNvSpPr txBox="1">
            <a:spLocks noChangeArrowheads="1"/>
          </p:cNvSpPr>
          <p:nvPr/>
        </p:nvSpPr>
        <p:spPr bwMode="auto">
          <a:xfrm>
            <a:off x="3055754" y="3207895"/>
            <a:ext cx="587376" cy="274637"/>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6" name="Line 20"/>
          <p:cNvSpPr>
            <a:spLocks noChangeShapeType="1"/>
          </p:cNvSpPr>
          <p:nvPr/>
        </p:nvSpPr>
        <p:spPr bwMode="auto">
          <a:xfrm>
            <a:off x="3686810" y="3106313"/>
            <a:ext cx="1074420" cy="126365"/>
          </a:xfrm>
          <a:prstGeom prst="line">
            <a:avLst/>
          </a:prstGeom>
          <a:noFill/>
          <a:ln w="9525">
            <a:solidFill>
              <a:srgbClr val="FF3300"/>
            </a:solidFill>
            <a:round/>
            <a:headEnd/>
            <a:tailEnd type="triangle" w="med" len="med"/>
          </a:ln>
        </p:spPr>
        <p:txBody>
          <a:bodyPr/>
          <a:lstStyle/>
          <a:p>
            <a:endParaRPr lang="zh-TW" altLang="en-US" b="1"/>
          </a:p>
        </p:txBody>
      </p:sp>
      <p:sp>
        <p:nvSpPr>
          <p:cNvPr id="47" name="Text Box 17"/>
          <p:cNvSpPr txBox="1">
            <a:spLocks noChangeArrowheads="1"/>
          </p:cNvSpPr>
          <p:nvPr/>
        </p:nvSpPr>
        <p:spPr bwMode="auto">
          <a:xfrm>
            <a:off x="3887470" y="3294421"/>
            <a:ext cx="673100" cy="274637"/>
          </a:xfrm>
          <a:prstGeom prst="rect">
            <a:avLst/>
          </a:prstGeom>
          <a:noFill/>
          <a:ln w="9525">
            <a:noFill/>
            <a:miter lim="800000"/>
            <a:headEnd/>
            <a:tailEnd/>
          </a:ln>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8" name="Line 20"/>
          <p:cNvSpPr>
            <a:spLocks noChangeShapeType="1"/>
          </p:cNvSpPr>
          <p:nvPr/>
        </p:nvSpPr>
        <p:spPr bwMode="auto">
          <a:xfrm>
            <a:off x="4779156" y="3242437"/>
            <a:ext cx="807987" cy="51986"/>
          </a:xfrm>
          <a:prstGeom prst="line">
            <a:avLst/>
          </a:prstGeom>
          <a:noFill/>
          <a:ln w="9525">
            <a:solidFill>
              <a:srgbClr val="FF3300"/>
            </a:solidFill>
            <a:round/>
            <a:headEnd/>
            <a:tailEnd type="triangle" w="med" len="med"/>
          </a:ln>
        </p:spPr>
        <p:txBody>
          <a:bodyPr/>
          <a:lstStyle/>
          <a:p>
            <a:endParaRPr lang="zh-TW" altLang="en-US" b="1"/>
          </a:p>
        </p:txBody>
      </p:sp>
      <p:sp>
        <p:nvSpPr>
          <p:cNvPr id="50" name="Text Box 17"/>
          <p:cNvSpPr txBox="1">
            <a:spLocks noChangeArrowheads="1"/>
          </p:cNvSpPr>
          <p:nvPr/>
        </p:nvSpPr>
        <p:spPr bwMode="auto">
          <a:xfrm>
            <a:off x="4846599" y="3320662"/>
            <a:ext cx="673100"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1" name="Line 20"/>
          <p:cNvSpPr>
            <a:spLocks noChangeShapeType="1"/>
          </p:cNvSpPr>
          <p:nvPr/>
        </p:nvSpPr>
        <p:spPr bwMode="auto">
          <a:xfrm flipV="1">
            <a:off x="6529446" y="2390114"/>
            <a:ext cx="939664" cy="902138"/>
          </a:xfrm>
          <a:prstGeom prst="line">
            <a:avLst/>
          </a:prstGeom>
          <a:noFill/>
          <a:ln w="9525">
            <a:solidFill>
              <a:srgbClr val="FF3300"/>
            </a:solidFill>
            <a:round/>
            <a:headEnd/>
            <a:tailEnd type="triangle" w="med" len="med"/>
          </a:ln>
        </p:spPr>
        <p:txBody>
          <a:bodyPr/>
          <a:lstStyle/>
          <a:p>
            <a:endParaRPr lang="zh-TW" altLang="en-US" b="1"/>
          </a:p>
        </p:txBody>
      </p:sp>
      <p:sp>
        <p:nvSpPr>
          <p:cNvPr id="55" name="Text Box 17"/>
          <p:cNvSpPr txBox="1">
            <a:spLocks noChangeArrowheads="1"/>
          </p:cNvSpPr>
          <p:nvPr/>
        </p:nvSpPr>
        <p:spPr bwMode="auto">
          <a:xfrm>
            <a:off x="6687118" y="3129930"/>
            <a:ext cx="624320"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+37</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27" name="Line 20"/>
          <p:cNvSpPr>
            <a:spLocks noChangeShapeType="1"/>
          </p:cNvSpPr>
          <p:nvPr/>
        </p:nvSpPr>
        <p:spPr bwMode="auto">
          <a:xfrm flipV="1">
            <a:off x="7604261" y="3431379"/>
            <a:ext cx="804513" cy="901224"/>
          </a:xfrm>
          <a:prstGeom prst="line">
            <a:avLst/>
          </a:prstGeom>
          <a:noFill/>
          <a:ln w="9525">
            <a:solidFill>
              <a:srgbClr val="FF3300"/>
            </a:solidFill>
            <a:round/>
            <a:headEnd/>
            <a:tailEnd type="triangle" w="med" len="med"/>
          </a:ln>
        </p:spPr>
        <p:txBody>
          <a:bodyPr/>
          <a:lstStyle/>
          <a:p>
            <a:endParaRPr lang="zh-TW" altLang="en-US" b="1"/>
          </a:p>
        </p:txBody>
      </p:sp>
      <p:sp>
        <p:nvSpPr>
          <p:cNvPr id="29" name="Text Box 17"/>
          <p:cNvSpPr txBox="1">
            <a:spLocks noChangeArrowheads="1"/>
          </p:cNvSpPr>
          <p:nvPr/>
        </p:nvSpPr>
        <p:spPr bwMode="auto">
          <a:xfrm>
            <a:off x="7694357" y="4194103"/>
            <a:ext cx="624320"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+61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CFE8F249-A8CA-45DC-AD58-36532C7853E2}" type="slidenum">
              <a:rPr lang="zh-TW" altLang="en-US"/>
              <a:pPr/>
              <a:t>11</a:t>
            </a:fld>
            <a:endParaRPr lang="en-US" altLang="zh-TW"/>
          </a:p>
        </p:txBody>
      </p:sp>
      <p:sp>
        <p:nvSpPr>
          <p:cNvPr id="32" name="Rectangle 32"/>
          <p:cNvSpPr>
            <a:spLocks noChangeArrowheads="1"/>
          </p:cNvSpPr>
          <p:nvPr/>
        </p:nvSpPr>
        <p:spPr bwMode="auto">
          <a:xfrm>
            <a:off x="290513"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季營收概況</a:t>
            </a:r>
          </a:p>
        </p:txBody>
      </p:sp>
      <p:sp>
        <p:nvSpPr>
          <p:cNvPr id="35" name="Text Box 61"/>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36" name="Text Box 50"/>
          <p:cNvSpPr txBox="1">
            <a:spLocks noChangeArrowheads="1"/>
          </p:cNvSpPr>
          <p:nvPr/>
        </p:nvSpPr>
        <p:spPr bwMode="auto">
          <a:xfrm>
            <a:off x="307975" y="1216025"/>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904" y="1342755"/>
            <a:ext cx="8761413" cy="521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Text Box 18"/>
          <p:cNvSpPr txBox="1">
            <a:spLocks noChangeArrowheads="1"/>
          </p:cNvSpPr>
          <p:nvPr/>
        </p:nvSpPr>
        <p:spPr bwMode="auto">
          <a:xfrm>
            <a:off x="8035612" y="6024080"/>
            <a:ext cx="58896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+67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9" name="Text Box 19"/>
          <p:cNvSpPr txBox="1">
            <a:spLocks noChangeArrowheads="1"/>
          </p:cNvSpPr>
          <p:nvPr/>
        </p:nvSpPr>
        <p:spPr bwMode="auto">
          <a:xfrm>
            <a:off x="1412436" y="5998484"/>
            <a:ext cx="588962"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-5</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0" name="Text Box 22"/>
          <p:cNvSpPr txBox="1">
            <a:spLocks noChangeArrowheads="1"/>
          </p:cNvSpPr>
          <p:nvPr/>
        </p:nvSpPr>
        <p:spPr bwMode="auto">
          <a:xfrm>
            <a:off x="3273700" y="5996122"/>
            <a:ext cx="660919"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+21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1" name="Text Box 24"/>
          <p:cNvSpPr txBox="1">
            <a:spLocks noChangeArrowheads="1"/>
          </p:cNvSpPr>
          <p:nvPr/>
        </p:nvSpPr>
        <p:spPr bwMode="auto">
          <a:xfrm>
            <a:off x="382099" y="6006157"/>
            <a:ext cx="685800"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52" name="Text Box 25"/>
          <p:cNvSpPr txBox="1">
            <a:spLocks noChangeArrowheads="1"/>
          </p:cNvSpPr>
          <p:nvPr/>
        </p:nvSpPr>
        <p:spPr bwMode="auto">
          <a:xfrm>
            <a:off x="5186443" y="6024080"/>
            <a:ext cx="591416"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+51</a:t>
            </a:r>
            <a:r>
              <a:rPr lang="zh-TW" altLang="en-US" sz="1200" b="1" dirty="0" smtClean="0">
                <a:solidFill>
                  <a:srgbClr val="006600"/>
                </a:solidFill>
                <a:latin typeface="Arial" charset="0"/>
                <a:ea typeface="新細明體" pitchFamily="18" charset="-120"/>
              </a:rPr>
              <a:t>%</a:t>
            </a:r>
            <a:endParaRPr lang="en-US" altLang="zh-TW" sz="1200" b="1" dirty="0">
              <a:solidFill>
                <a:srgbClr val="006600"/>
              </a:solidFill>
              <a:latin typeface="Arial" charset="0"/>
              <a:ea typeface="新細明體" pitchFamily="18" charset="-120"/>
            </a:endParaRPr>
          </a:p>
        </p:txBody>
      </p:sp>
      <p:sp>
        <p:nvSpPr>
          <p:cNvPr id="53" name="Text Box 26"/>
          <p:cNvSpPr txBox="1">
            <a:spLocks noChangeArrowheads="1"/>
          </p:cNvSpPr>
          <p:nvPr/>
        </p:nvSpPr>
        <p:spPr bwMode="auto">
          <a:xfrm>
            <a:off x="6133216" y="5989084"/>
            <a:ext cx="608544" cy="284037"/>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+58</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4" name="Text Box 28"/>
          <p:cNvSpPr txBox="1">
            <a:spLocks noChangeArrowheads="1"/>
          </p:cNvSpPr>
          <p:nvPr/>
        </p:nvSpPr>
        <p:spPr bwMode="auto">
          <a:xfrm>
            <a:off x="7072382" y="6003098"/>
            <a:ext cx="72102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a:solidFill>
                  <a:srgbClr val="006600"/>
                </a:solidFill>
                <a:latin typeface="Arial" charset="0"/>
                <a:ea typeface="新細明體" pitchFamily="18" charset="-120"/>
              </a:rPr>
              <a:t>+</a:t>
            </a:r>
            <a:r>
              <a:rPr lang="en-US" altLang="zh-TW" sz="1200" b="1" dirty="0" smtClean="0">
                <a:solidFill>
                  <a:srgbClr val="006600"/>
                </a:solidFill>
                <a:latin typeface="Arial" charset="0"/>
                <a:ea typeface="新細明體" pitchFamily="18" charset="-120"/>
              </a:rPr>
              <a:t>61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5" name="Text Box 71"/>
          <p:cNvSpPr txBox="1">
            <a:spLocks noChangeArrowheads="1"/>
          </p:cNvSpPr>
          <p:nvPr/>
        </p:nvSpPr>
        <p:spPr bwMode="auto">
          <a:xfrm>
            <a:off x="2349774" y="6024080"/>
            <a:ext cx="635837"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6" name="Text Box 22"/>
          <p:cNvSpPr txBox="1">
            <a:spLocks noChangeArrowheads="1"/>
          </p:cNvSpPr>
          <p:nvPr/>
        </p:nvSpPr>
        <p:spPr bwMode="auto">
          <a:xfrm>
            <a:off x="4271691" y="6024730"/>
            <a:ext cx="595606"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7" name="Line 29"/>
          <p:cNvSpPr>
            <a:spLocks noChangeShapeType="1"/>
          </p:cNvSpPr>
          <p:nvPr/>
        </p:nvSpPr>
        <p:spPr bwMode="auto">
          <a:xfrm flipV="1">
            <a:off x="3586048" y="3305810"/>
            <a:ext cx="983446" cy="148424"/>
          </a:xfrm>
          <a:prstGeom prst="line">
            <a:avLst/>
          </a:prstGeom>
          <a:noFill/>
          <a:ln w="19050">
            <a:solidFill>
              <a:srgbClr val="FF3300"/>
            </a:solidFill>
            <a:round/>
            <a:headEnd/>
            <a:tailEnd type="triangle" w="med" len="med"/>
          </a:ln>
          <a:effectLst/>
        </p:spPr>
        <p:txBody>
          <a:bodyPr/>
          <a:lstStyle/>
          <a:p>
            <a:endParaRPr lang="zh-TW" altLang="en-US" b="1"/>
          </a:p>
        </p:txBody>
      </p:sp>
      <p:sp>
        <p:nvSpPr>
          <p:cNvPr id="58" name="Line 32"/>
          <p:cNvSpPr>
            <a:spLocks noChangeShapeType="1"/>
          </p:cNvSpPr>
          <p:nvPr/>
        </p:nvSpPr>
        <p:spPr bwMode="auto">
          <a:xfrm flipV="1">
            <a:off x="5482151" y="2008334"/>
            <a:ext cx="1028217" cy="437173"/>
          </a:xfrm>
          <a:prstGeom prst="line">
            <a:avLst/>
          </a:prstGeom>
          <a:noFill/>
          <a:ln w="19050">
            <a:solidFill>
              <a:srgbClr val="FF3300"/>
            </a:solidFill>
            <a:round/>
            <a:headEnd/>
            <a:tailEnd type="triangle" w="med" len="med"/>
          </a:ln>
          <a:effectLst/>
        </p:spPr>
        <p:txBody>
          <a:bodyPr/>
          <a:lstStyle/>
          <a:p>
            <a:endParaRPr lang="zh-TW" altLang="en-US" b="1"/>
          </a:p>
        </p:txBody>
      </p:sp>
      <p:sp>
        <p:nvSpPr>
          <p:cNvPr id="59" name="Line 33"/>
          <p:cNvSpPr>
            <a:spLocks noChangeShapeType="1"/>
          </p:cNvSpPr>
          <p:nvPr/>
        </p:nvSpPr>
        <p:spPr bwMode="auto">
          <a:xfrm>
            <a:off x="6501324" y="2008333"/>
            <a:ext cx="931571" cy="132943"/>
          </a:xfrm>
          <a:prstGeom prst="line">
            <a:avLst/>
          </a:prstGeom>
          <a:noFill/>
          <a:ln w="19050">
            <a:solidFill>
              <a:srgbClr val="FF3300"/>
            </a:solidFill>
            <a:round/>
            <a:headEnd/>
            <a:tailEnd type="triangle" w="med" len="med"/>
          </a:ln>
          <a:effectLst/>
        </p:spPr>
        <p:txBody>
          <a:bodyPr/>
          <a:lstStyle/>
          <a:p>
            <a:endParaRPr lang="zh-TW" altLang="en-US" b="1"/>
          </a:p>
        </p:txBody>
      </p:sp>
      <p:sp>
        <p:nvSpPr>
          <p:cNvPr id="60" name="Line 34"/>
          <p:cNvSpPr>
            <a:spLocks noChangeShapeType="1"/>
          </p:cNvSpPr>
          <p:nvPr/>
        </p:nvSpPr>
        <p:spPr bwMode="auto">
          <a:xfrm flipV="1">
            <a:off x="7428566" y="1847156"/>
            <a:ext cx="901528" cy="322356"/>
          </a:xfrm>
          <a:prstGeom prst="line">
            <a:avLst/>
          </a:prstGeom>
          <a:noFill/>
          <a:ln w="19050">
            <a:solidFill>
              <a:srgbClr val="FF3300"/>
            </a:solidFill>
            <a:round/>
            <a:headEnd/>
            <a:tailEnd type="triangle" w="med" len="med"/>
          </a:ln>
          <a:effectLst/>
        </p:spPr>
        <p:txBody>
          <a:bodyPr/>
          <a:lstStyle/>
          <a:p>
            <a:endParaRPr lang="zh-TW" altLang="en-US" b="1"/>
          </a:p>
        </p:txBody>
      </p:sp>
      <p:sp>
        <p:nvSpPr>
          <p:cNvPr id="61" name="Line 35"/>
          <p:cNvSpPr>
            <a:spLocks noChangeShapeType="1"/>
          </p:cNvSpPr>
          <p:nvPr/>
        </p:nvSpPr>
        <p:spPr bwMode="auto">
          <a:xfrm flipV="1">
            <a:off x="1662758" y="3289467"/>
            <a:ext cx="1004935" cy="264312"/>
          </a:xfrm>
          <a:prstGeom prst="line">
            <a:avLst/>
          </a:prstGeom>
          <a:noFill/>
          <a:ln w="19050">
            <a:solidFill>
              <a:srgbClr val="FF3300"/>
            </a:solidFill>
            <a:round/>
            <a:headEnd/>
            <a:tailEnd type="triangle" w="med" len="med"/>
          </a:ln>
          <a:effectLst/>
        </p:spPr>
        <p:txBody>
          <a:bodyPr/>
          <a:lstStyle/>
          <a:p>
            <a:endParaRPr lang="zh-TW" altLang="en-US" b="1"/>
          </a:p>
        </p:txBody>
      </p:sp>
      <p:sp>
        <p:nvSpPr>
          <p:cNvPr id="62" name="Line 36"/>
          <p:cNvSpPr>
            <a:spLocks noChangeShapeType="1"/>
          </p:cNvSpPr>
          <p:nvPr/>
        </p:nvSpPr>
        <p:spPr bwMode="auto">
          <a:xfrm>
            <a:off x="2705999" y="3300406"/>
            <a:ext cx="896573" cy="150769"/>
          </a:xfrm>
          <a:prstGeom prst="line">
            <a:avLst/>
          </a:prstGeom>
          <a:noFill/>
          <a:ln w="19050">
            <a:solidFill>
              <a:srgbClr val="FF3300"/>
            </a:solidFill>
            <a:round/>
            <a:headEnd/>
            <a:tailEnd type="triangle" w="med" len="med"/>
          </a:ln>
          <a:effectLst/>
        </p:spPr>
        <p:txBody>
          <a:bodyPr/>
          <a:lstStyle/>
          <a:p>
            <a:endParaRPr lang="zh-TW" altLang="en-US" b="1"/>
          </a:p>
        </p:txBody>
      </p:sp>
      <p:sp>
        <p:nvSpPr>
          <p:cNvPr id="63" name="Text Box 39"/>
          <p:cNvSpPr txBox="1">
            <a:spLocks noChangeArrowheads="1"/>
          </p:cNvSpPr>
          <p:nvPr/>
        </p:nvSpPr>
        <p:spPr bwMode="auto">
          <a:xfrm>
            <a:off x="3759914" y="3440370"/>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a:t>
            </a:r>
            <a:r>
              <a:rPr lang="en-US" altLang="zh-TW" sz="1200" b="1" dirty="0">
                <a:solidFill>
                  <a:srgbClr val="FF3300"/>
                </a:solidFill>
                <a:latin typeface="Century Gothic" pitchFamily="34" charset="0"/>
                <a:ea typeface="新細明體" pitchFamily="18" charset="-120"/>
              </a:rPr>
              <a:t>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4" name="Text Box 43"/>
          <p:cNvSpPr txBox="1">
            <a:spLocks noChangeArrowheads="1"/>
          </p:cNvSpPr>
          <p:nvPr/>
        </p:nvSpPr>
        <p:spPr bwMode="auto">
          <a:xfrm>
            <a:off x="6648021" y="2093110"/>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5" name="Text Box 44"/>
          <p:cNvSpPr txBox="1">
            <a:spLocks noChangeArrowheads="1"/>
          </p:cNvSpPr>
          <p:nvPr/>
        </p:nvSpPr>
        <p:spPr bwMode="auto">
          <a:xfrm>
            <a:off x="7560242" y="2046997"/>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6" name="Text Box 45"/>
          <p:cNvSpPr txBox="1">
            <a:spLocks noChangeArrowheads="1"/>
          </p:cNvSpPr>
          <p:nvPr/>
        </p:nvSpPr>
        <p:spPr bwMode="auto">
          <a:xfrm>
            <a:off x="1787134" y="3514290"/>
            <a:ext cx="756184"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7" name="Text Box 50"/>
          <p:cNvSpPr txBox="1">
            <a:spLocks noChangeArrowheads="1"/>
          </p:cNvSpPr>
          <p:nvPr/>
        </p:nvSpPr>
        <p:spPr bwMode="auto">
          <a:xfrm>
            <a:off x="2800901" y="3433615"/>
            <a:ext cx="638175" cy="276999"/>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68" name="Line 69"/>
          <p:cNvSpPr>
            <a:spLocks noChangeShapeType="1"/>
          </p:cNvSpPr>
          <p:nvPr/>
        </p:nvSpPr>
        <p:spPr bwMode="auto">
          <a:xfrm flipV="1">
            <a:off x="4573130" y="2415914"/>
            <a:ext cx="909021" cy="917584"/>
          </a:xfrm>
          <a:prstGeom prst="line">
            <a:avLst/>
          </a:prstGeom>
          <a:noFill/>
          <a:ln w="19050">
            <a:solidFill>
              <a:srgbClr val="FF3300"/>
            </a:solidFill>
            <a:round/>
            <a:headEnd/>
            <a:tailEnd type="triangle" w="med" len="med"/>
          </a:ln>
          <a:effectLst/>
        </p:spPr>
        <p:txBody>
          <a:bodyPr/>
          <a:lstStyle/>
          <a:p>
            <a:endParaRPr lang="zh-TW" altLang="en-US" b="1"/>
          </a:p>
        </p:txBody>
      </p:sp>
      <p:sp>
        <p:nvSpPr>
          <p:cNvPr id="69" name="Text Box 70"/>
          <p:cNvSpPr txBox="1">
            <a:spLocks noChangeArrowheads="1"/>
          </p:cNvSpPr>
          <p:nvPr/>
        </p:nvSpPr>
        <p:spPr bwMode="auto">
          <a:xfrm>
            <a:off x="5677171" y="2308188"/>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80" name="Text Box 74"/>
          <p:cNvSpPr txBox="1">
            <a:spLocks noChangeArrowheads="1"/>
          </p:cNvSpPr>
          <p:nvPr/>
        </p:nvSpPr>
        <p:spPr bwMode="auto">
          <a:xfrm>
            <a:off x="4669152" y="3088093"/>
            <a:ext cx="63817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+39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93B5F5D0-6D62-4A39-8CC5-AAD8E5461BDA}" type="slidenum">
              <a:rPr lang="zh-TW" altLang="en-US"/>
              <a:pPr/>
              <a:t>12</a:t>
            </a:fld>
            <a:endParaRPr lang="en-US" altLang="zh-TW"/>
          </a:p>
        </p:txBody>
      </p:sp>
      <p:sp>
        <p:nvSpPr>
          <p:cNvPr id="55" name="Rectangle 32"/>
          <p:cNvSpPr>
            <a:spLocks noChangeArrowheads="1"/>
          </p:cNvSpPr>
          <p:nvPr/>
        </p:nvSpPr>
        <p:spPr bwMode="auto">
          <a:xfrm>
            <a:off x="342900"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高頻無線通訊模組</a:t>
            </a:r>
          </a:p>
        </p:txBody>
      </p:sp>
      <p:sp>
        <p:nvSpPr>
          <p:cNvPr id="56" name="Text Box 50"/>
          <p:cNvSpPr txBox="1">
            <a:spLocks noChangeArrowheads="1"/>
          </p:cNvSpPr>
          <p:nvPr/>
        </p:nvSpPr>
        <p:spPr bwMode="auto">
          <a:xfrm>
            <a:off x="0" y="977900"/>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7" name="Text Box 62"/>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050" y="1387475"/>
            <a:ext cx="8698934" cy="5040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 Box 42"/>
          <p:cNvSpPr txBox="1">
            <a:spLocks noChangeArrowheads="1"/>
          </p:cNvSpPr>
          <p:nvPr/>
        </p:nvSpPr>
        <p:spPr bwMode="auto">
          <a:xfrm>
            <a:off x="5644515" y="2444970"/>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a:solidFill>
                  <a:srgbClr val="FF3300"/>
                </a:solidFill>
                <a:latin typeface="Century Gothic" pitchFamily="34" charset="0"/>
                <a:ea typeface="新細明體" pitchFamily="18" charset="-120"/>
              </a:rPr>
              <a:t>-</a:t>
            </a:r>
            <a:r>
              <a:rPr lang="en-US" altLang="zh-TW" sz="1200" b="1" dirty="0" smtClean="0">
                <a:solidFill>
                  <a:srgbClr val="FF3300"/>
                </a:solidFill>
                <a:latin typeface="Century Gothic" pitchFamily="34" charset="0"/>
                <a:ea typeface="新細明體" pitchFamily="18" charset="-120"/>
              </a:rPr>
              <a:t>5</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33" name="Text Box 26"/>
          <p:cNvSpPr txBox="1">
            <a:spLocks noChangeArrowheads="1"/>
          </p:cNvSpPr>
          <p:nvPr/>
        </p:nvSpPr>
        <p:spPr bwMode="auto">
          <a:xfrm>
            <a:off x="295214" y="6004358"/>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34" name="Text Box 27"/>
          <p:cNvSpPr txBox="1">
            <a:spLocks noChangeArrowheads="1"/>
          </p:cNvSpPr>
          <p:nvPr/>
        </p:nvSpPr>
        <p:spPr bwMode="auto">
          <a:xfrm>
            <a:off x="5195652" y="6004358"/>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+84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5" name="Line 30"/>
          <p:cNvSpPr>
            <a:spLocks noChangeShapeType="1"/>
          </p:cNvSpPr>
          <p:nvPr/>
        </p:nvSpPr>
        <p:spPr bwMode="auto">
          <a:xfrm>
            <a:off x="3592830" y="2263353"/>
            <a:ext cx="933080" cy="146923"/>
          </a:xfrm>
          <a:prstGeom prst="line">
            <a:avLst/>
          </a:prstGeom>
          <a:noFill/>
          <a:ln w="19050">
            <a:solidFill>
              <a:srgbClr val="FF3300"/>
            </a:solidFill>
            <a:round/>
            <a:headEnd/>
            <a:tailEnd type="triangle" w="med" len="med"/>
          </a:ln>
          <a:effectLst/>
        </p:spPr>
        <p:txBody>
          <a:bodyPr/>
          <a:lstStyle/>
          <a:p>
            <a:endParaRPr lang="zh-TW" altLang="en-US" b="1"/>
          </a:p>
        </p:txBody>
      </p:sp>
      <p:sp>
        <p:nvSpPr>
          <p:cNvPr id="36" name="Line 31"/>
          <p:cNvSpPr>
            <a:spLocks noChangeShapeType="1"/>
          </p:cNvSpPr>
          <p:nvPr/>
        </p:nvSpPr>
        <p:spPr bwMode="auto">
          <a:xfrm flipV="1">
            <a:off x="4506724" y="2318492"/>
            <a:ext cx="940828" cy="77912"/>
          </a:xfrm>
          <a:prstGeom prst="line">
            <a:avLst/>
          </a:prstGeom>
          <a:noFill/>
          <a:ln w="19050">
            <a:solidFill>
              <a:srgbClr val="FF3300"/>
            </a:solidFill>
            <a:round/>
            <a:headEnd/>
            <a:tailEnd type="triangle" w="med" len="med"/>
          </a:ln>
          <a:effectLst/>
        </p:spPr>
        <p:txBody>
          <a:bodyPr/>
          <a:lstStyle/>
          <a:p>
            <a:endParaRPr lang="zh-TW" altLang="en-US" b="1"/>
          </a:p>
        </p:txBody>
      </p:sp>
      <p:sp>
        <p:nvSpPr>
          <p:cNvPr id="37" name="Line 33"/>
          <p:cNvSpPr>
            <a:spLocks noChangeShapeType="1"/>
          </p:cNvSpPr>
          <p:nvPr/>
        </p:nvSpPr>
        <p:spPr bwMode="auto">
          <a:xfrm>
            <a:off x="5447552" y="2312150"/>
            <a:ext cx="1032102" cy="167964"/>
          </a:xfrm>
          <a:prstGeom prst="line">
            <a:avLst/>
          </a:prstGeom>
          <a:noFill/>
          <a:ln w="19050">
            <a:solidFill>
              <a:srgbClr val="FF3300"/>
            </a:solidFill>
            <a:round/>
            <a:headEnd/>
            <a:tailEnd type="triangle" w="med" len="med"/>
          </a:ln>
          <a:effectLst/>
        </p:spPr>
        <p:txBody>
          <a:bodyPr/>
          <a:lstStyle/>
          <a:p>
            <a:endParaRPr lang="zh-TW" altLang="en-US" b="1"/>
          </a:p>
        </p:txBody>
      </p:sp>
      <p:sp>
        <p:nvSpPr>
          <p:cNvPr id="38" name="Line 34"/>
          <p:cNvSpPr>
            <a:spLocks noChangeShapeType="1"/>
          </p:cNvSpPr>
          <p:nvPr/>
        </p:nvSpPr>
        <p:spPr bwMode="auto">
          <a:xfrm>
            <a:off x="6441887" y="2480114"/>
            <a:ext cx="983122" cy="814936"/>
          </a:xfrm>
          <a:prstGeom prst="line">
            <a:avLst/>
          </a:prstGeom>
          <a:noFill/>
          <a:ln w="19050">
            <a:solidFill>
              <a:srgbClr val="FF3300"/>
            </a:solidFill>
            <a:round/>
            <a:headEnd/>
            <a:tailEnd type="triangle" w="med" len="med"/>
          </a:ln>
          <a:effectLst/>
        </p:spPr>
        <p:txBody>
          <a:bodyPr/>
          <a:lstStyle/>
          <a:p>
            <a:endParaRPr lang="zh-TW" altLang="en-US" b="1"/>
          </a:p>
        </p:txBody>
      </p:sp>
      <p:sp>
        <p:nvSpPr>
          <p:cNvPr id="39" name="Line 35"/>
          <p:cNvSpPr>
            <a:spLocks noChangeShapeType="1"/>
          </p:cNvSpPr>
          <p:nvPr/>
        </p:nvSpPr>
        <p:spPr bwMode="auto">
          <a:xfrm flipV="1">
            <a:off x="7425009" y="2312150"/>
            <a:ext cx="950567" cy="984154"/>
          </a:xfrm>
          <a:prstGeom prst="line">
            <a:avLst/>
          </a:prstGeom>
          <a:noFill/>
          <a:ln w="19050">
            <a:solidFill>
              <a:srgbClr val="FF3300"/>
            </a:solidFill>
            <a:round/>
            <a:headEnd/>
            <a:tailEnd type="triangle" w="med" len="med"/>
          </a:ln>
          <a:effectLst/>
        </p:spPr>
        <p:txBody>
          <a:bodyPr/>
          <a:lstStyle/>
          <a:p>
            <a:endParaRPr lang="zh-TW" altLang="en-US" b="1"/>
          </a:p>
        </p:txBody>
      </p:sp>
      <p:sp>
        <p:nvSpPr>
          <p:cNvPr id="40" name="Line 36"/>
          <p:cNvSpPr>
            <a:spLocks noChangeShapeType="1"/>
          </p:cNvSpPr>
          <p:nvPr/>
        </p:nvSpPr>
        <p:spPr bwMode="auto">
          <a:xfrm flipV="1">
            <a:off x="1692489" y="2994560"/>
            <a:ext cx="981814" cy="829637"/>
          </a:xfrm>
          <a:prstGeom prst="line">
            <a:avLst/>
          </a:prstGeom>
          <a:noFill/>
          <a:ln w="19050">
            <a:solidFill>
              <a:srgbClr val="FF3300"/>
            </a:solidFill>
            <a:round/>
            <a:headEnd/>
            <a:tailEnd type="triangle" w="med" len="med"/>
          </a:ln>
          <a:effectLst/>
        </p:spPr>
        <p:txBody>
          <a:bodyPr/>
          <a:lstStyle/>
          <a:p>
            <a:endParaRPr lang="zh-TW" altLang="en-US" b="1"/>
          </a:p>
        </p:txBody>
      </p:sp>
      <p:sp>
        <p:nvSpPr>
          <p:cNvPr id="41" name="Line 37"/>
          <p:cNvSpPr>
            <a:spLocks noChangeShapeType="1"/>
          </p:cNvSpPr>
          <p:nvPr/>
        </p:nvSpPr>
        <p:spPr bwMode="auto">
          <a:xfrm flipV="1">
            <a:off x="2661449" y="2259806"/>
            <a:ext cx="983910" cy="729951"/>
          </a:xfrm>
          <a:prstGeom prst="line">
            <a:avLst/>
          </a:prstGeom>
          <a:noFill/>
          <a:ln w="19050">
            <a:solidFill>
              <a:srgbClr val="FF3300"/>
            </a:solidFill>
            <a:round/>
            <a:headEnd/>
            <a:tailEnd type="triangle" w="med" len="med"/>
          </a:ln>
          <a:effectLst/>
        </p:spPr>
        <p:txBody>
          <a:bodyPr/>
          <a:lstStyle/>
          <a:p>
            <a:endParaRPr lang="zh-TW" altLang="en-US" b="1"/>
          </a:p>
        </p:txBody>
      </p:sp>
      <p:sp>
        <p:nvSpPr>
          <p:cNvPr id="42" name="Text Box 39"/>
          <p:cNvSpPr txBox="1">
            <a:spLocks noChangeArrowheads="1"/>
          </p:cNvSpPr>
          <p:nvPr/>
        </p:nvSpPr>
        <p:spPr bwMode="auto">
          <a:xfrm>
            <a:off x="3647165" y="2369213"/>
            <a:ext cx="824410"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a:t>
            </a:r>
            <a:r>
              <a:rPr lang="en-US" altLang="zh-TW" sz="1200" b="1" dirty="0">
                <a:solidFill>
                  <a:srgbClr val="FF3300"/>
                </a:solidFill>
                <a:latin typeface="Century Gothic" pitchFamily="34" charset="0"/>
                <a:ea typeface="新細明體" pitchFamily="18" charset="-120"/>
              </a:rPr>
              <a:t>3</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3" name="Text Box 43"/>
          <p:cNvSpPr txBox="1">
            <a:spLocks noChangeArrowheads="1"/>
          </p:cNvSpPr>
          <p:nvPr/>
        </p:nvSpPr>
        <p:spPr bwMode="auto">
          <a:xfrm>
            <a:off x="6614360" y="3020413"/>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-27</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4" name="Text Box 44"/>
          <p:cNvSpPr txBox="1">
            <a:spLocks noChangeArrowheads="1"/>
          </p:cNvSpPr>
          <p:nvPr/>
        </p:nvSpPr>
        <p:spPr bwMode="auto">
          <a:xfrm>
            <a:off x="7581204" y="2994560"/>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5" name="Text Box 45"/>
          <p:cNvSpPr txBox="1">
            <a:spLocks noChangeArrowheads="1"/>
          </p:cNvSpPr>
          <p:nvPr/>
        </p:nvSpPr>
        <p:spPr bwMode="auto">
          <a:xfrm>
            <a:off x="1864308" y="3549559"/>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6" name="Text Box 48"/>
          <p:cNvSpPr txBox="1">
            <a:spLocks noChangeArrowheads="1"/>
          </p:cNvSpPr>
          <p:nvPr/>
        </p:nvSpPr>
        <p:spPr bwMode="auto">
          <a:xfrm>
            <a:off x="2822410" y="2844792"/>
            <a:ext cx="661988"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7" name="Text Box 20"/>
          <p:cNvSpPr txBox="1">
            <a:spLocks noChangeArrowheads="1"/>
          </p:cNvSpPr>
          <p:nvPr/>
        </p:nvSpPr>
        <p:spPr bwMode="auto">
          <a:xfrm>
            <a:off x="7992427" y="5998719"/>
            <a:ext cx="766298"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+0</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8" name="Text Box 21"/>
          <p:cNvSpPr txBox="1">
            <a:spLocks noChangeArrowheads="1"/>
          </p:cNvSpPr>
          <p:nvPr/>
        </p:nvSpPr>
        <p:spPr bwMode="auto">
          <a:xfrm>
            <a:off x="1317300" y="6001993"/>
            <a:ext cx="750379"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+34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9" name="Text Box 24"/>
          <p:cNvSpPr txBox="1">
            <a:spLocks noChangeArrowheads="1"/>
          </p:cNvSpPr>
          <p:nvPr/>
        </p:nvSpPr>
        <p:spPr bwMode="auto">
          <a:xfrm>
            <a:off x="3291409" y="6001538"/>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0" name="Text Box 25"/>
          <p:cNvSpPr txBox="1">
            <a:spLocks noChangeArrowheads="1"/>
          </p:cNvSpPr>
          <p:nvPr/>
        </p:nvSpPr>
        <p:spPr bwMode="auto">
          <a:xfrm>
            <a:off x="4231005" y="6001083"/>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+105</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1" name="Text Box 28"/>
          <p:cNvSpPr txBox="1">
            <a:spLocks noChangeArrowheads="1"/>
          </p:cNvSpPr>
          <p:nvPr/>
        </p:nvSpPr>
        <p:spPr bwMode="auto">
          <a:xfrm>
            <a:off x="6118498" y="6001082"/>
            <a:ext cx="722312"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2" name="Text Box 29"/>
          <p:cNvSpPr txBox="1">
            <a:spLocks noChangeArrowheads="1"/>
          </p:cNvSpPr>
          <p:nvPr/>
        </p:nvSpPr>
        <p:spPr bwMode="auto">
          <a:xfrm>
            <a:off x="7161701" y="6001081"/>
            <a:ext cx="722313"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-32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3" name="Text Box 52"/>
          <p:cNvSpPr txBox="1">
            <a:spLocks noChangeArrowheads="1"/>
          </p:cNvSpPr>
          <p:nvPr/>
        </p:nvSpPr>
        <p:spPr bwMode="auto">
          <a:xfrm>
            <a:off x="2291591" y="6018269"/>
            <a:ext cx="718905"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+91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4" name="Text Box 53"/>
          <p:cNvSpPr txBox="1">
            <a:spLocks noChangeArrowheads="1"/>
          </p:cNvSpPr>
          <p:nvPr/>
        </p:nvSpPr>
        <p:spPr bwMode="auto">
          <a:xfrm>
            <a:off x="4772151" y="2434560"/>
            <a:ext cx="638175" cy="276999"/>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投影片編號版面配置區 3"/>
          <p:cNvSpPr>
            <a:spLocks noGrp="1"/>
          </p:cNvSpPr>
          <p:nvPr>
            <p:ph type="sldNum" sz="quarter" idx="12"/>
          </p:nvPr>
        </p:nvSpPr>
        <p:spPr/>
        <p:txBody>
          <a:bodyPr/>
          <a:lstStyle/>
          <a:p>
            <a:fld id="{8CE0CDAE-FD76-44A4-82BF-C0CC23D5F447}" type="slidenum">
              <a:rPr lang="zh-TW" altLang="en-US"/>
              <a:pPr/>
              <a:t>13</a:t>
            </a:fld>
            <a:endParaRPr lang="en-US" altLang="zh-TW"/>
          </a:p>
        </p:txBody>
      </p:sp>
      <p:sp>
        <p:nvSpPr>
          <p:cNvPr id="9"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F31E0693-21F4-47D4-A338-AAF06E728050}" type="slidenum">
              <a:rPr lang="zh-TW" altLang="en-US" sz="1400" b="0">
                <a:latin typeface="+mn-lt"/>
                <a:ea typeface="新細明體" pitchFamily="18" charset="-120"/>
              </a:rPr>
              <a:pPr algn="r">
                <a:defRPr/>
              </a:pPr>
              <a:t>13</a:t>
            </a:fld>
            <a:endParaRPr lang="en-US" altLang="zh-TW" sz="1400" b="0">
              <a:latin typeface="+mn-lt"/>
              <a:ea typeface="新細明體" pitchFamily="18" charset="-120"/>
            </a:endParaRPr>
          </a:p>
        </p:txBody>
      </p:sp>
      <p:sp>
        <p:nvSpPr>
          <p:cNvPr id="56" name="Rectangle 1062"/>
          <p:cNvSpPr>
            <a:spLocks noChangeArrowheads="1"/>
          </p:cNvSpPr>
          <p:nvPr/>
        </p:nvSpPr>
        <p:spPr bwMode="auto">
          <a:xfrm>
            <a:off x="342900" y="2540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混合積體電路模組</a:t>
            </a:r>
          </a:p>
        </p:txBody>
      </p:sp>
      <p:sp>
        <p:nvSpPr>
          <p:cNvPr id="57" name="Text Box 50"/>
          <p:cNvSpPr txBox="1">
            <a:spLocks noChangeArrowheads="1"/>
          </p:cNvSpPr>
          <p:nvPr/>
        </p:nvSpPr>
        <p:spPr bwMode="auto">
          <a:xfrm>
            <a:off x="307975" y="1216025"/>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8" name="Text Box 1092"/>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815" y="1138219"/>
            <a:ext cx="8742383" cy="5316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Text Box 13"/>
          <p:cNvSpPr txBox="1">
            <a:spLocks noChangeArrowheads="1"/>
          </p:cNvSpPr>
          <p:nvPr/>
        </p:nvSpPr>
        <p:spPr bwMode="auto">
          <a:xfrm>
            <a:off x="7961229" y="6029656"/>
            <a:ext cx="778882"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+61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4" name="Text Box 14"/>
          <p:cNvSpPr txBox="1">
            <a:spLocks noChangeArrowheads="1"/>
          </p:cNvSpPr>
          <p:nvPr/>
        </p:nvSpPr>
        <p:spPr bwMode="auto">
          <a:xfrm>
            <a:off x="1201555" y="6007975"/>
            <a:ext cx="768824"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+51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5" name="Text Box 15"/>
          <p:cNvSpPr txBox="1">
            <a:spLocks noChangeArrowheads="1"/>
          </p:cNvSpPr>
          <p:nvPr/>
        </p:nvSpPr>
        <p:spPr bwMode="auto">
          <a:xfrm>
            <a:off x="2195800" y="6030148"/>
            <a:ext cx="645348" cy="27699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+45</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6" name="Text Box 17"/>
          <p:cNvSpPr txBox="1">
            <a:spLocks noChangeArrowheads="1"/>
          </p:cNvSpPr>
          <p:nvPr/>
        </p:nvSpPr>
        <p:spPr bwMode="auto">
          <a:xfrm>
            <a:off x="3166319" y="6034029"/>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7" name="Text Box 18"/>
          <p:cNvSpPr txBox="1">
            <a:spLocks noChangeArrowheads="1"/>
          </p:cNvSpPr>
          <p:nvPr/>
        </p:nvSpPr>
        <p:spPr bwMode="auto">
          <a:xfrm>
            <a:off x="4126480" y="6007975"/>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8" name="Text Box 19"/>
          <p:cNvSpPr txBox="1">
            <a:spLocks noChangeArrowheads="1"/>
          </p:cNvSpPr>
          <p:nvPr/>
        </p:nvSpPr>
        <p:spPr bwMode="auto">
          <a:xfrm>
            <a:off x="265815" y="6010337"/>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39" name="Text Box 20"/>
          <p:cNvSpPr txBox="1">
            <a:spLocks noChangeArrowheads="1"/>
          </p:cNvSpPr>
          <p:nvPr/>
        </p:nvSpPr>
        <p:spPr bwMode="auto">
          <a:xfrm>
            <a:off x="5071241" y="6007975"/>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0" name="Text Box 21"/>
          <p:cNvSpPr txBox="1">
            <a:spLocks noChangeArrowheads="1"/>
          </p:cNvSpPr>
          <p:nvPr/>
        </p:nvSpPr>
        <p:spPr bwMode="auto">
          <a:xfrm>
            <a:off x="6018630" y="6019448"/>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1" name="Text Box 22"/>
          <p:cNvSpPr txBox="1">
            <a:spLocks noChangeArrowheads="1"/>
          </p:cNvSpPr>
          <p:nvPr/>
        </p:nvSpPr>
        <p:spPr bwMode="auto">
          <a:xfrm>
            <a:off x="6987907" y="6010337"/>
            <a:ext cx="722313"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2" name="Line 23"/>
          <p:cNvSpPr>
            <a:spLocks noChangeShapeType="1"/>
          </p:cNvSpPr>
          <p:nvPr/>
        </p:nvSpPr>
        <p:spPr bwMode="auto">
          <a:xfrm>
            <a:off x="3545371" y="2934731"/>
            <a:ext cx="942266" cy="335258"/>
          </a:xfrm>
          <a:prstGeom prst="line">
            <a:avLst/>
          </a:prstGeom>
          <a:noFill/>
          <a:ln w="19050">
            <a:solidFill>
              <a:srgbClr val="FF3300"/>
            </a:solidFill>
            <a:round/>
            <a:headEnd/>
            <a:tailEnd type="triangle" w="med" len="med"/>
          </a:ln>
          <a:effectLst/>
        </p:spPr>
        <p:txBody>
          <a:bodyPr/>
          <a:lstStyle/>
          <a:p>
            <a:endParaRPr lang="zh-TW" altLang="en-US" b="1"/>
          </a:p>
        </p:txBody>
      </p:sp>
      <p:sp>
        <p:nvSpPr>
          <p:cNvPr id="43" name="Line 24"/>
          <p:cNvSpPr>
            <a:spLocks noChangeShapeType="1"/>
          </p:cNvSpPr>
          <p:nvPr/>
        </p:nvSpPr>
        <p:spPr bwMode="auto">
          <a:xfrm flipV="1">
            <a:off x="4487637" y="2346892"/>
            <a:ext cx="947389" cy="920810"/>
          </a:xfrm>
          <a:prstGeom prst="line">
            <a:avLst/>
          </a:prstGeom>
          <a:noFill/>
          <a:ln w="19050">
            <a:solidFill>
              <a:srgbClr val="FF3300"/>
            </a:solidFill>
            <a:round/>
            <a:headEnd/>
            <a:tailEnd type="triangle" w="med" len="med"/>
          </a:ln>
          <a:effectLst/>
        </p:spPr>
        <p:txBody>
          <a:bodyPr/>
          <a:lstStyle/>
          <a:p>
            <a:endParaRPr lang="zh-TW" altLang="en-US" b="1"/>
          </a:p>
        </p:txBody>
      </p:sp>
      <p:sp>
        <p:nvSpPr>
          <p:cNvPr id="44" name="Line 26"/>
          <p:cNvSpPr>
            <a:spLocks noChangeShapeType="1"/>
          </p:cNvSpPr>
          <p:nvPr/>
        </p:nvSpPr>
        <p:spPr bwMode="auto">
          <a:xfrm flipV="1">
            <a:off x="5432397" y="1834723"/>
            <a:ext cx="969277" cy="512169"/>
          </a:xfrm>
          <a:prstGeom prst="line">
            <a:avLst/>
          </a:prstGeom>
          <a:noFill/>
          <a:ln w="19050">
            <a:solidFill>
              <a:srgbClr val="FF3300"/>
            </a:solidFill>
            <a:round/>
            <a:headEnd/>
            <a:tailEnd type="triangle" w="med" len="med"/>
          </a:ln>
          <a:effectLst/>
        </p:spPr>
        <p:txBody>
          <a:bodyPr/>
          <a:lstStyle/>
          <a:p>
            <a:endParaRPr lang="zh-TW" altLang="en-US" b="1"/>
          </a:p>
        </p:txBody>
      </p:sp>
      <p:sp>
        <p:nvSpPr>
          <p:cNvPr id="45" name="Line 27"/>
          <p:cNvSpPr>
            <a:spLocks noChangeShapeType="1"/>
          </p:cNvSpPr>
          <p:nvPr/>
        </p:nvSpPr>
        <p:spPr bwMode="auto">
          <a:xfrm>
            <a:off x="6401674" y="1841882"/>
            <a:ext cx="947389" cy="256084"/>
          </a:xfrm>
          <a:prstGeom prst="line">
            <a:avLst/>
          </a:prstGeom>
          <a:noFill/>
          <a:ln w="19050">
            <a:solidFill>
              <a:srgbClr val="FF3300"/>
            </a:solidFill>
            <a:round/>
            <a:headEnd/>
            <a:tailEnd type="triangle" w="med" len="med"/>
          </a:ln>
          <a:effectLst/>
        </p:spPr>
        <p:txBody>
          <a:bodyPr/>
          <a:lstStyle/>
          <a:p>
            <a:endParaRPr lang="zh-TW" altLang="en-US" b="1"/>
          </a:p>
        </p:txBody>
      </p:sp>
      <p:sp>
        <p:nvSpPr>
          <p:cNvPr id="46" name="Line 28"/>
          <p:cNvSpPr>
            <a:spLocks noChangeShapeType="1"/>
          </p:cNvSpPr>
          <p:nvPr/>
        </p:nvSpPr>
        <p:spPr bwMode="auto">
          <a:xfrm flipV="1">
            <a:off x="7349063" y="1841882"/>
            <a:ext cx="902378" cy="270846"/>
          </a:xfrm>
          <a:prstGeom prst="line">
            <a:avLst/>
          </a:prstGeom>
          <a:noFill/>
          <a:ln w="19050">
            <a:solidFill>
              <a:srgbClr val="FF3300"/>
            </a:solidFill>
            <a:round/>
            <a:headEnd/>
            <a:tailEnd type="triangle" w="med" len="med"/>
          </a:ln>
          <a:effectLst/>
        </p:spPr>
        <p:txBody>
          <a:bodyPr/>
          <a:lstStyle/>
          <a:p>
            <a:endParaRPr lang="zh-TW" altLang="en-US" b="1"/>
          </a:p>
        </p:txBody>
      </p:sp>
      <p:sp>
        <p:nvSpPr>
          <p:cNvPr id="47" name="Line 29"/>
          <p:cNvSpPr>
            <a:spLocks noChangeShapeType="1"/>
          </p:cNvSpPr>
          <p:nvPr/>
        </p:nvSpPr>
        <p:spPr bwMode="auto">
          <a:xfrm flipV="1">
            <a:off x="1562140" y="2233775"/>
            <a:ext cx="981220" cy="171858"/>
          </a:xfrm>
          <a:prstGeom prst="line">
            <a:avLst/>
          </a:prstGeom>
          <a:noFill/>
          <a:ln w="19050">
            <a:solidFill>
              <a:srgbClr val="FF3300"/>
            </a:solidFill>
            <a:round/>
            <a:headEnd/>
            <a:tailEnd type="triangle" w="med" len="med"/>
          </a:ln>
          <a:effectLst/>
        </p:spPr>
        <p:txBody>
          <a:bodyPr/>
          <a:lstStyle/>
          <a:p>
            <a:endParaRPr lang="zh-TW" altLang="en-US" b="1"/>
          </a:p>
        </p:txBody>
      </p:sp>
      <p:sp>
        <p:nvSpPr>
          <p:cNvPr id="48" name="Line 30"/>
          <p:cNvSpPr>
            <a:spLocks noChangeShapeType="1"/>
          </p:cNvSpPr>
          <p:nvPr/>
        </p:nvSpPr>
        <p:spPr bwMode="auto">
          <a:xfrm>
            <a:off x="2543360" y="2240517"/>
            <a:ext cx="1006804" cy="685865"/>
          </a:xfrm>
          <a:prstGeom prst="line">
            <a:avLst/>
          </a:prstGeom>
          <a:noFill/>
          <a:ln w="19050">
            <a:solidFill>
              <a:srgbClr val="FF3300"/>
            </a:solidFill>
            <a:round/>
            <a:headEnd/>
            <a:tailEnd type="triangle" w="med" len="med"/>
          </a:ln>
          <a:effectLst/>
        </p:spPr>
        <p:txBody>
          <a:bodyPr/>
          <a:lstStyle/>
          <a:p>
            <a:endParaRPr lang="zh-TW" altLang="en-US" b="1"/>
          </a:p>
        </p:txBody>
      </p:sp>
      <p:sp>
        <p:nvSpPr>
          <p:cNvPr id="49" name="Text Box 32"/>
          <p:cNvSpPr txBox="1">
            <a:spLocks noChangeArrowheads="1"/>
          </p:cNvSpPr>
          <p:nvPr/>
        </p:nvSpPr>
        <p:spPr bwMode="auto">
          <a:xfrm>
            <a:off x="3697416" y="3132670"/>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0" name="Text Box 33"/>
          <p:cNvSpPr txBox="1">
            <a:spLocks noChangeArrowheads="1"/>
          </p:cNvSpPr>
          <p:nvPr/>
        </p:nvSpPr>
        <p:spPr bwMode="auto">
          <a:xfrm>
            <a:off x="4592634" y="3072050"/>
            <a:ext cx="638175" cy="274638"/>
          </a:xfrm>
          <a:prstGeom prst="rect">
            <a:avLst/>
          </a:prstGeom>
          <a:noFill/>
          <a:ln w="9525">
            <a:noFill/>
            <a:miter lim="800000"/>
            <a:headEnd/>
            <a:tailEnd/>
          </a:ln>
          <a:effectLst/>
        </p:spPr>
        <p:txBody>
          <a:bodyPr>
            <a:spAutoFit/>
          </a:bodyPr>
          <a:lstStyle/>
          <a:p>
            <a:pPr>
              <a:spcBef>
                <a:spcPct val="50000"/>
              </a:spcBef>
            </a:pPr>
            <a:r>
              <a:rPr lang="zh-TW" altLang="en-US" sz="1200" b="1" dirty="0" smtClean="0">
                <a:solidFill>
                  <a:srgbClr val="FF3300"/>
                </a:solidFill>
                <a:latin typeface="Century Gothic" pitchFamily="34" charset="0"/>
                <a:ea typeface="新細明體" pitchFamily="18" charset="-120"/>
              </a:rPr>
              <a:t>+</a:t>
            </a:r>
            <a:r>
              <a:rPr lang="en-US" altLang="zh-TW" sz="1200" b="1" dirty="0" smtClean="0">
                <a:solidFill>
                  <a:srgbClr val="FF3300"/>
                </a:solidFill>
                <a:latin typeface="Century Gothic" pitchFamily="34" charset="0"/>
                <a:ea typeface="新細明體" pitchFamily="18" charset="-120"/>
              </a:rPr>
              <a:t>40</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1" name="Text Box 35"/>
          <p:cNvSpPr txBox="1">
            <a:spLocks noChangeArrowheads="1"/>
          </p:cNvSpPr>
          <p:nvPr/>
        </p:nvSpPr>
        <p:spPr bwMode="auto">
          <a:xfrm>
            <a:off x="5587004" y="2302512"/>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2" name="Text Box 36"/>
          <p:cNvSpPr txBox="1">
            <a:spLocks noChangeArrowheads="1"/>
          </p:cNvSpPr>
          <p:nvPr/>
        </p:nvSpPr>
        <p:spPr bwMode="auto">
          <a:xfrm>
            <a:off x="6556280" y="2018720"/>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3" name="Text Box 37"/>
          <p:cNvSpPr txBox="1">
            <a:spLocks noChangeArrowheads="1"/>
          </p:cNvSpPr>
          <p:nvPr/>
        </p:nvSpPr>
        <p:spPr bwMode="auto">
          <a:xfrm>
            <a:off x="7481164" y="2045067"/>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+9</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4" name="Text Box 38"/>
          <p:cNvSpPr txBox="1">
            <a:spLocks noChangeArrowheads="1"/>
          </p:cNvSpPr>
          <p:nvPr/>
        </p:nvSpPr>
        <p:spPr bwMode="auto">
          <a:xfrm>
            <a:off x="1733662" y="2395341"/>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9" name="Text Box 41"/>
          <p:cNvSpPr txBox="1">
            <a:spLocks noChangeArrowheads="1"/>
          </p:cNvSpPr>
          <p:nvPr/>
        </p:nvSpPr>
        <p:spPr bwMode="auto">
          <a:xfrm>
            <a:off x="2667349" y="2669978"/>
            <a:ext cx="75882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09C32DD2-A10A-4473-833E-30876C5CAD74}" type="slidenum">
              <a:rPr lang="zh-TW" altLang="en-US"/>
              <a:pPr/>
              <a:t>14</a:t>
            </a:fld>
            <a:endParaRPr lang="en-US" altLang="zh-TW"/>
          </a:p>
        </p:txBody>
      </p:sp>
      <p:sp>
        <p:nvSpPr>
          <p:cNvPr id="32" name="Rectangle 32"/>
          <p:cNvSpPr>
            <a:spLocks noChangeArrowheads="1"/>
          </p:cNvSpPr>
          <p:nvPr/>
        </p:nvSpPr>
        <p:spPr bwMode="auto">
          <a:xfrm>
            <a:off x="1555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陶瓷電路板</a:t>
            </a:r>
          </a:p>
        </p:txBody>
      </p:sp>
      <p:sp>
        <p:nvSpPr>
          <p:cNvPr id="56" name="Text Box 50"/>
          <p:cNvSpPr txBox="1">
            <a:spLocks noChangeArrowheads="1"/>
          </p:cNvSpPr>
          <p:nvPr/>
        </p:nvSpPr>
        <p:spPr bwMode="auto">
          <a:xfrm>
            <a:off x="307975" y="1216025"/>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7" name="Text Box 1092"/>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268" y="1124674"/>
            <a:ext cx="8656449" cy="5312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Line 15"/>
          <p:cNvSpPr>
            <a:spLocks noChangeShapeType="1"/>
          </p:cNvSpPr>
          <p:nvPr/>
        </p:nvSpPr>
        <p:spPr bwMode="auto">
          <a:xfrm>
            <a:off x="3640210" y="3433287"/>
            <a:ext cx="921471" cy="301823"/>
          </a:xfrm>
          <a:prstGeom prst="line">
            <a:avLst/>
          </a:prstGeom>
          <a:noFill/>
          <a:ln w="19050">
            <a:solidFill>
              <a:srgbClr val="FF3300"/>
            </a:solidFill>
            <a:round/>
            <a:headEnd/>
            <a:tailEnd type="triangle" w="med" len="med"/>
          </a:ln>
          <a:effectLst/>
        </p:spPr>
        <p:txBody>
          <a:bodyPr/>
          <a:lstStyle/>
          <a:p>
            <a:endParaRPr lang="zh-TW" altLang="en-US" b="1"/>
          </a:p>
        </p:txBody>
      </p:sp>
      <p:sp>
        <p:nvSpPr>
          <p:cNvPr id="60" name="Line 16"/>
          <p:cNvSpPr>
            <a:spLocks noChangeShapeType="1"/>
          </p:cNvSpPr>
          <p:nvPr/>
        </p:nvSpPr>
        <p:spPr bwMode="auto">
          <a:xfrm flipV="1">
            <a:off x="4561681" y="3682274"/>
            <a:ext cx="853548" cy="44624"/>
          </a:xfrm>
          <a:prstGeom prst="line">
            <a:avLst/>
          </a:prstGeom>
          <a:noFill/>
          <a:ln w="19050">
            <a:solidFill>
              <a:srgbClr val="FF3300"/>
            </a:solidFill>
            <a:round/>
            <a:headEnd/>
            <a:tailEnd type="triangle" w="med" len="med"/>
          </a:ln>
          <a:effectLst/>
        </p:spPr>
        <p:txBody>
          <a:bodyPr/>
          <a:lstStyle/>
          <a:p>
            <a:endParaRPr lang="zh-TW" altLang="en-US" b="1"/>
          </a:p>
        </p:txBody>
      </p:sp>
      <p:sp>
        <p:nvSpPr>
          <p:cNvPr id="61" name="Line 18"/>
          <p:cNvSpPr>
            <a:spLocks noChangeShapeType="1"/>
          </p:cNvSpPr>
          <p:nvPr/>
        </p:nvSpPr>
        <p:spPr bwMode="auto">
          <a:xfrm flipV="1">
            <a:off x="5415229" y="2941006"/>
            <a:ext cx="1049060" cy="741268"/>
          </a:xfrm>
          <a:prstGeom prst="line">
            <a:avLst/>
          </a:prstGeom>
          <a:noFill/>
          <a:ln w="19050">
            <a:solidFill>
              <a:srgbClr val="FF3300"/>
            </a:solidFill>
            <a:round/>
            <a:headEnd/>
            <a:tailEnd type="triangle" w="med" len="med"/>
          </a:ln>
          <a:effectLst/>
        </p:spPr>
        <p:txBody>
          <a:bodyPr/>
          <a:lstStyle/>
          <a:p>
            <a:endParaRPr lang="zh-TW" altLang="en-US" b="1"/>
          </a:p>
        </p:txBody>
      </p:sp>
      <p:sp>
        <p:nvSpPr>
          <p:cNvPr id="62" name="Line 19"/>
          <p:cNvSpPr>
            <a:spLocks noChangeShapeType="1"/>
          </p:cNvSpPr>
          <p:nvPr/>
        </p:nvSpPr>
        <p:spPr bwMode="auto">
          <a:xfrm flipV="1">
            <a:off x="6464289" y="2665319"/>
            <a:ext cx="999830" cy="296770"/>
          </a:xfrm>
          <a:prstGeom prst="line">
            <a:avLst/>
          </a:prstGeom>
          <a:noFill/>
          <a:ln w="19050">
            <a:solidFill>
              <a:srgbClr val="FF3300"/>
            </a:solidFill>
            <a:round/>
            <a:headEnd/>
            <a:tailEnd type="triangle" w="med" len="med"/>
          </a:ln>
          <a:effectLst/>
        </p:spPr>
        <p:txBody>
          <a:bodyPr/>
          <a:lstStyle/>
          <a:p>
            <a:endParaRPr lang="zh-TW" altLang="en-US" b="1"/>
          </a:p>
        </p:txBody>
      </p:sp>
      <p:sp>
        <p:nvSpPr>
          <p:cNvPr id="63" name="Line 20"/>
          <p:cNvSpPr>
            <a:spLocks noChangeShapeType="1"/>
          </p:cNvSpPr>
          <p:nvPr/>
        </p:nvSpPr>
        <p:spPr bwMode="auto">
          <a:xfrm flipV="1">
            <a:off x="7464119" y="2127563"/>
            <a:ext cx="874234" cy="537755"/>
          </a:xfrm>
          <a:prstGeom prst="line">
            <a:avLst/>
          </a:prstGeom>
          <a:noFill/>
          <a:ln w="19050">
            <a:solidFill>
              <a:srgbClr val="FF3300"/>
            </a:solidFill>
            <a:round/>
            <a:headEnd/>
            <a:tailEnd type="triangle" w="med" len="med"/>
          </a:ln>
          <a:effectLst/>
        </p:spPr>
        <p:txBody>
          <a:bodyPr/>
          <a:lstStyle/>
          <a:p>
            <a:endParaRPr lang="zh-TW" altLang="en-US" b="1"/>
          </a:p>
        </p:txBody>
      </p:sp>
      <p:sp>
        <p:nvSpPr>
          <p:cNvPr id="64" name="Line 21"/>
          <p:cNvSpPr>
            <a:spLocks noChangeShapeType="1"/>
          </p:cNvSpPr>
          <p:nvPr/>
        </p:nvSpPr>
        <p:spPr bwMode="auto">
          <a:xfrm>
            <a:off x="1734627" y="2941006"/>
            <a:ext cx="993314" cy="367065"/>
          </a:xfrm>
          <a:prstGeom prst="line">
            <a:avLst/>
          </a:prstGeom>
          <a:noFill/>
          <a:ln w="19050">
            <a:solidFill>
              <a:srgbClr val="FF3300"/>
            </a:solidFill>
            <a:round/>
            <a:headEnd/>
            <a:tailEnd type="triangle" w="med" len="med"/>
          </a:ln>
          <a:effectLst/>
        </p:spPr>
        <p:txBody>
          <a:bodyPr/>
          <a:lstStyle/>
          <a:p>
            <a:endParaRPr lang="zh-TW" altLang="en-US" b="1"/>
          </a:p>
        </p:txBody>
      </p:sp>
      <p:sp>
        <p:nvSpPr>
          <p:cNvPr id="65" name="Line 22"/>
          <p:cNvSpPr>
            <a:spLocks noChangeShapeType="1"/>
          </p:cNvSpPr>
          <p:nvPr/>
        </p:nvSpPr>
        <p:spPr bwMode="auto">
          <a:xfrm>
            <a:off x="2727941" y="3313727"/>
            <a:ext cx="940750" cy="119560"/>
          </a:xfrm>
          <a:prstGeom prst="line">
            <a:avLst/>
          </a:prstGeom>
          <a:noFill/>
          <a:ln w="19050">
            <a:solidFill>
              <a:srgbClr val="FF3300"/>
            </a:solidFill>
            <a:round/>
            <a:headEnd/>
            <a:tailEnd type="triangle" w="med" len="med"/>
          </a:ln>
          <a:effectLst/>
        </p:spPr>
        <p:txBody>
          <a:bodyPr/>
          <a:lstStyle/>
          <a:p>
            <a:endParaRPr lang="zh-TW" altLang="en-US" b="1"/>
          </a:p>
        </p:txBody>
      </p:sp>
      <p:sp>
        <p:nvSpPr>
          <p:cNvPr id="66" name="Text Box 23"/>
          <p:cNvSpPr txBox="1">
            <a:spLocks noChangeArrowheads="1"/>
          </p:cNvSpPr>
          <p:nvPr/>
        </p:nvSpPr>
        <p:spPr bwMode="auto">
          <a:xfrm>
            <a:off x="7926148" y="5989656"/>
            <a:ext cx="75406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+79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7" name="Text Box 24"/>
          <p:cNvSpPr txBox="1">
            <a:spLocks noChangeArrowheads="1"/>
          </p:cNvSpPr>
          <p:nvPr/>
        </p:nvSpPr>
        <p:spPr bwMode="auto">
          <a:xfrm>
            <a:off x="1310910" y="6005578"/>
            <a:ext cx="636588"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8" name="Text Box 25"/>
          <p:cNvSpPr txBox="1">
            <a:spLocks noChangeArrowheads="1"/>
          </p:cNvSpPr>
          <p:nvPr/>
        </p:nvSpPr>
        <p:spPr bwMode="auto">
          <a:xfrm>
            <a:off x="2276928" y="6018489"/>
            <a:ext cx="623888"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-18</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69" name="Text Box 27"/>
          <p:cNvSpPr txBox="1">
            <a:spLocks noChangeArrowheads="1"/>
          </p:cNvSpPr>
          <p:nvPr/>
        </p:nvSpPr>
        <p:spPr bwMode="auto">
          <a:xfrm>
            <a:off x="3248811" y="6017270"/>
            <a:ext cx="666750"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-12</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0" name="Text Box 28"/>
          <p:cNvSpPr txBox="1">
            <a:spLocks noChangeArrowheads="1"/>
          </p:cNvSpPr>
          <p:nvPr/>
        </p:nvSpPr>
        <p:spPr bwMode="auto">
          <a:xfrm>
            <a:off x="4200525" y="6018489"/>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1" name="Text Box 29"/>
          <p:cNvSpPr txBox="1">
            <a:spLocks noChangeArrowheads="1"/>
          </p:cNvSpPr>
          <p:nvPr/>
        </p:nvSpPr>
        <p:spPr bwMode="auto">
          <a:xfrm>
            <a:off x="369002" y="6030603"/>
            <a:ext cx="642938" cy="274638"/>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
        <p:nvSpPr>
          <p:cNvPr id="72" name="Text Box 30"/>
          <p:cNvSpPr txBox="1">
            <a:spLocks noChangeArrowheads="1"/>
          </p:cNvSpPr>
          <p:nvPr/>
        </p:nvSpPr>
        <p:spPr bwMode="auto">
          <a:xfrm>
            <a:off x="5127601" y="6011347"/>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3" name="Text Box 31"/>
          <p:cNvSpPr txBox="1">
            <a:spLocks noChangeArrowheads="1"/>
          </p:cNvSpPr>
          <p:nvPr/>
        </p:nvSpPr>
        <p:spPr bwMode="auto">
          <a:xfrm>
            <a:off x="6103133" y="6014477"/>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4" name="Text Box 41"/>
          <p:cNvSpPr txBox="1">
            <a:spLocks noChangeArrowheads="1"/>
          </p:cNvSpPr>
          <p:nvPr/>
        </p:nvSpPr>
        <p:spPr bwMode="auto">
          <a:xfrm>
            <a:off x="7116015" y="5996829"/>
            <a:ext cx="722312"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+31</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75" name="Text Box 43"/>
          <p:cNvSpPr txBox="1">
            <a:spLocks noChangeArrowheads="1"/>
          </p:cNvSpPr>
          <p:nvPr/>
        </p:nvSpPr>
        <p:spPr bwMode="auto">
          <a:xfrm>
            <a:off x="3707597" y="3643525"/>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6" name="Text Box 44"/>
          <p:cNvSpPr txBox="1">
            <a:spLocks noChangeArrowheads="1"/>
          </p:cNvSpPr>
          <p:nvPr/>
        </p:nvSpPr>
        <p:spPr bwMode="auto">
          <a:xfrm>
            <a:off x="4746173" y="3758729"/>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7" name="Text Box 46"/>
          <p:cNvSpPr txBox="1">
            <a:spLocks noChangeArrowheads="1"/>
          </p:cNvSpPr>
          <p:nvPr/>
        </p:nvSpPr>
        <p:spPr bwMode="auto">
          <a:xfrm>
            <a:off x="5643013" y="3407637"/>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8" name="Text Box 47"/>
          <p:cNvSpPr txBox="1">
            <a:spLocks noChangeArrowheads="1"/>
          </p:cNvSpPr>
          <p:nvPr/>
        </p:nvSpPr>
        <p:spPr bwMode="auto">
          <a:xfrm>
            <a:off x="6645116" y="2922309"/>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79" name="Text Box 48"/>
          <p:cNvSpPr txBox="1">
            <a:spLocks noChangeArrowheads="1"/>
          </p:cNvSpPr>
          <p:nvPr/>
        </p:nvSpPr>
        <p:spPr bwMode="auto">
          <a:xfrm>
            <a:off x="7486650" y="2528000"/>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80" name="Text Box 49"/>
          <p:cNvSpPr txBox="1">
            <a:spLocks noChangeArrowheads="1"/>
          </p:cNvSpPr>
          <p:nvPr/>
        </p:nvSpPr>
        <p:spPr bwMode="auto">
          <a:xfrm>
            <a:off x="1813541" y="3158648"/>
            <a:ext cx="6381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-10</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81" name="Text Box 52"/>
          <p:cNvSpPr txBox="1">
            <a:spLocks noChangeArrowheads="1"/>
          </p:cNvSpPr>
          <p:nvPr/>
        </p:nvSpPr>
        <p:spPr bwMode="auto">
          <a:xfrm>
            <a:off x="2879228" y="3460472"/>
            <a:ext cx="6381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投影片編號版面配置區 3"/>
          <p:cNvSpPr>
            <a:spLocks noGrp="1"/>
          </p:cNvSpPr>
          <p:nvPr>
            <p:ph type="sldNum" sz="quarter" idx="12"/>
          </p:nvPr>
        </p:nvSpPr>
        <p:spPr/>
        <p:txBody>
          <a:bodyPr/>
          <a:lstStyle/>
          <a:p>
            <a:fld id="{67FCCAA9-D5EE-4415-B5C7-5845F04B886A}" type="slidenum">
              <a:rPr lang="zh-TW" altLang="en-US"/>
              <a:pPr/>
              <a:t>15</a:t>
            </a:fld>
            <a:endParaRPr lang="en-US" altLang="zh-TW"/>
          </a:p>
        </p:txBody>
      </p:sp>
      <p:sp>
        <p:nvSpPr>
          <p:cNvPr id="9" name="投影片編號版面配置區 3"/>
          <p:cNvSpPr txBox="1">
            <a:spLocks noGrp="1"/>
          </p:cNvSpPr>
          <p:nvPr/>
        </p:nvSpPr>
        <p:spPr bwMode="auto">
          <a:xfrm>
            <a:off x="6934200" y="6350000"/>
            <a:ext cx="1905000" cy="457200"/>
          </a:xfrm>
          <a:prstGeom prst="rect">
            <a:avLst/>
          </a:prstGeom>
          <a:noFill/>
          <a:ln>
            <a:miter lim="800000"/>
            <a:headEnd/>
            <a:tailEnd/>
          </a:ln>
        </p:spPr>
        <p:txBody>
          <a:bodyPr/>
          <a:lstStyle/>
          <a:p>
            <a:pPr algn="r">
              <a:defRPr/>
            </a:pPr>
            <a:fld id="{A6D39DFD-4271-4045-B810-2392DEC39AD8}" type="slidenum">
              <a:rPr lang="zh-TW" altLang="en-US" sz="1400" b="0">
                <a:latin typeface="+mn-lt"/>
                <a:ea typeface="新細明體" pitchFamily="18" charset="-120"/>
              </a:rPr>
              <a:pPr algn="r">
                <a:defRPr/>
              </a:pPr>
              <a:t>15</a:t>
            </a:fld>
            <a:endParaRPr lang="en-US" altLang="zh-TW" sz="1400" b="0">
              <a:latin typeface="+mn-lt"/>
              <a:ea typeface="新細明體" pitchFamily="18" charset="-120"/>
            </a:endParaRPr>
          </a:p>
        </p:txBody>
      </p:sp>
      <p:sp>
        <p:nvSpPr>
          <p:cNvPr id="32" name="Text Box 50"/>
          <p:cNvSpPr txBox="1">
            <a:spLocks noChangeArrowheads="1"/>
          </p:cNvSpPr>
          <p:nvPr/>
        </p:nvSpPr>
        <p:spPr bwMode="auto">
          <a:xfrm>
            <a:off x="187896" y="996486"/>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56" name="Rectangle 20"/>
          <p:cNvSpPr>
            <a:spLocks noChangeArrowheads="1"/>
          </p:cNvSpPr>
          <p:nvPr/>
        </p:nvSpPr>
        <p:spPr bwMode="auto">
          <a:xfrm>
            <a:off x="6381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影像產品</a:t>
            </a:r>
            <a:endParaRPr lang="zh-TW" altLang="en-US" sz="3200" b="1" u="sng" dirty="0">
              <a:solidFill>
                <a:srgbClr val="000066"/>
              </a:solidFill>
              <a:latin typeface="Arial" charset="0"/>
              <a:ea typeface="標楷體" pitchFamily="65" charset="-120"/>
            </a:endParaRPr>
          </a:p>
        </p:txBody>
      </p:sp>
      <p:sp>
        <p:nvSpPr>
          <p:cNvPr id="57" name="Text Box 39"/>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114" y="1231027"/>
            <a:ext cx="8574086" cy="5118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Text Box 20"/>
          <p:cNvSpPr txBox="1">
            <a:spLocks noChangeArrowheads="1"/>
          </p:cNvSpPr>
          <p:nvPr/>
        </p:nvSpPr>
        <p:spPr bwMode="auto">
          <a:xfrm>
            <a:off x="6002781" y="6034089"/>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+144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34" name="Line 23"/>
          <p:cNvSpPr>
            <a:spLocks noChangeShapeType="1"/>
          </p:cNvSpPr>
          <p:nvPr/>
        </p:nvSpPr>
        <p:spPr bwMode="auto">
          <a:xfrm flipV="1">
            <a:off x="5423862" y="2138047"/>
            <a:ext cx="952278" cy="340240"/>
          </a:xfrm>
          <a:prstGeom prst="line">
            <a:avLst/>
          </a:prstGeom>
          <a:noFill/>
          <a:ln w="19050">
            <a:solidFill>
              <a:srgbClr val="FF3300"/>
            </a:solidFill>
            <a:round/>
            <a:headEnd/>
            <a:tailEnd type="triangle" w="med" len="med"/>
          </a:ln>
          <a:effectLst/>
        </p:spPr>
        <p:txBody>
          <a:bodyPr/>
          <a:lstStyle/>
          <a:p>
            <a:endParaRPr lang="zh-TW" altLang="en-US" b="1"/>
          </a:p>
        </p:txBody>
      </p:sp>
      <p:sp>
        <p:nvSpPr>
          <p:cNvPr id="35" name="Line 24"/>
          <p:cNvSpPr>
            <a:spLocks noChangeShapeType="1"/>
          </p:cNvSpPr>
          <p:nvPr/>
        </p:nvSpPr>
        <p:spPr bwMode="auto">
          <a:xfrm>
            <a:off x="6366319" y="2132362"/>
            <a:ext cx="921239" cy="202921"/>
          </a:xfrm>
          <a:prstGeom prst="line">
            <a:avLst/>
          </a:prstGeom>
          <a:noFill/>
          <a:ln w="19050">
            <a:solidFill>
              <a:srgbClr val="FF3300"/>
            </a:solidFill>
            <a:round/>
            <a:headEnd/>
            <a:tailEnd type="triangle" w="med" len="med"/>
          </a:ln>
          <a:effectLst/>
        </p:spPr>
        <p:txBody>
          <a:bodyPr/>
          <a:lstStyle/>
          <a:p>
            <a:endParaRPr lang="zh-TW" altLang="en-US" b="1"/>
          </a:p>
        </p:txBody>
      </p:sp>
      <p:sp>
        <p:nvSpPr>
          <p:cNvPr id="36" name="Line 25"/>
          <p:cNvSpPr>
            <a:spLocks noChangeShapeType="1"/>
          </p:cNvSpPr>
          <p:nvPr/>
        </p:nvSpPr>
        <p:spPr bwMode="auto">
          <a:xfrm flipV="1">
            <a:off x="7287558" y="2233821"/>
            <a:ext cx="962679" cy="111059"/>
          </a:xfrm>
          <a:prstGeom prst="line">
            <a:avLst/>
          </a:prstGeom>
          <a:noFill/>
          <a:ln w="19050">
            <a:solidFill>
              <a:srgbClr val="FF3300"/>
            </a:solidFill>
            <a:round/>
            <a:headEnd/>
            <a:tailEnd type="triangle" w="med" len="med"/>
          </a:ln>
          <a:effectLst/>
        </p:spPr>
        <p:txBody>
          <a:bodyPr/>
          <a:lstStyle/>
          <a:p>
            <a:endParaRPr lang="zh-TW" altLang="en-US" b="1"/>
          </a:p>
        </p:txBody>
      </p:sp>
      <p:sp>
        <p:nvSpPr>
          <p:cNvPr id="37" name="Line 26"/>
          <p:cNvSpPr>
            <a:spLocks noChangeShapeType="1"/>
          </p:cNvSpPr>
          <p:nvPr/>
        </p:nvSpPr>
        <p:spPr bwMode="auto">
          <a:xfrm flipV="1">
            <a:off x="1664871" y="4291637"/>
            <a:ext cx="868324" cy="334092"/>
          </a:xfrm>
          <a:prstGeom prst="line">
            <a:avLst/>
          </a:prstGeom>
          <a:noFill/>
          <a:ln w="19050">
            <a:solidFill>
              <a:srgbClr val="FF3300"/>
            </a:solidFill>
            <a:round/>
            <a:headEnd/>
            <a:tailEnd type="triangle" w="med" len="med"/>
          </a:ln>
          <a:effectLst/>
        </p:spPr>
        <p:txBody>
          <a:bodyPr/>
          <a:lstStyle/>
          <a:p>
            <a:endParaRPr lang="zh-TW" altLang="en-US" b="1"/>
          </a:p>
        </p:txBody>
      </p:sp>
      <p:sp>
        <p:nvSpPr>
          <p:cNvPr id="38" name="Text Box 28"/>
          <p:cNvSpPr txBox="1">
            <a:spLocks noChangeArrowheads="1"/>
          </p:cNvSpPr>
          <p:nvPr/>
        </p:nvSpPr>
        <p:spPr bwMode="auto">
          <a:xfrm>
            <a:off x="6463400" y="2310462"/>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-5</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39" name="Text Box 29"/>
          <p:cNvSpPr txBox="1">
            <a:spLocks noChangeArrowheads="1"/>
          </p:cNvSpPr>
          <p:nvPr/>
        </p:nvSpPr>
        <p:spPr bwMode="auto">
          <a:xfrm>
            <a:off x="7386638" y="2347167"/>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0" name="Text Box 30"/>
          <p:cNvSpPr txBox="1">
            <a:spLocks noChangeArrowheads="1"/>
          </p:cNvSpPr>
          <p:nvPr/>
        </p:nvSpPr>
        <p:spPr bwMode="auto">
          <a:xfrm>
            <a:off x="1806120" y="4515970"/>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+35</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1" name="Line 34"/>
          <p:cNvSpPr>
            <a:spLocks noChangeShapeType="1"/>
          </p:cNvSpPr>
          <p:nvPr/>
        </p:nvSpPr>
        <p:spPr bwMode="auto">
          <a:xfrm>
            <a:off x="2535076" y="4266873"/>
            <a:ext cx="894081" cy="24764"/>
          </a:xfrm>
          <a:prstGeom prst="line">
            <a:avLst/>
          </a:prstGeom>
          <a:noFill/>
          <a:ln w="19050">
            <a:solidFill>
              <a:srgbClr val="FF3300"/>
            </a:solidFill>
            <a:round/>
            <a:headEnd/>
            <a:tailEnd type="triangle" w="med" len="med"/>
          </a:ln>
          <a:effectLst/>
        </p:spPr>
        <p:txBody>
          <a:bodyPr/>
          <a:lstStyle/>
          <a:p>
            <a:endParaRPr lang="zh-TW" altLang="en-US" b="1"/>
          </a:p>
        </p:txBody>
      </p:sp>
      <p:sp>
        <p:nvSpPr>
          <p:cNvPr id="42" name="Text Box 35"/>
          <p:cNvSpPr txBox="1">
            <a:spLocks noChangeArrowheads="1"/>
          </p:cNvSpPr>
          <p:nvPr/>
        </p:nvSpPr>
        <p:spPr bwMode="auto">
          <a:xfrm>
            <a:off x="5536463" y="2424508"/>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3" name="Text Box 36"/>
          <p:cNvSpPr txBox="1">
            <a:spLocks noChangeArrowheads="1"/>
          </p:cNvSpPr>
          <p:nvPr/>
        </p:nvSpPr>
        <p:spPr bwMode="auto">
          <a:xfrm>
            <a:off x="2702082" y="4322535"/>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4" name="Text Box 37"/>
          <p:cNvSpPr txBox="1">
            <a:spLocks noChangeArrowheads="1"/>
          </p:cNvSpPr>
          <p:nvPr/>
        </p:nvSpPr>
        <p:spPr bwMode="auto">
          <a:xfrm>
            <a:off x="7886700" y="5997038"/>
            <a:ext cx="727075" cy="281709"/>
          </a:xfrm>
          <a:prstGeom prst="rect">
            <a:avLst/>
          </a:prstGeom>
          <a:noFill/>
          <a:ln w="9525">
            <a:noFill/>
            <a:miter lim="800000"/>
            <a:headEnd/>
            <a:tailEnd/>
          </a:ln>
          <a:effectLst/>
        </p:spPr>
        <p:txBody>
          <a:bodyPr wrap="square">
            <a:spAutoFit/>
          </a:bodyPr>
          <a:lstStyle/>
          <a:p>
            <a:pPr>
              <a:spcBef>
                <a:spcPct val="50000"/>
              </a:spcBef>
            </a:pPr>
            <a:r>
              <a:rPr lang="en-US" altLang="zh-TW" sz="1200" b="1" dirty="0" smtClean="0">
                <a:solidFill>
                  <a:srgbClr val="006600"/>
                </a:solidFill>
                <a:latin typeface="Arial" charset="0"/>
                <a:ea typeface="新細明體" pitchFamily="18" charset="-120"/>
              </a:rPr>
              <a:t>+79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5" name="Text Box 38"/>
          <p:cNvSpPr txBox="1">
            <a:spLocks noChangeArrowheads="1"/>
          </p:cNvSpPr>
          <p:nvPr/>
        </p:nvSpPr>
        <p:spPr bwMode="auto">
          <a:xfrm>
            <a:off x="1301333" y="6014370"/>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-27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6" name="Line 40"/>
          <p:cNvSpPr>
            <a:spLocks noChangeShapeType="1"/>
          </p:cNvSpPr>
          <p:nvPr/>
        </p:nvSpPr>
        <p:spPr bwMode="auto">
          <a:xfrm flipV="1">
            <a:off x="3399744" y="3702671"/>
            <a:ext cx="1105787" cy="619864"/>
          </a:xfrm>
          <a:prstGeom prst="line">
            <a:avLst/>
          </a:prstGeom>
          <a:noFill/>
          <a:ln w="19050">
            <a:solidFill>
              <a:srgbClr val="FF3300"/>
            </a:solidFill>
            <a:round/>
            <a:headEnd/>
            <a:tailEnd type="triangle" w="med" len="med"/>
          </a:ln>
          <a:effectLst/>
        </p:spPr>
        <p:txBody>
          <a:bodyPr/>
          <a:lstStyle/>
          <a:p>
            <a:endParaRPr lang="zh-TW" altLang="en-US" b="1"/>
          </a:p>
        </p:txBody>
      </p:sp>
      <p:sp>
        <p:nvSpPr>
          <p:cNvPr id="47" name="Text Box 41"/>
          <p:cNvSpPr txBox="1">
            <a:spLocks noChangeArrowheads="1"/>
          </p:cNvSpPr>
          <p:nvPr/>
        </p:nvSpPr>
        <p:spPr bwMode="auto">
          <a:xfrm>
            <a:off x="3692525" y="4129554"/>
            <a:ext cx="727075" cy="274638"/>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+34</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8" name="Text Box 45"/>
          <p:cNvSpPr txBox="1">
            <a:spLocks noChangeArrowheads="1"/>
          </p:cNvSpPr>
          <p:nvPr/>
        </p:nvSpPr>
        <p:spPr bwMode="auto">
          <a:xfrm>
            <a:off x="2255041" y="6030414"/>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+9</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49" name="Line 46"/>
          <p:cNvSpPr>
            <a:spLocks noChangeShapeType="1"/>
          </p:cNvSpPr>
          <p:nvPr/>
        </p:nvSpPr>
        <p:spPr bwMode="auto">
          <a:xfrm flipV="1">
            <a:off x="4505531" y="2447780"/>
            <a:ext cx="949971" cy="1257186"/>
          </a:xfrm>
          <a:prstGeom prst="line">
            <a:avLst/>
          </a:prstGeom>
          <a:noFill/>
          <a:ln w="19050">
            <a:solidFill>
              <a:srgbClr val="FF3300"/>
            </a:solidFill>
            <a:round/>
            <a:headEnd/>
            <a:tailEnd type="triangle" w="med" len="med"/>
          </a:ln>
          <a:effectLst/>
        </p:spPr>
        <p:txBody>
          <a:bodyPr/>
          <a:lstStyle/>
          <a:p>
            <a:endParaRPr lang="zh-TW" altLang="en-US" b="1"/>
          </a:p>
        </p:txBody>
      </p:sp>
      <p:sp>
        <p:nvSpPr>
          <p:cNvPr id="50" name="Text Box 47"/>
          <p:cNvSpPr txBox="1">
            <a:spLocks noChangeArrowheads="1"/>
          </p:cNvSpPr>
          <p:nvPr/>
        </p:nvSpPr>
        <p:spPr bwMode="auto">
          <a:xfrm>
            <a:off x="4601646" y="3512647"/>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+66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1" name="Text Box 49"/>
          <p:cNvSpPr txBox="1">
            <a:spLocks noChangeArrowheads="1"/>
          </p:cNvSpPr>
          <p:nvPr/>
        </p:nvSpPr>
        <p:spPr bwMode="auto">
          <a:xfrm>
            <a:off x="4188619" y="6014371"/>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+84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2" name="Text Box 49"/>
          <p:cNvSpPr txBox="1">
            <a:spLocks noChangeArrowheads="1"/>
          </p:cNvSpPr>
          <p:nvPr/>
        </p:nvSpPr>
        <p:spPr bwMode="auto">
          <a:xfrm>
            <a:off x="3225562" y="6017239"/>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+63</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3" name="Text Box 49"/>
          <p:cNvSpPr txBox="1">
            <a:spLocks noChangeArrowheads="1"/>
          </p:cNvSpPr>
          <p:nvPr/>
        </p:nvSpPr>
        <p:spPr bwMode="auto">
          <a:xfrm>
            <a:off x="5060324" y="6031220"/>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+197</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4" name="Text Box 20"/>
          <p:cNvSpPr txBox="1">
            <a:spLocks noChangeArrowheads="1"/>
          </p:cNvSpPr>
          <p:nvPr/>
        </p:nvSpPr>
        <p:spPr bwMode="auto">
          <a:xfrm>
            <a:off x="6994556" y="6004110"/>
            <a:ext cx="727075" cy="274637"/>
          </a:xfrm>
          <a:prstGeom prst="rect">
            <a:avLst/>
          </a:prstGeom>
          <a:noFill/>
          <a:ln w="9525">
            <a:noFill/>
            <a:miter lim="800000"/>
            <a:headEnd/>
            <a:tailEnd/>
          </a:ln>
          <a:effectLst/>
        </p:spPr>
        <p:txBody>
          <a:bodyPr>
            <a:spAutoFit/>
          </a:bodyPr>
          <a:lstStyle/>
          <a:p>
            <a:pPr>
              <a:spcBef>
                <a:spcPct val="50000"/>
              </a:spcBef>
            </a:pPr>
            <a:r>
              <a:rPr lang="en-US" altLang="zh-TW" sz="1200" b="1" dirty="0" smtClean="0">
                <a:solidFill>
                  <a:srgbClr val="006600"/>
                </a:solidFill>
                <a:latin typeface="Arial" charset="0"/>
                <a:ea typeface="新細明體" pitchFamily="18" charset="-120"/>
              </a:rPr>
              <a:t>+134</a:t>
            </a:r>
            <a:r>
              <a:rPr lang="zh-TW" altLang="en-US" sz="1200" b="1" dirty="0" smtClean="0">
                <a:solidFill>
                  <a:srgbClr val="006600"/>
                </a:solidFill>
                <a:latin typeface="Arial" charset="0"/>
                <a:ea typeface="新細明體" pitchFamily="18" charset="-120"/>
              </a:rPr>
              <a:t>%</a:t>
            </a:r>
            <a:endParaRPr lang="zh-TW" altLang="en-US" sz="1200" b="1" dirty="0">
              <a:solidFill>
                <a:srgbClr val="006600"/>
              </a:solidFill>
              <a:latin typeface="Arial" charset="0"/>
              <a:ea typeface="新細明體" pitchFamily="18" charset="-120"/>
            </a:endParaRPr>
          </a:p>
        </p:txBody>
      </p:sp>
      <p:sp>
        <p:nvSpPr>
          <p:cNvPr id="55" name="Text Box 12"/>
          <p:cNvSpPr txBox="1">
            <a:spLocks noChangeArrowheads="1"/>
          </p:cNvSpPr>
          <p:nvPr/>
        </p:nvSpPr>
        <p:spPr bwMode="auto">
          <a:xfrm>
            <a:off x="358013" y="6004111"/>
            <a:ext cx="642937" cy="274637"/>
          </a:xfrm>
          <a:prstGeom prst="rect">
            <a:avLst/>
          </a:prstGeom>
          <a:noFill/>
          <a:ln w="9525">
            <a:noFill/>
            <a:miter lim="800000"/>
            <a:headEnd/>
            <a:tailEnd/>
          </a:ln>
          <a:effectLst/>
        </p:spPr>
        <p:txBody>
          <a:bodyPr>
            <a:spAutoFit/>
          </a:bodyPr>
          <a:lstStyle/>
          <a:p>
            <a:pPr>
              <a:spcBef>
                <a:spcPct val="50000"/>
              </a:spcBef>
            </a:pPr>
            <a:r>
              <a:rPr lang="en-US" altLang="zh-TW" sz="1200" b="1" dirty="0" err="1">
                <a:solidFill>
                  <a:srgbClr val="006600"/>
                </a:solidFill>
                <a:latin typeface="Arial" charset="0"/>
                <a:ea typeface="新細明體" pitchFamily="18" charset="-120"/>
              </a:rPr>
              <a:t>YoY</a:t>
            </a:r>
            <a:r>
              <a:rPr lang="en-US" altLang="zh-TW" sz="1200" b="1" dirty="0">
                <a:solidFill>
                  <a:srgbClr val="006600"/>
                </a:solidFill>
                <a:latin typeface="Arial" charset="0"/>
                <a:ea typeface="新細明體" pitchFamily="18" charset="-12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投影片編號版面配置區 3"/>
          <p:cNvSpPr>
            <a:spLocks noGrp="1"/>
          </p:cNvSpPr>
          <p:nvPr>
            <p:ph type="sldNum" sz="quarter" idx="12"/>
          </p:nvPr>
        </p:nvSpPr>
        <p:spPr/>
        <p:txBody>
          <a:bodyPr/>
          <a:lstStyle/>
          <a:p>
            <a:pPr>
              <a:defRPr/>
            </a:pPr>
            <a:fld id="{7C12E728-53D9-4746-8B5D-D7C6618B25BE}" type="slidenum">
              <a:rPr lang="zh-TW" altLang="en-US"/>
              <a:pPr>
                <a:defRPr/>
              </a:pPr>
              <a:t>16</a:t>
            </a:fld>
            <a:endParaRPr lang="en-US" altLang="zh-TW"/>
          </a:p>
        </p:txBody>
      </p:sp>
      <p:sp>
        <p:nvSpPr>
          <p:cNvPr id="20" name="Rectangle 22"/>
          <p:cNvSpPr>
            <a:spLocks noChangeArrowheads="1"/>
          </p:cNvSpPr>
          <p:nvPr/>
        </p:nvSpPr>
        <p:spPr bwMode="auto">
          <a:xfrm>
            <a:off x="5619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r>
              <a:rPr lang="zh-TW" altLang="en-US" sz="3600" b="1" u="sng" dirty="0">
                <a:solidFill>
                  <a:srgbClr val="000066"/>
                </a:solidFill>
                <a:latin typeface="Arial" charset="0"/>
                <a:ea typeface="標楷體" pitchFamily="65" charset="-120"/>
              </a:rPr>
              <a:t>資本支出</a:t>
            </a:r>
            <a:endParaRPr lang="zh-TW" altLang="en-US" sz="3200" b="1" u="sng" dirty="0">
              <a:solidFill>
                <a:srgbClr val="000066"/>
              </a:solidFill>
              <a:latin typeface="Arial" charset="0"/>
              <a:ea typeface="標楷體" pitchFamily="65" charset="-120"/>
            </a:endParaRPr>
          </a:p>
        </p:txBody>
      </p:sp>
      <p:sp>
        <p:nvSpPr>
          <p:cNvPr id="24" name="Text Box 50"/>
          <p:cNvSpPr txBox="1">
            <a:spLocks noChangeArrowheads="1"/>
          </p:cNvSpPr>
          <p:nvPr/>
        </p:nvSpPr>
        <p:spPr bwMode="auto">
          <a:xfrm>
            <a:off x="307975" y="1216025"/>
            <a:ext cx="1374775" cy="274638"/>
          </a:xfrm>
          <a:prstGeom prst="rect">
            <a:avLst/>
          </a:prstGeom>
          <a:noFill/>
          <a:ln w="9525">
            <a:noFill/>
            <a:miter lim="800000"/>
            <a:headEnd/>
            <a:tailEnd/>
          </a:ln>
        </p:spPr>
        <p:txBody>
          <a:bodyPr>
            <a:spAutoFit/>
          </a:bodyPr>
          <a:lstStyle/>
          <a:p>
            <a:pPr>
              <a:spcBef>
                <a:spcPct val="50000"/>
              </a:spcBef>
            </a:pPr>
            <a:r>
              <a:rPr lang="zh-TW" altLang="en-US" sz="1200" b="1" dirty="0">
                <a:latin typeface="Century Gothic" pitchFamily="34" charset="0"/>
                <a:ea typeface="新細明體" charset="-120"/>
              </a:rPr>
              <a:t>單位:新台幣仟元</a:t>
            </a:r>
            <a:endParaRPr lang="en-US" altLang="zh-TW" sz="1200" b="1" dirty="0">
              <a:latin typeface="Century Gothic" pitchFamily="34" charset="0"/>
              <a:ea typeface="新細明體" charset="-120"/>
            </a:endParaRPr>
          </a:p>
        </p:txBody>
      </p:sp>
      <p:sp>
        <p:nvSpPr>
          <p:cNvPr id="27" name="Text Box 43"/>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dirty="0">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dirty="0">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dirty="0">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00" y="1479550"/>
            <a:ext cx="8692584" cy="4857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Line 4"/>
          <p:cNvSpPr>
            <a:spLocks noChangeShapeType="1"/>
          </p:cNvSpPr>
          <p:nvPr/>
        </p:nvSpPr>
        <p:spPr bwMode="auto">
          <a:xfrm>
            <a:off x="2616067" y="3540537"/>
            <a:ext cx="923838" cy="901758"/>
          </a:xfrm>
          <a:prstGeom prst="line">
            <a:avLst/>
          </a:prstGeom>
          <a:noFill/>
          <a:ln w="9525">
            <a:solidFill>
              <a:srgbClr val="FF3300"/>
            </a:solidFill>
            <a:round/>
            <a:headEnd/>
            <a:tailEnd type="triangle" w="med" len="med"/>
          </a:ln>
        </p:spPr>
        <p:txBody>
          <a:bodyPr/>
          <a:lstStyle/>
          <a:p>
            <a:endParaRPr lang="zh-TW" altLang="en-US" b="1"/>
          </a:p>
        </p:txBody>
      </p:sp>
      <p:sp>
        <p:nvSpPr>
          <p:cNvPr id="26" name="Line 8"/>
          <p:cNvSpPr>
            <a:spLocks noChangeShapeType="1"/>
          </p:cNvSpPr>
          <p:nvPr/>
        </p:nvSpPr>
        <p:spPr bwMode="auto">
          <a:xfrm flipV="1">
            <a:off x="7310378" y="4791886"/>
            <a:ext cx="965208" cy="229440"/>
          </a:xfrm>
          <a:prstGeom prst="line">
            <a:avLst/>
          </a:prstGeom>
          <a:noFill/>
          <a:ln w="9525">
            <a:solidFill>
              <a:srgbClr val="FF3300"/>
            </a:solidFill>
            <a:round/>
            <a:headEnd/>
            <a:tailEnd type="triangle" w="med" len="med"/>
          </a:ln>
        </p:spPr>
        <p:txBody>
          <a:bodyPr/>
          <a:lstStyle/>
          <a:p>
            <a:endParaRPr lang="zh-TW" altLang="en-US" b="1" dirty="0"/>
          </a:p>
        </p:txBody>
      </p:sp>
      <p:sp>
        <p:nvSpPr>
          <p:cNvPr id="28" name="Line 10"/>
          <p:cNvSpPr>
            <a:spLocks noChangeShapeType="1"/>
          </p:cNvSpPr>
          <p:nvPr/>
        </p:nvSpPr>
        <p:spPr bwMode="auto">
          <a:xfrm flipV="1">
            <a:off x="1720082" y="3540537"/>
            <a:ext cx="895985" cy="737868"/>
          </a:xfrm>
          <a:prstGeom prst="line">
            <a:avLst/>
          </a:prstGeom>
          <a:noFill/>
          <a:ln w="9525">
            <a:solidFill>
              <a:srgbClr val="FF3300"/>
            </a:solidFill>
            <a:round/>
            <a:headEnd/>
            <a:tailEnd type="triangle" w="med" len="med"/>
          </a:ln>
        </p:spPr>
        <p:txBody>
          <a:bodyPr/>
          <a:lstStyle/>
          <a:p>
            <a:endParaRPr lang="zh-TW" altLang="en-US" b="1" dirty="0"/>
          </a:p>
        </p:txBody>
      </p:sp>
      <p:sp>
        <p:nvSpPr>
          <p:cNvPr id="29" name="Text Box 11"/>
          <p:cNvSpPr txBox="1">
            <a:spLocks noChangeArrowheads="1"/>
          </p:cNvSpPr>
          <p:nvPr/>
        </p:nvSpPr>
        <p:spPr bwMode="auto">
          <a:xfrm>
            <a:off x="1720082" y="4250530"/>
            <a:ext cx="771525" cy="260350"/>
          </a:xfrm>
          <a:prstGeom prst="rect">
            <a:avLst/>
          </a:prstGeom>
          <a:noFill/>
          <a:ln w="9525">
            <a:noFill/>
            <a:miter lim="800000"/>
            <a:headEnd/>
            <a:tailEnd/>
          </a:ln>
        </p:spPr>
        <p:txBody>
          <a:bodyPr>
            <a:spAutoFit/>
          </a:bodyPr>
          <a:lstStyle/>
          <a:p>
            <a:pPr>
              <a:spcBef>
                <a:spcPct val="50000"/>
              </a:spcBef>
            </a:pPr>
            <a:r>
              <a:rPr lang="zh-TW" altLang="en-US" sz="1100" b="1" dirty="0" smtClean="0">
                <a:solidFill>
                  <a:srgbClr val="FF3300"/>
                </a:solidFill>
                <a:latin typeface="Century Gothic" pitchFamily="34" charset="0"/>
                <a:ea typeface="新細明體" pitchFamily="18" charset="-120"/>
              </a:rPr>
              <a:t>+</a:t>
            </a:r>
            <a:r>
              <a:rPr lang="en-US" altLang="zh-TW" sz="1100" b="1" dirty="0" smtClean="0">
                <a:solidFill>
                  <a:srgbClr val="FF3300"/>
                </a:solidFill>
                <a:latin typeface="Century Gothic" pitchFamily="34" charset="0"/>
                <a:ea typeface="新細明體" pitchFamily="18" charset="-120"/>
              </a:rPr>
              <a:t>50</a:t>
            </a:r>
            <a:r>
              <a:rPr lang="zh-TW" altLang="en-US" sz="1100" b="1" dirty="0" smtClean="0">
                <a:solidFill>
                  <a:srgbClr val="FF3300"/>
                </a:solidFill>
                <a:latin typeface="Century Gothic" pitchFamily="34" charset="0"/>
                <a:ea typeface="新細明體" pitchFamily="18" charset="-120"/>
              </a:rPr>
              <a:t>%</a:t>
            </a:r>
            <a:endParaRPr lang="zh-TW" altLang="en-US" sz="1100" b="1" dirty="0">
              <a:solidFill>
                <a:srgbClr val="FF3300"/>
              </a:solidFill>
              <a:latin typeface="Century Gothic" pitchFamily="34" charset="0"/>
              <a:ea typeface="新細明體" pitchFamily="18" charset="-120"/>
            </a:endParaRPr>
          </a:p>
        </p:txBody>
      </p:sp>
      <p:sp>
        <p:nvSpPr>
          <p:cNvPr id="30" name="Text Box 15"/>
          <p:cNvSpPr txBox="1">
            <a:spLocks noChangeArrowheads="1"/>
          </p:cNvSpPr>
          <p:nvPr/>
        </p:nvSpPr>
        <p:spPr bwMode="auto">
          <a:xfrm>
            <a:off x="7310180" y="5001700"/>
            <a:ext cx="965406"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+37</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3" name="Text Box 17"/>
          <p:cNvSpPr txBox="1">
            <a:spLocks noChangeArrowheads="1"/>
          </p:cNvSpPr>
          <p:nvPr/>
        </p:nvSpPr>
        <p:spPr bwMode="auto">
          <a:xfrm>
            <a:off x="2754631" y="4300839"/>
            <a:ext cx="646710"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-41</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4" name="Text Box 11"/>
          <p:cNvSpPr txBox="1">
            <a:spLocks noChangeArrowheads="1"/>
          </p:cNvSpPr>
          <p:nvPr/>
        </p:nvSpPr>
        <p:spPr bwMode="auto">
          <a:xfrm>
            <a:off x="3617634" y="4676533"/>
            <a:ext cx="771525" cy="260350"/>
          </a:xfrm>
          <a:prstGeom prst="rect">
            <a:avLst/>
          </a:prstGeom>
          <a:noFill/>
          <a:ln w="9525">
            <a:noFill/>
            <a:miter lim="800000"/>
            <a:headEnd/>
            <a:tailEnd/>
          </a:ln>
        </p:spPr>
        <p:txBody>
          <a:bodyPr>
            <a:spAutoFit/>
          </a:bodyPr>
          <a:lstStyle/>
          <a:p>
            <a:pPr>
              <a:spcBef>
                <a:spcPct val="50000"/>
              </a:spcBef>
            </a:pPr>
            <a:r>
              <a:rPr lang="en-US" altLang="zh-TW" sz="1100" b="1" dirty="0" smtClean="0">
                <a:solidFill>
                  <a:srgbClr val="FF3300"/>
                </a:solidFill>
                <a:latin typeface="Century Gothic" pitchFamily="34" charset="0"/>
                <a:ea typeface="新細明體" pitchFamily="18" charset="-120"/>
              </a:rPr>
              <a:t>-26</a:t>
            </a:r>
            <a:r>
              <a:rPr lang="zh-TW" altLang="en-US" sz="1100" b="1" dirty="0" smtClean="0">
                <a:solidFill>
                  <a:srgbClr val="FF3300"/>
                </a:solidFill>
                <a:latin typeface="Century Gothic" pitchFamily="34" charset="0"/>
                <a:ea typeface="新細明體" pitchFamily="18" charset="-120"/>
              </a:rPr>
              <a:t>%</a:t>
            </a:r>
            <a:endParaRPr lang="zh-TW" altLang="en-US" sz="1100" b="1" dirty="0">
              <a:solidFill>
                <a:srgbClr val="FF3300"/>
              </a:solidFill>
              <a:latin typeface="Century Gothic" pitchFamily="34" charset="0"/>
              <a:ea typeface="新細明體" pitchFamily="18" charset="-120"/>
            </a:endParaRPr>
          </a:p>
        </p:txBody>
      </p:sp>
      <p:sp>
        <p:nvSpPr>
          <p:cNvPr id="45" name="Line 10"/>
          <p:cNvSpPr>
            <a:spLocks noChangeShapeType="1"/>
          </p:cNvSpPr>
          <p:nvPr/>
        </p:nvSpPr>
        <p:spPr bwMode="auto">
          <a:xfrm>
            <a:off x="3539905" y="4439338"/>
            <a:ext cx="926984" cy="336105"/>
          </a:xfrm>
          <a:prstGeom prst="line">
            <a:avLst/>
          </a:prstGeom>
          <a:noFill/>
          <a:ln w="9525">
            <a:solidFill>
              <a:srgbClr val="FF3300"/>
            </a:solidFill>
            <a:round/>
            <a:headEnd/>
            <a:tailEnd type="triangle" w="med" len="med"/>
          </a:ln>
        </p:spPr>
        <p:txBody>
          <a:bodyPr/>
          <a:lstStyle/>
          <a:p>
            <a:endParaRPr lang="zh-TW" altLang="en-US" b="1" dirty="0"/>
          </a:p>
        </p:txBody>
      </p:sp>
      <p:sp>
        <p:nvSpPr>
          <p:cNvPr id="46" name="Line 4"/>
          <p:cNvSpPr>
            <a:spLocks noChangeShapeType="1"/>
          </p:cNvSpPr>
          <p:nvPr/>
        </p:nvSpPr>
        <p:spPr bwMode="auto">
          <a:xfrm flipV="1">
            <a:off x="4475472" y="4738344"/>
            <a:ext cx="928844" cy="53543"/>
          </a:xfrm>
          <a:prstGeom prst="line">
            <a:avLst/>
          </a:prstGeom>
          <a:noFill/>
          <a:ln w="9525">
            <a:solidFill>
              <a:srgbClr val="FF3300"/>
            </a:solidFill>
            <a:round/>
            <a:headEnd/>
            <a:tailEnd type="triangle" w="med" len="med"/>
          </a:ln>
        </p:spPr>
        <p:txBody>
          <a:bodyPr/>
          <a:lstStyle/>
          <a:p>
            <a:endParaRPr lang="zh-TW" altLang="en-US" b="1"/>
          </a:p>
        </p:txBody>
      </p:sp>
      <p:sp>
        <p:nvSpPr>
          <p:cNvPr id="47" name="Text Box 17"/>
          <p:cNvSpPr txBox="1">
            <a:spLocks noChangeArrowheads="1"/>
          </p:cNvSpPr>
          <p:nvPr/>
        </p:nvSpPr>
        <p:spPr bwMode="auto">
          <a:xfrm>
            <a:off x="4585579" y="4748203"/>
            <a:ext cx="646710"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+6</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48" name="Line 4"/>
          <p:cNvSpPr>
            <a:spLocks noChangeShapeType="1"/>
          </p:cNvSpPr>
          <p:nvPr/>
        </p:nvSpPr>
        <p:spPr bwMode="auto">
          <a:xfrm flipV="1">
            <a:off x="5404316" y="2367356"/>
            <a:ext cx="958904" cy="2397759"/>
          </a:xfrm>
          <a:prstGeom prst="line">
            <a:avLst/>
          </a:prstGeom>
          <a:noFill/>
          <a:ln w="9525">
            <a:solidFill>
              <a:srgbClr val="FF3300"/>
            </a:solidFill>
            <a:round/>
            <a:headEnd/>
            <a:tailEnd type="triangle" w="med" len="med"/>
          </a:ln>
        </p:spPr>
        <p:txBody>
          <a:bodyPr/>
          <a:lstStyle/>
          <a:p>
            <a:endParaRPr lang="zh-TW" altLang="en-US" b="1"/>
          </a:p>
        </p:txBody>
      </p:sp>
      <p:sp>
        <p:nvSpPr>
          <p:cNvPr id="49" name="Text Box 17"/>
          <p:cNvSpPr txBox="1">
            <a:spLocks noChangeArrowheads="1"/>
          </p:cNvSpPr>
          <p:nvPr/>
        </p:nvSpPr>
        <p:spPr bwMode="auto">
          <a:xfrm>
            <a:off x="5462922" y="4653387"/>
            <a:ext cx="841691"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+230</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0" name="Text Box 17"/>
          <p:cNvSpPr txBox="1">
            <a:spLocks noChangeArrowheads="1"/>
          </p:cNvSpPr>
          <p:nvPr/>
        </p:nvSpPr>
        <p:spPr bwMode="auto">
          <a:xfrm>
            <a:off x="6363220" y="2903463"/>
            <a:ext cx="841691" cy="276999"/>
          </a:xfrm>
          <a:prstGeom prst="rect">
            <a:avLst/>
          </a:prstGeom>
          <a:noFill/>
          <a:ln w="9525">
            <a:noFill/>
            <a:miter lim="800000"/>
            <a:headEnd/>
            <a:tailEnd/>
          </a:ln>
        </p:spPr>
        <p:txBody>
          <a:bodyPr wrap="square">
            <a:spAutoFit/>
          </a:bodyPr>
          <a:lstStyle/>
          <a:p>
            <a:pPr>
              <a:spcBef>
                <a:spcPct val="50000"/>
              </a:spcBef>
            </a:pPr>
            <a:r>
              <a:rPr lang="en-US" altLang="zh-TW" sz="1200" b="1" dirty="0" smtClean="0">
                <a:solidFill>
                  <a:srgbClr val="FF3300"/>
                </a:solidFill>
                <a:latin typeface="Century Gothic" pitchFamily="34" charset="0"/>
                <a:ea typeface="新細明體" pitchFamily="18" charset="-120"/>
              </a:rPr>
              <a:t>-18</a:t>
            </a:r>
            <a:r>
              <a:rPr lang="zh-TW" altLang="en-US" sz="1200" b="1" dirty="0" smtClean="0">
                <a:solidFill>
                  <a:srgbClr val="FF3300"/>
                </a:solidFill>
                <a:latin typeface="Century Gothic" pitchFamily="34" charset="0"/>
                <a:ea typeface="新細明體" pitchFamily="18" charset="-120"/>
              </a:rPr>
              <a:t>%</a:t>
            </a:r>
            <a:endParaRPr lang="zh-TW" altLang="en-US" sz="1200" b="1" dirty="0">
              <a:solidFill>
                <a:srgbClr val="FF3300"/>
              </a:solidFill>
              <a:latin typeface="Century Gothic" pitchFamily="34" charset="0"/>
              <a:ea typeface="新細明體" pitchFamily="18" charset="-120"/>
            </a:endParaRPr>
          </a:p>
        </p:txBody>
      </p:sp>
      <p:sp>
        <p:nvSpPr>
          <p:cNvPr id="53" name="Line 4"/>
          <p:cNvSpPr>
            <a:spLocks noChangeShapeType="1"/>
          </p:cNvSpPr>
          <p:nvPr/>
        </p:nvSpPr>
        <p:spPr bwMode="auto">
          <a:xfrm>
            <a:off x="6363219" y="2367356"/>
            <a:ext cx="990611" cy="665555"/>
          </a:xfrm>
          <a:prstGeom prst="line">
            <a:avLst/>
          </a:prstGeom>
          <a:noFill/>
          <a:ln w="9525">
            <a:solidFill>
              <a:srgbClr val="FF3300"/>
            </a:solidFill>
            <a:round/>
            <a:headEnd/>
            <a:tailEnd type="triangle" w="med" len="med"/>
          </a:ln>
        </p:spPr>
        <p:txBody>
          <a:bodyPr/>
          <a:lstStyle/>
          <a:p>
            <a:endParaRPr lang="zh-TW" altLang="en-US" b="1"/>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p:txBody>
          <a:bodyPr/>
          <a:lstStyle/>
          <a:p>
            <a:fld id="{1CD702C6-3F00-4C4C-891E-CC3751B756A0}" type="slidenum">
              <a:rPr lang="zh-TW" altLang="en-US"/>
              <a:pPr/>
              <a:t>17</a:t>
            </a:fld>
            <a:endParaRPr lang="zh-TW" altLang="en-US"/>
          </a:p>
        </p:txBody>
      </p:sp>
      <p:sp>
        <p:nvSpPr>
          <p:cNvPr id="135171" name="Rectangle 3"/>
          <p:cNvSpPr>
            <a:spLocks noChangeArrowheads="1"/>
          </p:cNvSpPr>
          <p:nvPr/>
        </p:nvSpPr>
        <p:spPr bwMode="auto">
          <a:xfrm>
            <a:off x="8421688" y="6303963"/>
            <a:ext cx="422275" cy="361950"/>
          </a:xfrm>
          <a:prstGeom prst="rect">
            <a:avLst/>
          </a:prstGeom>
          <a:solidFill>
            <a:schemeClr val="bg1"/>
          </a:solidFill>
          <a:ln w="9525">
            <a:solidFill>
              <a:schemeClr val="bg1"/>
            </a:solidFill>
            <a:miter lim="800000"/>
            <a:headEnd/>
            <a:tailEnd/>
          </a:ln>
          <a:effectLst/>
        </p:spPr>
        <p:txBody>
          <a:bodyPr wrap="none" anchor="ctr"/>
          <a:lstStyle/>
          <a:p>
            <a:endParaRPr lang="zh-TW" altLang="en-US"/>
          </a:p>
        </p:txBody>
      </p:sp>
      <p:sp>
        <p:nvSpPr>
          <p:cNvPr id="135172" name="Text Box 4"/>
          <p:cNvSpPr txBox="1">
            <a:spLocks noChangeArrowheads="1"/>
          </p:cNvSpPr>
          <p:nvPr/>
        </p:nvSpPr>
        <p:spPr bwMode="auto">
          <a:xfrm>
            <a:off x="1731963" y="2898775"/>
            <a:ext cx="5534025" cy="701675"/>
          </a:xfrm>
          <a:prstGeom prst="rect">
            <a:avLst/>
          </a:prstGeom>
          <a:noFill/>
          <a:ln w="9525">
            <a:noFill/>
            <a:miter lim="800000"/>
            <a:headEnd/>
            <a:tailEnd/>
          </a:ln>
          <a:effectLst/>
        </p:spPr>
        <p:txBody>
          <a:bodyPr>
            <a:spAutoFit/>
          </a:bodyPr>
          <a:lstStyle/>
          <a:p>
            <a:pPr algn="l">
              <a:spcBef>
                <a:spcPct val="50000"/>
              </a:spcBef>
            </a:pPr>
            <a:r>
              <a:rPr lang="en-US" altLang="zh-TW" sz="4000" b="1">
                <a:latin typeface="Arial" charset="0"/>
                <a:ea typeface="新細明體" charset="-120"/>
              </a:rPr>
              <a:t>http://www.theil.com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p:txBody>
          <a:bodyPr/>
          <a:lstStyle/>
          <a:p>
            <a:fld id="{099D4F75-A70D-4248-B223-597764725E6E}" type="slidenum">
              <a:rPr lang="zh-TW" altLang="en-US"/>
              <a:pPr/>
              <a:t>2</a:t>
            </a:fld>
            <a:endParaRPr lang="zh-TW" altLang="en-US"/>
          </a:p>
        </p:txBody>
      </p:sp>
      <p:sp>
        <p:nvSpPr>
          <p:cNvPr id="84994" name="Text Box 2"/>
          <p:cNvSpPr txBox="1">
            <a:spLocks noChangeArrowheads="1"/>
          </p:cNvSpPr>
          <p:nvPr/>
        </p:nvSpPr>
        <p:spPr bwMode="auto">
          <a:xfrm>
            <a:off x="228600" y="1447800"/>
            <a:ext cx="8305800" cy="4146550"/>
          </a:xfrm>
          <a:prstGeom prst="rect">
            <a:avLst/>
          </a:prstGeom>
          <a:noFill/>
          <a:ln w="9525">
            <a:noFill/>
            <a:miter lim="800000"/>
            <a:headEnd/>
            <a:tailEnd/>
          </a:ln>
          <a:effectLst/>
        </p:spPr>
        <p:txBody>
          <a:bodyPr>
            <a:spAutoFit/>
          </a:bodyPr>
          <a:lstStyle/>
          <a:p>
            <a:pPr marL="457200" indent="-457200" algn="l">
              <a:lnSpc>
                <a:spcPct val="90000"/>
              </a:lnSpc>
              <a:spcBef>
                <a:spcPct val="20000"/>
              </a:spcBef>
              <a:buFontTx/>
              <a:buChar char="•"/>
            </a:pPr>
            <a:r>
              <a:rPr lang="zh-TW" altLang="en-US" sz="220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
        <p:nvSpPr>
          <p:cNvPr id="84995" name="Rectangle 3"/>
          <p:cNvSpPr>
            <a:spLocks noChangeArrowheads="1"/>
          </p:cNvSpPr>
          <p:nvPr/>
        </p:nvSpPr>
        <p:spPr bwMode="auto">
          <a:xfrm>
            <a:off x="2846388" y="222250"/>
            <a:ext cx="2419350" cy="762000"/>
          </a:xfrm>
          <a:prstGeom prst="rect">
            <a:avLst/>
          </a:prstGeom>
          <a:noFill/>
          <a:ln w="9525">
            <a:noFill/>
            <a:miter lim="800000"/>
            <a:headEnd/>
            <a:tailEnd/>
          </a:ln>
          <a:effectLst/>
        </p:spPr>
        <p:txBody>
          <a:bodyPr wrap="none">
            <a:spAutoFit/>
          </a:bodyPr>
          <a:lstStyle/>
          <a:p>
            <a:pPr algn="r"/>
            <a:r>
              <a:rPr lang="zh-TW" altLang="en-US" sz="4400" b="1">
                <a:solidFill>
                  <a:srgbClr val="000099"/>
                </a:solidFill>
                <a:latin typeface="Arial" charset="0"/>
                <a:ea typeface="標楷體" pitchFamily="65" charset="-120"/>
              </a:rPr>
              <a:t>免責聲明</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119DC09E-7320-4EEF-8943-CA0F41C45D32}" type="slidenum">
              <a:rPr lang="zh-TW" altLang="en-US"/>
              <a:pPr/>
              <a:t>3</a:t>
            </a:fld>
            <a:endParaRPr lang="zh-TW" altLang="en-US"/>
          </a:p>
        </p:txBody>
      </p:sp>
      <p:sp>
        <p:nvSpPr>
          <p:cNvPr id="79874" name="Rectangle 2"/>
          <p:cNvSpPr>
            <a:spLocks noGrp="1" noChangeArrowheads="1"/>
          </p:cNvSpPr>
          <p:nvPr>
            <p:ph type="title"/>
          </p:nvPr>
        </p:nvSpPr>
        <p:spPr>
          <a:xfrm>
            <a:off x="1155700" y="152400"/>
            <a:ext cx="5334000" cy="914400"/>
          </a:xfrm>
        </p:spPr>
        <p:txBody>
          <a:bodyPr/>
          <a:lstStyle/>
          <a:p>
            <a:r>
              <a:rPr lang="zh-TW" altLang="en-US" sz="4400" b="1">
                <a:solidFill>
                  <a:srgbClr val="000099"/>
                </a:solidFill>
                <a:latin typeface="Century Gothic" pitchFamily="34" charset="0"/>
                <a:ea typeface="標楷體" pitchFamily="65" charset="-120"/>
              </a:rPr>
              <a:t>項　　　目</a:t>
            </a:r>
          </a:p>
        </p:txBody>
      </p:sp>
      <p:sp>
        <p:nvSpPr>
          <p:cNvPr id="79877" name="Text Box 5"/>
          <p:cNvSpPr txBox="1">
            <a:spLocks noChangeArrowheads="1"/>
          </p:cNvSpPr>
          <p:nvPr/>
        </p:nvSpPr>
        <p:spPr bwMode="auto">
          <a:xfrm>
            <a:off x="2676525" y="1931988"/>
            <a:ext cx="4953000" cy="1457325"/>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a:solidFill>
                  <a:srgbClr val="3333FF"/>
                </a:solidFill>
                <a:latin typeface="Century Gothic" pitchFamily="34" charset="0"/>
                <a:ea typeface="標楷體" pitchFamily="65" charset="-120"/>
              </a:rPr>
              <a:t>財務資訊</a:t>
            </a:r>
            <a:endParaRPr lang="zh-TW" altLang="en-US" sz="3200">
              <a:solidFill>
                <a:schemeClr val="bg2"/>
              </a:solidFill>
              <a:latin typeface="Century Gothic" pitchFamily="34" charset="0"/>
              <a:ea typeface="標楷體" pitchFamily="65" charset="-120"/>
            </a:endParaRPr>
          </a:p>
          <a:p>
            <a:pPr marL="457200" indent="-457200" algn="l">
              <a:spcBef>
                <a:spcPct val="80000"/>
              </a:spcBef>
              <a:buFontTx/>
              <a:buAutoNum type="arabicPeriod"/>
            </a:pPr>
            <a:r>
              <a:rPr lang="zh-TW" altLang="en-US" sz="3200">
                <a:solidFill>
                  <a:schemeClr val="bg2"/>
                </a:solidFill>
                <a:latin typeface="Century Gothic" pitchFamily="34" charset="0"/>
                <a:ea typeface="標楷體" pitchFamily="65" charset="-120"/>
              </a:rPr>
              <a:t>業務資訊</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EE373916-BA34-4029-A72D-F9279248C931}" type="slidenum">
              <a:rPr lang="zh-TW" altLang="en-US"/>
              <a:pPr/>
              <a:t>4</a:t>
            </a:fld>
            <a:endParaRPr lang="zh-TW" altLang="en-US"/>
          </a:p>
        </p:txBody>
      </p:sp>
      <p:sp>
        <p:nvSpPr>
          <p:cNvPr id="194581" name="Rectangle 21"/>
          <p:cNvSpPr>
            <a:spLocks noChangeArrowheads="1"/>
          </p:cNvSpPr>
          <p:nvPr/>
        </p:nvSpPr>
        <p:spPr bwMode="auto">
          <a:xfrm>
            <a:off x="157163" y="200025"/>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smtClean="0">
                <a:solidFill>
                  <a:srgbClr val="000066"/>
                </a:solidFill>
                <a:latin typeface="Arial" charset="0"/>
                <a:ea typeface="標楷體" pitchFamily="65" charset="-120"/>
              </a:rPr>
              <a:t>2021</a:t>
            </a:r>
            <a:r>
              <a:rPr lang="zh-TW" altLang="en-US" sz="3600" b="1" u="sng" dirty="0" smtClean="0">
                <a:solidFill>
                  <a:srgbClr val="000066"/>
                </a:solidFill>
                <a:latin typeface="標楷體" pitchFamily="65" charset="-120"/>
                <a:ea typeface="標楷體" pitchFamily="65" charset="-120"/>
              </a:rPr>
              <a:t>年</a:t>
            </a:r>
            <a:r>
              <a:rPr lang="zh-TW" altLang="en-US" sz="3600" b="1" u="sng" dirty="0" smtClean="0">
                <a:solidFill>
                  <a:srgbClr val="000066"/>
                </a:solidFill>
                <a:latin typeface="標楷體" pitchFamily="65" charset="-120"/>
                <a:ea typeface="標楷體" pitchFamily="65" charset="-120"/>
              </a:rPr>
              <a:t>第二季</a:t>
            </a:r>
            <a:r>
              <a:rPr lang="zh-TW" altLang="en-US" sz="3600" b="1" u="sng" dirty="0">
                <a:solidFill>
                  <a:srgbClr val="000066"/>
                </a:solidFill>
                <a:latin typeface="標楷體" pitchFamily="65" charset="-120"/>
                <a:ea typeface="標楷體" pitchFamily="65" charset="-120"/>
              </a:rPr>
              <a:t>合併損益</a:t>
            </a:r>
          </a:p>
          <a:p>
            <a:r>
              <a:rPr lang="zh-TW" altLang="en-US" sz="2800" b="1" u="sng" dirty="0">
                <a:solidFill>
                  <a:srgbClr val="000066"/>
                </a:solidFill>
                <a:latin typeface="標楷體" pitchFamily="65" charset="-120"/>
                <a:ea typeface="標楷體" pitchFamily="65" charset="-120"/>
              </a:rPr>
              <a:t>與前季比較</a:t>
            </a:r>
          </a:p>
        </p:txBody>
      </p:sp>
      <p:sp>
        <p:nvSpPr>
          <p:cNvPr id="194585" name="Text Box 25"/>
          <p:cNvSpPr txBox="1">
            <a:spLocks noChangeArrowheads="1"/>
          </p:cNvSpPr>
          <p:nvPr/>
        </p:nvSpPr>
        <p:spPr bwMode="auto">
          <a:xfrm>
            <a:off x="152400" y="6036213"/>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2021</a:t>
            </a:r>
            <a:r>
              <a:rPr lang="zh-TW" altLang="en-US" sz="1600" b="1" dirty="0" smtClean="0">
                <a:solidFill>
                  <a:schemeClr val="accent2"/>
                </a:solidFill>
                <a:latin typeface="Arial" charset="0"/>
                <a:ea typeface="標楷體" pitchFamily="65" charset="-120"/>
              </a:rPr>
              <a:t>第</a:t>
            </a:r>
            <a:r>
              <a:rPr lang="zh-TW" altLang="en-US" sz="1600" b="1" dirty="0">
                <a:solidFill>
                  <a:schemeClr val="accent2"/>
                </a:solidFill>
                <a:latin typeface="Arial" charset="0"/>
                <a:ea typeface="標楷體" pitchFamily="65" charset="-120"/>
              </a:rPr>
              <a:t>一</a:t>
            </a:r>
            <a:r>
              <a:rPr lang="zh-TW" altLang="en-US" sz="1600" b="1" dirty="0" smtClean="0">
                <a:solidFill>
                  <a:schemeClr val="accent2"/>
                </a:solidFill>
                <a:latin typeface="Arial" charset="0"/>
                <a:ea typeface="標楷體" pitchFamily="65" charset="-120"/>
              </a:rPr>
              <a:t>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smtClean="0">
                <a:solidFill>
                  <a:schemeClr val="accent2"/>
                </a:solidFill>
                <a:latin typeface="Arial" charset="0"/>
                <a:ea typeface="新細明體" charset="-120"/>
              </a:rPr>
              <a:t>178.474</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sp>
        <p:nvSpPr>
          <p:cNvPr id="194590" name="Text Box 30"/>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152400" y="6279148"/>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2021</a:t>
            </a:r>
            <a:r>
              <a:rPr lang="zh-TW" altLang="en-US" sz="1600" b="1" dirty="0" smtClean="0">
                <a:solidFill>
                  <a:schemeClr val="accent2"/>
                </a:solidFill>
                <a:latin typeface="Arial" charset="0"/>
                <a:ea typeface="標楷體" pitchFamily="65" charset="-120"/>
              </a:rPr>
              <a:t>第</a:t>
            </a:r>
            <a:r>
              <a:rPr lang="zh-TW" altLang="en-US" sz="1600" b="1" dirty="0" smtClean="0">
                <a:solidFill>
                  <a:schemeClr val="accent2"/>
                </a:solidFill>
                <a:latin typeface="Arial" charset="0"/>
                <a:ea typeface="標楷體" pitchFamily="65" charset="-120"/>
              </a:rPr>
              <a:t>二</a:t>
            </a:r>
            <a:r>
              <a:rPr lang="zh-TW" altLang="en-US" sz="1600" b="1" dirty="0" smtClean="0">
                <a:solidFill>
                  <a:schemeClr val="accent2"/>
                </a:solidFill>
                <a:latin typeface="Arial" charset="0"/>
                <a:ea typeface="標楷體" pitchFamily="65" charset="-120"/>
              </a:rPr>
              <a:t>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smtClean="0">
                <a:solidFill>
                  <a:schemeClr val="accent2"/>
                </a:solidFill>
                <a:latin typeface="Arial" charset="0"/>
                <a:ea typeface="標楷體" pitchFamily="65" charset="-120"/>
              </a:rPr>
              <a:t>178.474</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1" y="1282700"/>
            <a:ext cx="8621916" cy="4922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4BAD1CD1-8BFC-4FBA-A6FD-B61678727A4E}" type="slidenum">
              <a:rPr lang="zh-TW" altLang="en-US"/>
              <a:pPr/>
              <a:t>5</a:t>
            </a:fld>
            <a:endParaRPr lang="zh-TW" altLang="en-US"/>
          </a:p>
        </p:txBody>
      </p:sp>
      <p:sp>
        <p:nvSpPr>
          <p:cNvPr id="199703" name="Rectangle 23"/>
          <p:cNvSpPr>
            <a:spLocks noChangeArrowheads="1"/>
          </p:cNvSpPr>
          <p:nvPr/>
        </p:nvSpPr>
        <p:spPr bwMode="auto">
          <a:xfrm>
            <a:off x="157163" y="200025"/>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smtClean="0">
                <a:solidFill>
                  <a:srgbClr val="000066"/>
                </a:solidFill>
                <a:latin typeface="Arial" charset="0"/>
                <a:ea typeface="標楷體" pitchFamily="65" charset="-120"/>
              </a:rPr>
              <a:t>2021</a:t>
            </a:r>
            <a:r>
              <a:rPr lang="zh-TW" altLang="en-US" sz="3600" b="1" u="sng" dirty="0" smtClean="0">
                <a:solidFill>
                  <a:srgbClr val="000066"/>
                </a:solidFill>
                <a:latin typeface="標楷體" pitchFamily="65" charset="-120"/>
                <a:ea typeface="標楷體" pitchFamily="65" charset="-120"/>
              </a:rPr>
              <a:t>年</a:t>
            </a:r>
            <a:r>
              <a:rPr lang="zh-TW" altLang="en-US" sz="3600" b="1" u="sng" dirty="0" smtClean="0">
                <a:solidFill>
                  <a:srgbClr val="000066"/>
                </a:solidFill>
                <a:latin typeface="標楷體" pitchFamily="65" charset="-120"/>
                <a:ea typeface="標楷體" pitchFamily="65" charset="-120"/>
              </a:rPr>
              <a:t>第二季</a:t>
            </a:r>
            <a:r>
              <a:rPr lang="zh-TW" altLang="en-US" sz="3600" b="1" u="sng" dirty="0">
                <a:solidFill>
                  <a:srgbClr val="000066"/>
                </a:solidFill>
                <a:latin typeface="標楷體" pitchFamily="65" charset="-120"/>
                <a:ea typeface="標楷體" pitchFamily="65" charset="-120"/>
              </a:rPr>
              <a:t>合併損益</a:t>
            </a:r>
          </a:p>
          <a:p>
            <a:r>
              <a:rPr lang="zh-TW" altLang="en-US" sz="2800" b="1" u="sng" dirty="0">
                <a:solidFill>
                  <a:srgbClr val="000066"/>
                </a:solidFill>
                <a:latin typeface="標楷體" pitchFamily="65" charset="-120"/>
                <a:ea typeface="標楷體" pitchFamily="65" charset="-120"/>
              </a:rPr>
              <a:t>與去年同期比較</a:t>
            </a:r>
          </a:p>
        </p:txBody>
      </p:sp>
      <p:sp>
        <p:nvSpPr>
          <p:cNvPr id="199714" name="Text Box 34"/>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157163" y="6034995"/>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2021</a:t>
            </a:r>
            <a:r>
              <a:rPr lang="zh-TW" altLang="en-US" sz="1600" b="1" dirty="0" smtClean="0">
                <a:solidFill>
                  <a:schemeClr val="accent2"/>
                </a:solidFill>
                <a:latin typeface="Arial" charset="0"/>
                <a:ea typeface="標楷體" pitchFamily="65" charset="-120"/>
              </a:rPr>
              <a:t>第二季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smtClean="0">
                <a:solidFill>
                  <a:schemeClr val="accent2"/>
                </a:solidFill>
                <a:latin typeface="Arial" charset="0"/>
                <a:ea typeface="新細明體" charset="-120"/>
              </a:rPr>
              <a:t>178.474</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sp>
        <p:nvSpPr>
          <p:cNvPr id="9" name="Text Box 25"/>
          <p:cNvSpPr txBox="1">
            <a:spLocks noChangeArrowheads="1"/>
          </p:cNvSpPr>
          <p:nvPr/>
        </p:nvSpPr>
        <p:spPr bwMode="auto">
          <a:xfrm>
            <a:off x="152400" y="6279148"/>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2020</a:t>
            </a:r>
            <a:r>
              <a:rPr lang="zh-TW" altLang="en-US" sz="1600" b="1" dirty="0" smtClean="0">
                <a:solidFill>
                  <a:schemeClr val="accent2"/>
                </a:solidFill>
                <a:latin typeface="Arial" charset="0"/>
                <a:ea typeface="標楷體" pitchFamily="65" charset="-120"/>
              </a:rPr>
              <a:t>第二季</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smtClean="0">
                <a:solidFill>
                  <a:schemeClr val="accent2"/>
                </a:solidFill>
                <a:latin typeface="Arial" charset="0"/>
                <a:ea typeface="新細明體" charset="-120"/>
              </a:rPr>
              <a:t>174.686</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82700"/>
            <a:ext cx="8576650" cy="4996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4BAD1CD1-8BFC-4FBA-A6FD-B61678727A4E}" type="slidenum">
              <a:rPr lang="zh-TW" altLang="en-US"/>
              <a:pPr/>
              <a:t>6</a:t>
            </a:fld>
            <a:endParaRPr lang="zh-TW" altLang="en-US"/>
          </a:p>
        </p:txBody>
      </p:sp>
      <p:sp>
        <p:nvSpPr>
          <p:cNvPr id="199703" name="Rectangle 23"/>
          <p:cNvSpPr>
            <a:spLocks noChangeArrowheads="1"/>
          </p:cNvSpPr>
          <p:nvPr/>
        </p:nvSpPr>
        <p:spPr bwMode="auto">
          <a:xfrm>
            <a:off x="157163" y="200025"/>
            <a:ext cx="7475537" cy="1082675"/>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600" b="1" u="sng" dirty="0" smtClean="0">
                <a:solidFill>
                  <a:srgbClr val="000066"/>
                </a:solidFill>
                <a:latin typeface="Arial" charset="0"/>
                <a:ea typeface="標楷體" pitchFamily="65" charset="-120"/>
              </a:rPr>
              <a:t>2021</a:t>
            </a:r>
            <a:r>
              <a:rPr lang="zh-TW" altLang="en-US" sz="3600" b="1" u="sng" dirty="0" smtClean="0">
                <a:solidFill>
                  <a:srgbClr val="000066"/>
                </a:solidFill>
                <a:latin typeface="標楷體" pitchFamily="65" charset="-120"/>
                <a:ea typeface="標楷體" pitchFamily="65" charset="-120"/>
              </a:rPr>
              <a:t>年上半年合併</a:t>
            </a:r>
            <a:r>
              <a:rPr lang="zh-TW" altLang="en-US" sz="3600" b="1" u="sng" dirty="0">
                <a:solidFill>
                  <a:srgbClr val="000066"/>
                </a:solidFill>
                <a:latin typeface="標楷體" pitchFamily="65" charset="-120"/>
                <a:ea typeface="標楷體" pitchFamily="65" charset="-120"/>
              </a:rPr>
              <a:t>損益</a:t>
            </a:r>
          </a:p>
          <a:p>
            <a:r>
              <a:rPr lang="zh-TW" altLang="en-US" sz="2800" b="1" u="sng" dirty="0">
                <a:solidFill>
                  <a:srgbClr val="000066"/>
                </a:solidFill>
                <a:latin typeface="標楷體" pitchFamily="65" charset="-120"/>
                <a:ea typeface="標楷體" pitchFamily="65" charset="-120"/>
              </a:rPr>
              <a:t>與去年同期比較</a:t>
            </a:r>
          </a:p>
        </p:txBody>
      </p:sp>
      <p:sp>
        <p:nvSpPr>
          <p:cNvPr id="199714" name="Text Box 34"/>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sp>
        <p:nvSpPr>
          <p:cNvPr id="8" name="Text Box 25"/>
          <p:cNvSpPr txBox="1">
            <a:spLocks noChangeArrowheads="1"/>
          </p:cNvSpPr>
          <p:nvPr/>
        </p:nvSpPr>
        <p:spPr bwMode="auto">
          <a:xfrm>
            <a:off x="157163" y="6034995"/>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2021</a:t>
            </a:r>
            <a:r>
              <a:rPr lang="zh-TW" altLang="en-US" sz="1600" b="1" dirty="0" smtClean="0">
                <a:solidFill>
                  <a:schemeClr val="accent2"/>
                </a:solidFill>
                <a:latin typeface="Arial" charset="0"/>
                <a:ea typeface="標楷體" pitchFamily="65" charset="-120"/>
              </a:rPr>
              <a:t>上半年加權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smtClean="0">
                <a:solidFill>
                  <a:schemeClr val="accent2"/>
                </a:solidFill>
                <a:latin typeface="Arial" charset="0"/>
                <a:ea typeface="新細明體" charset="-120"/>
              </a:rPr>
              <a:t>178.474</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sp>
        <p:nvSpPr>
          <p:cNvPr id="9" name="Text Box 25"/>
          <p:cNvSpPr txBox="1">
            <a:spLocks noChangeArrowheads="1"/>
          </p:cNvSpPr>
          <p:nvPr/>
        </p:nvSpPr>
        <p:spPr bwMode="auto">
          <a:xfrm>
            <a:off x="152400" y="6279148"/>
            <a:ext cx="5389562" cy="338554"/>
          </a:xfrm>
          <a:prstGeom prst="rect">
            <a:avLst/>
          </a:prstGeom>
          <a:noFill/>
          <a:ln w="9525">
            <a:noFill/>
            <a:miter lim="800000"/>
            <a:headEnd/>
            <a:tailEnd/>
          </a:ln>
          <a:effectLst/>
        </p:spPr>
        <p:txBody>
          <a:bodyPr>
            <a:spAutoFit/>
          </a:bodyPr>
          <a:lstStyle/>
          <a:p>
            <a:pPr algn="l">
              <a:spcBef>
                <a:spcPct val="50000"/>
              </a:spcBef>
            </a:pPr>
            <a:r>
              <a:rPr lang="en-US" altLang="zh-TW" sz="1600" b="1" dirty="0" smtClean="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2020</a:t>
            </a:r>
            <a:r>
              <a:rPr lang="zh-TW" altLang="en-US" sz="1600" b="1" dirty="0">
                <a:solidFill>
                  <a:schemeClr val="accent2"/>
                </a:solidFill>
                <a:latin typeface="Arial" charset="0"/>
                <a:ea typeface="標楷體" pitchFamily="65" charset="-120"/>
              </a:rPr>
              <a:t>上半年</a:t>
            </a:r>
            <a:r>
              <a:rPr lang="zh-TW" altLang="en-US" sz="1600" b="1" dirty="0" smtClean="0">
                <a:solidFill>
                  <a:schemeClr val="accent2"/>
                </a:solidFill>
                <a:latin typeface="Arial" charset="0"/>
                <a:ea typeface="標楷體" pitchFamily="65" charset="-120"/>
              </a:rPr>
              <a:t>加權</a:t>
            </a:r>
            <a:r>
              <a:rPr lang="zh-TW" altLang="en-US" sz="1600" b="1" dirty="0">
                <a:solidFill>
                  <a:schemeClr val="accent2"/>
                </a:solidFill>
                <a:latin typeface="Arial" charset="0"/>
                <a:ea typeface="標楷體" pitchFamily="65" charset="-120"/>
              </a:rPr>
              <a:t>平均流通在外股數</a:t>
            </a:r>
            <a:r>
              <a:rPr lang="en-US" altLang="zh-TW" sz="1600" b="1" dirty="0">
                <a:solidFill>
                  <a:schemeClr val="accent2"/>
                </a:solidFill>
                <a:latin typeface="Arial" charset="0"/>
                <a:ea typeface="標楷體" pitchFamily="65" charset="-120"/>
              </a:rPr>
              <a:t> </a:t>
            </a:r>
            <a:r>
              <a:rPr lang="en-US" altLang="zh-TW" sz="1600" b="1" dirty="0" smtClean="0">
                <a:solidFill>
                  <a:schemeClr val="accent2"/>
                </a:solidFill>
                <a:latin typeface="Arial" charset="0"/>
                <a:ea typeface="標楷體" pitchFamily="65" charset="-120"/>
              </a:rPr>
              <a:t>:</a:t>
            </a:r>
            <a:r>
              <a:rPr lang="en-US" altLang="zh-TW" sz="1600" b="1" dirty="0">
                <a:solidFill>
                  <a:schemeClr val="accent2"/>
                </a:solidFill>
                <a:latin typeface="Arial" charset="0"/>
                <a:ea typeface="新細明體" charset="-120"/>
              </a:rPr>
              <a:t> </a:t>
            </a:r>
            <a:r>
              <a:rPr lang="en-US" altLang="zh-TW" sz="1600" b="1" dirty="0" smtClean="0">
                <a:solidFill>
                  <a:schemeClr val="accent2"/>
                </a:solidFill>
                <a:latin typeface="Arial" charset="0"/>
                <a:ea typeface="新細明體" charset="-120"/>
              </a:rPr>
              <a:t>170.022</a:t>
            </a:r>
            <a:r>
              <a:rPr lang="zh-TW" altLang="en-US" sz="1600" b="1" dirty="0" smtClean="0">
                <a:solidFill>
                  <a:schemeClr val="accent2"/>
                </a:solidFill>
                <a:latin typeface="Arial" charset="0"/>
                <a:ea typeface="標楷體" pitchFamily="65" charset="-120"/>
              </a:rPr>
              <a:t>百萬</a:t>
            </a:r>
            <a:endParaRPr lang="en-US" altLang="zh-TW" sz="1600" b="1" dirty="0" smtClean="0">
              <a:solidFill>
                <a:schemeClr val="accent2"/>
              </a:solidFill>
              <a:latin typeface="Arial" charset="0"/>
              <a:ea typeface="標楷體" pitchFamily="65" charset="-12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82700"/>
            <a:ext cx="8676237" cy="4921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0433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16CC9ABA-22A0-41B5-AF23-CDD397321DD8}" type="slidenum">
              <a:rPr lang="zh-TW" altLang="en-US"/>
              <a:pPr/>
              <a:t>7</a:t>
            </a:fld>
            <a:endParaRPr lang="zh-TW" altLang="en-US"/>
          </a:p>
        </p:txBody>
      </p:sp>
      <p:sp>
        <p:nvSpPr>
          <p:cNvPr id="198675" name="Rectangle 19"/>
          <p:cNvSpPr>
            <a:spLocks noChangeArrowheads="1"/>
          </p:cNvSpPr>
          <p:nvPr/>
        </p:nvSpPr>
        <p:spPr bwMode="auto">
          <a:xfrm>
            <a:off x="355600" y="165100"/>
            <a:ext cx="71247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000" b="1" u="sng" dirty="0" smtClean="0">
                <a:solidFill>
                  <a:srgbClr val="000066"/>
                </a:solidFill>
                <a:latin typeface="Arial" charset="0"/>
                <a:ea typeface="標楷體" pitchFamily="65" charset="-120"/>
              </a:rPr>
              <a:t>2021</a:t>
            </a:r>
            <a:r>
              <a:rPr lang="zh-TW" altLang="en-US" sz="3000" b="1" u="sng" dirty="0" smtClean="0">
                <a:solidFill>
                  <a:srgbClr val="000066"/>
                </a:solidFill>
                <a:latin typeface="標楷體" pitchFamily="65" charset="-120"/>
                <a:ea typeface="標楷體" pitchFamily="65" charset="-120"/>
              </a:rPr>
              <a:t>年</a:t>
            </a:r>
            <a:r>
              <a:rPr lang="zh-TW" altLang="en-US" sz="3000" b="1" u="sng" dirty="0" smtClean="0">
                <a:solidFill>
                  <a:srgbClr val="000066"/>
                </a:solidFill>
                <a:latin typeface="標楷體" pitchFamily="65" charset="-120"/>
                <a:ea typeface="標楷體" pitchFamily="65" charset="-120"/>
              </a:rPr>
              <a:t>第二季</a:t>
            </a:r>
            <a:r>
              <a:rPr lang="zh-TW" altLang="en-US" sz="3000" b="1" u="sng" dirty="0">
                <a:solidFill>
                  <a:srgbClr val="000066"/>
                </a:solidFill>
                <a:latin typeface="標楷體" pitchFamily="65" charset="-120"/>
                <a:ea typeface="標楷體" pitchFamily="65" charset="-120"/>
              </a:rPr>
              <a:t>營運成果</a:t>
            </a:r>
            <a:endParaRPr lang="en-US" altLang="zh-TW" sz="3000" b="1" u="sng" dirty="0">
              <a:solidFill>
                <a:srgbClr val="000066"/>
              </a:solidFill>
              <a:latin typeface="標楷體" pitchFamily="65" charset="-120"/>
              <a:ea typeface="標楷體" pitchFamily="65" charset="-120"/>
            </a:endParaRPr>
          </a:p>
        </p:txBody>
      </p:sp>
      <p:sp>
        <p:nvSpPr>
          <p:cNvPr id="198686" name="Text Box 30"/>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070" y="1258433"/>
            <a:ext cx="8763754" cy="513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B04FE180-D96B-4481-B6AF-31E44A3C4985}" type="slidenum">
              <a:rPr lang="zh-TW" altLang="en-US"/>
              <a:pPr/>
              <a:t>8</a:t>
            </a:fld>
            <a:endParaRPr lang="zh-TW" altLang="en-US"/>
          </a:p>
        </p:txBody>
      </p:sp>
      <p:sp>
        <p:nvSpPr>
          <p:cNvPr id="197634" name="Rectangle 2"/>
          <p:cNvSpPr>
            <a:spLocks noChangeArrowheads="1"/>
          </p:cNvSpPr>
          <p:nvPr/>
        </p:nvSpPr>
        <p:spPr bwMode="auto">
          <a:xfrm>
            <a:off x="609600" y="152400"/>
            <a:ext cx="64643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000" b="1" u="sng" dirty="0" smtClean="0">
                <a:solidFill>
                  <a:srgbClr val="000066"/>
                </a:solidFill>
                <a:latin typeface="標楷體" panose="03000509000000000000" pitchFamily="65" charset="-120"/>
                <a:ea typeface="標楷體" panose="03000509000000000000" pitchFamily="65" charset="-120"/>
              </a:rPr>
              <a:t>2021</a:t>
            </a:r>
            <a:r>
              <a:rPr lang="zh-TW" altLang="en-US" sz="3000" b="1" u="sng" dirty="0" smtClean="0">
                <a:solidFill>
                  <a:srgbClr val="000066"/>
                </a:solidFill>
                <a:latin typeface="標楷體" pitchFamily="65" charset="-120"/>
                <a:ea typeface="標楷體" pitchFamily="65" charset="-120"/>
              </a:rPr>
              <a:t>年</a:t>
            </a:r>
            <a:r>
              <a:rPr lang="en-US" altLang="zh-TW" sz="3000" b="1" u="sng" dirty="0">
                <a:solidFill>
                  <a:srgbClr val="000066"/>
                </a:solidFill>
                <a:latin typeface="標楷體" pitchFamily="65" charset="-120"/>
                <a:ea typeface="標楷體" pitchFamily="65" charset="-120"/>
              </a:rPr>
              <a:t>6</a:t>
            </a:r>
            <a:r>
              <a:rPr lang="zh-TW" altLang="en-US" sz="3000" b="1" u="sng" dirty="0" smtClean="0">
                <a:solidFill>
                  <a:srgbClr val="000066"/>
                </a:solidFill>
                <a:latin typeface="標楷體" pitchFamily="65" charset="-120"/>
                <a:ea typeface="標楷體" pitchFamily="65" charset="-120"/>
              </a:rPr>
              <a:t>月</a:t>
            </a:r>
            <a:r>
              <a:rPr lang="en-US" altLang="zh-TW" sz="3000" b="1" u="sng" dirty="0" smtClean="0">
                <a:solidFill>
                  <a:srgbClr val="000066"/>
                </a:solidFill>
                <a:latin typeface="標楷體" pitchFamily="65" charset="-120"/>
                <a:ea typeface="標楷體" pitchFamily="65" charset="-120"/>
              </a:rPr>
              <a:t>30</a:t>
            </a:r>
            <a:r>
              <a:rPr lang="zh-TW" altLang="en-US" sz="3000" b="1" u="sng" dirty="0" smtClean="0">
                <a:solidFill>
                  <a:srgbClr val="000066"/>
                </a:solidFill>
                <a:latin typeface="標楷體" pitchFamily="65" charset="-120"/>
                <a:ea typeface="標楷體" pitchFamily="65" charset="-120"/>
              </a:rPr>
              <a:t>日                   </a:t>
            </a:r>
            <a:r>
              <a:rPr lang="zh-TW" altLang="en-US" sz="3000" b="1" u="sng" dirty="0" smtClean="0">
                <a:solidFill>
                  <a:srgbClr val="000066"/>
                </a:solidFill>
                <a:latin typeface="標楷體" pitchFamily="65" charset="-120"/>
                <a:ea typeface="標楷體" pitchFamily="65" charset="-120"/>
              </a:rPr>
              <a:t>合併</a:t>
            </a:r>
            <a:r>
              <a:rPr lang="zh-TW" altLang="en-US" sz="3000" b="1" u="sng" dirty="0">
                <a:solidFill>
                  <a:srgbClr val="000066"/>
                </a:solidFill>
                <a:latin typeface="標楷體" pitchFamily="65" charset="-120"/>
                <a:ea typeface="標楷體" pitchFamily="65" charset="-120"/>
              </a:rPr>
              <a:t>簡明資產負債表</a:t>
            </a:r>
          </a:p>
        </p:txBody>
      </p:sp>
      <p:sp>
        <p:nvSpPr>
          <p:cNvPr id="197656" name="Text Box 24"/>
          <p:cNvSpPr txBox="1">
            <a:spLocks noChangeArrowheads="1"/>
          </p:cNvSpPr>
          <p:nvPr/>
        </p:nvSpPr>
        <p:spPr bwMode="auto">
          <a:xfrm>
            <a:off x="304800" y="808038"/>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b="1" u="sng">
                <a:solidFill>
                  <a:srgbClr val="FF3300"/>
                </a:solidFill>
                <a:effectLst>
                  <a:outerShdw blurRad="38100" dist="38100" dir="2700000" algn="tl">
                    <a:srgbClr val="C0C0C0"/>
                  </a:outerShdw>
                </a:effectLst>
                <a:latin typeface="Century Gothic" pitchFamily="34" charset="0"/>
                <a:ea typeface="新細明體" charset="-120"/>
              </a:rPr>
              <a:t>- </a:t>
            </a:r>
            <a:r>
              <a:rPr lang="zh-TW" altLang="en-US" sz="1600" b="1" u="sng">
                <a:solidFill>
                  <a:srgbClr val="FF3300"/>
                </a:solidFill>
                <a:effectLst>
                  <a:outerShdw blurRad="38100" dist="38100" dir="2700000" algn="tl">
                    <a:srgbClr val="C0C0C0"/>
                  </a:outerShdw>
                </a:effectLst>
                <a:latin typeface="Century Gothic" pitchFamily="34" charset="0"/>
                <a:ea typeface="新細明體" charset="-120"/>
              </a:rPr>
              <a:t>合併表達</a:t>
            </a:r>
            <a:endParaRPr lang="en-US" altLang="zh-TW" sz="1600" b="1" u="sng">
              <a:solidFill>
                <a:srgbClr val="FF3300"/>
              </a:solidFill>
              <a:effectLst>
                <a:outerShdw blurRad="38100" dist="38100" dir="2700000" algn="tl">
                  <a:srgbClr val="C0C0C0"/>
                </a:outerShdw>
              </a:effectLst>
              <a:latin typeface="Century Gothic" pitchFamily="34" charset="0"/>
              <a:ea typeface="新細明體" charset="-12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338" y="1312752"/>
            <a:ext cx="8709432" cy="516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B68EBBA8-670E-4737-A162-32BDB9FB0B37}" type="slidenum">
              <a:rPr lang="zh-TW" altLang="en-US"/>
              <a:pPr/>
              <a:t>9</a:t>
            </a:fld>
            <a:endParaRPr lang="zh-TW" altLang="en-US"/>
          </a:p>
        </p:txBody>
      </p:sp>
      <p:sp>
        <p:nvSpPr>
          <p:cNvPr id="215042" name="Rectangle 2050"/>
          <p:cNvSpPr>
            <a:spLocks noGrp="1" noChangeArrowheads="1"/>
          </p:cNvSpPr>
          <p:nvPr>
            <p:ph type="title"/>
          </p:nvPr>
        </p:nvSpPr>
        <p:spPr/>
        <p:txBody>
          <a:bodyPr/>
          <a:lstStyle/>
          <a:p>
            <a:r>
              <a:rPr lang="zh-TW" altLang="en-US" sz="4400" b="1">
                <a:solidFill>
                  <a:srgbClr val="000099"/>
                </a:solidFill>
                <a:latin typeface="Century Gothic" pitchFamily="34" charset="0"/>
                <a:ea typeface="標楷體" pitchFamily="65" charset="-120"/>
              </a:rPr>
              <a:t>項　　　目</a:t>
            </a:r>
          </a:p>
        </p:txBody>
      </p:sp>
      <p:sp>
        <p:nvSpPr>
          <p:cNvPr id="215043" name="Text Box 2051"/>
          <p:cNvSpPr txBox="1">
            <a:spLocks noChangeArrowheads="1"/>
          </p:cNvSpPr>
          <p:nvPr/>
        </p:nvSpPr>
        <p:spPr bwMode="auto">
          <a:xfrm>
            <a:off x="2727325" y="1919288"/>
            <a:ext cx="4953000" cy="1457325"/>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a:solidFill>
                  <a:schemeClr val="bg2"/>
                </a:solidFill>
                <a:latin typeface="Century Gothic" pitchFamily="34" charset="0"/>
                <a:ea typeface="標楷體" pitchFamily="65" charset="-120"/>
              </a:rPr>
              <a:t>財務資訊</a:t>
            </a:r>
          </a:p>
          <a:p>
            <a:pPr marL="457200" indent="-457200" algn="l">
              <a:spcBef>
                <a:spcPct val="80000"/>
              </a:spcBef>
              <a:buFontTx/>
              <a:buAutoNum type="arabicPeriod"/>
            </a:pPr>
            <a:r>
              <a:rPr lang="zh-TW" altLang="en-US" sz="3200" u="sng">
                <a:solidFill>
                  <a:schemeClr val="hlink"/>
                </a:solidFill>
                <a:latin typeface="Century Gothic" pitchFamily="34" charset="0"/>
                <a:ea typeface="標楷體" pitchFamily="65" charset="-120"/>
              </a:rPr>
              <a:t>業務資訊</a:t>
            </a:r>
          </a:p>
        </p:txBody>
      </p:sp>
    </p:spTree>
  </p:cSld>
  <p:clrMapOvr>
    <a:masterClrMapping/>
  </p:clrMapOvr>
</p:sld>
</file>

<file path=ppt/theme/theme1.xml><?xml version="1.0" encoding="utf-8"?>
<a:theme xmlns:a="http://schemas.openxmlformats.org/drawingml/2006/main" name="TH-Std">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6699FF"/>
      </a:folHlink>
    </a:clrScheme>
    <a:fontScheme name="TH-S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H-Std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St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Std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St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St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St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St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C:\WINDOWS\Desktop\TH-Std.pot</Template>
  <TotalTime>10871</TotalTime>
  <Words>746</Words>
  <Application>Microsoft Office PowerPoint</Application>
  <PresentationFormat>如螢幕大小 (4:3)</PresentationFormat>
  <Paragraphs>168</Paragraphs>
  <Slides>17</Slides>
  <Notes>1</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TH-Std</vt:lpstr>
      <vt:lpstr>同欣電子 2021年第二季 法人說明會</vt:lpstr>
      <vt:lpstr>PowerPoint 簡報</vt:lpstr>
      <vt:lpstr>項　　　目</vt:lpstr>
      <vt:lpstr>PowerPoint 簡報</vt:lpstr>
      <vt:lpstr>PowerPoint 簡報</vt:lpstr>
      <vt:lpstr>PowerPoint 簡報</vt:lpstr>
      <vt:lpstr>PowerPoint 簡報</vt:lpstr>
      <vt:lpstr>PowerPoint 簡報</vt:lpstr>
      <vt:lpstr>項　　　目</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paking_shen</cp:lastModifiedBy>
  <cp:revision>1142</cp:revision>
  <cp:lastPrinted>2021-04-22T03:13:19Z</cp:lastPrinted>
  <dcterms:created xsi:type="dcterms:W3CDTF">2007-10-17T06:14:12Z</dcterms:created>
  <dcterms:modified xsi:type="dcterms:W3CDTF">2021-08-03T03:53:32Z</dcterms:modified>
</cp:coreProperties>
</file>